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9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CCE8-D1B8-4FB3-AD49-10FED7FCD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90E9F-AF43-4C23-AC6A-AC955489C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5E619-5367-4E12-A29C-90975124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A7519-8CE4-4605-88B3-1F7703D8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9BC12-A0DA-434B-BE6F-CC244F2B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3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5405-BE33-4226-8CB8-32DA19FD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D5D2D-944D-4D4A-8345-34DE24C67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988C9-554E-4060-B0EE-990D9CCA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288C2-D968-4E55-95FB-C323AF77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82F64-F483-4F49-A6F2-9DE4C1E1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0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78A34-01FA-4FA4-9DF3-2CF080758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8D257-57B0-4385-9EE7-9B6ED62A6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0A7B0-D98B-476C-968C-7ECEDF206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7C511-2BA6-4128-BD42-AD58CE7C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5A4EE-B271-414C-B7A5-2E59B9C2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2EF6-CD24-43C5-9363-1514B06D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A2664-2662-41DC-A64F-C55BCACD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0C071-AC00-4B96-B15E-EA5643D6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858ED-4F1C-4419-9517-B1E607B6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FA2F6-0FCF-421A-8DDB-16BFE679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53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7485-7688-4CCC-A244-49E2B392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9E43E-12CA-4C1D-AB29-F66B35EAA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D824C-4AE3-4E7F-9835-4D81D720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45EB6-FC8C-4F15-A9AA-EAAF9E9D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D1A07-CC2D-451F-8788-1C4643EE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8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0EE0-BE6C-4E5B-B527-8C3740B5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80851-2B90-4B8B-9EB0-5A69928B2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61CEA-D2C0-47D4-B8B6-57B31BC67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03F67-C3B1-45FA-B903-3D27773C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00712-31B3-42FF-97E0-C0CC7D39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2FE75-8957-4C18-A1D4-4DF95E93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4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7278-B68E-429D-A502-5CBCAA45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642C2-041C-4363-8B39-04B02A67C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11B13-9BD1-48C6-8B38-007783F03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6069E-132E-4AD5-A99D-33BA74F5A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DC50F-2A2F-4B3C-8211-8F87B4EE0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EC124-0E61-4A3D-BD61-A7EBAB10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07D4A-B47A-4376-897C-E415EDC0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CF7974-2E86-4B11-A52E-529860D6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39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D50B-AD09-46EE-A1F7-C652D6DD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458D7-B999-40D0-9BE7-F8FD7BB3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68425-2B6D-47DE-98DF-2B094CAE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440BC3-E846-4E16-8E12-1A26AB01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2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3B4B2-E048-4E81-B622-89AE5FF7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95417-0B91-41CD-9A31-2041B3B1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41694-C86B-4B7B-9BD0-CA25DCA7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6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1D05-36AF-40F7-9A2C-66389B72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0034-2F01-458C-AC61-E4F0AB322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BA92A-0838-47A0-98BA-C64E6B3D7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AAEEC-DC0A-44F9-AD41-7A248867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681F5-1F7C-42D9-91CE-03755EE1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A21B9-519E-466B-94FE-AF3769E3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2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1F1F-D593-474D-9019-D8169C81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25FFB-AB40-4ABE-B4E3-DBCBD0CA7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BD1A0-144C-4566-AECD-009AB60EB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9A1B5-5875-47F6-BC6F-C284D76F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637A2-78A1-4DBC-9049-CA844B76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AE70B-CFCD-41D1-B5F4-5182AD72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4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C59019-D52A-4F07-A404-2DD1E1DF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658A1-4AA1-4833-9F12-929FAC9BB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5F224-B89F-4BF0-8C31-FBB3F525E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B88AD-DDF1-41AC-9FB2-D2DEA7D2B09B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E387-1C53-4D85-8FCB-8757BDBDE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FDE24-F551-4996-AB7E-124C68684D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1F0F7-D2AA-4692-B432-11893E06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3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31B85C-494F-4D6E-9450-E2E43F9FCC82}"/>
              </a:ext>
            </a:extLst>
          </p:cNvPr>
          <p:cNvSpPr/>
          <p:nvPr/>
        </p:nvSpPr>
        <p:spPr>
          <a:xfrm>
            <a:off x="2711533" y="427512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Tallinna Tehnikaülikool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B8DD6-C5D7-4ACC-93A3-9BC476C70543}"/>
              </a:ext>
            </a:extLst>
          </p:cNvPr>
          <p:cNvSpPr/>
          <p:nvPr/>
        </p:nvSpPr>
        <p:spPr>
          <a:xfrm>
            <a:off x="2711533" y="1807029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Teaduskond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332045-6648-49C6-8214-D17C5454C2A1}"/>
              </a:ext>
            </a:extLst>
          </p:cNvPr>
          <p:cNvSpPr/>
          <p:nvPr/>
        </p:nvSpPr>
        <p:spPr>
          <a:xfrm>
            <a:off x="2711533" y="3131127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Instituut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23CF9C-7287-4542-B84E-683BE5811320}"/>
              </a:ext>
            </a:extLst>
          </p:cNvPr>
          <p:cNvSpPr/>
          <p:nvPr/>
        </p:nvSpPr>
        <p:spPr>
          <a:xfrm>
            <a:off x="2711533" y="4573979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/>
              <a:t>Uurimisrühm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DFFD0BD-08B9-46AA-B9F6-0EF2C717719F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173190" y="1136073"/>
            <a:ext cx="0" cy="67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FDB74B-54BA-459C-A17F-2EF7E587C4F1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6173190" y="2515590"/>
            <a:ext cx="0" cy="615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00A208-2ED5-4F67-A0E9-8DD73E05F240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173190" y="3839688"/>
            <a:ext cx="0" cy="73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24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31B85C-494F-4D6E-9450-E2E43F9FCC82}"/>
              </a:ext>
            </a:extLst>
          </p:cNvPr>
          <p:cNvSpPr/>
          <p:nvPr/>
        </p:nvSpPr>
        <p:spPr>
          <a:xfrm>
            <a:off x="2711533" y="427512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B8DD6-C5D7-4ACC-93A3-9BC476C70543}"/>
              </a:ext>
            </a:extLst>
          </p:cNvPr>
          <p:cNvSpPr/>
          <p:nvPr/>
        </p:nvSpPr>
        <p:spPr>
          <a:xfrm>
            <a:off x="2711533" y="1807029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332045-6648-49C6-8214-D17C5454C2A1}"/>
              </a:ext>
            </a:extLst>
          </p:cNvPr>
          <p:cNvSpPr/>
          <p:nvPr/>
        </p:nvSpPr>
        <p:spPr>
          <a:xfrm>
            <a:off x="2711533" y="3131127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23CF9C-7287-4542-B84E-683BE5811320}"/>
              </a:ext>
            </a:extLst>
          </p:cNvPr>
          <p:cNvSpPr/>
          <p:nvPr/>
        </p:nvSpPr>
        <p:spPr>
          <a:xfrm>
            <a:off x="2711533" y="4573979"/>
            <a:ext cx="6923314" cy="7085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DFFD0BD-08B9-46AA-B9F6-0EF2C717719F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173190" y="1136073"/>
            <a:ext cx="0" cy="67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FDB74B-54BA-459C-A17F-2EF7E587C4F1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6173190" y="2515590"/>
            <a:ext cx="0" cy="615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00A208-2ED5-4F67-A0E9-8DD73E05F240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173190" y="3839688"/>
            <a:ext cx="0" cy="73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Raido Puust</dc:creator>
  <cp:lastModifiedBy>Raido Puust</cp:lastModifiedBy>
  <cp:revision>2</cp:revision>
  <dcterms:created xsi:type="dcterms:W3CDTF">2018-05-14T17:57:59Z</dcterms:created>
  <dcterms:modified xsi:type="dcterms:W3CDTF">2018-05-14T17:59:42Z</dcterms:modified>
</cp:coreProperties>
</file>