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9" autoAdjust="0"/>
    <p:restoredTop sz="94660"/>
  </p:normalViewPr>
  <p:slideViewPr>
    <p:cSldViewPr snapToGrid="0">
      <p:cViewPr varScale="1">
        <p:scale>
          <a:sx n="138" d="100"/>
          <a:sy n="138" d="100"/>
        </p:scale>
        <p:origin x="192" y="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76CCE8-D1B8-4FB3-AD49-10FED7FCD14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3D90E9F-AF43-4C23-AC6A-AC955489CC8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95E619-5367-4E12-A29C-9097512456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B88AD-DDF1-41AC-9FB2-D2DEA7D2B09B}" type="datetimeFigureOut">
              <a:rPr lang="en-GB" smtClean="0"/>
              <a:t>14/05/2018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CA7519-8CE4-4605-88B3-1F7703D89D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D9BC12-A0DA-434B-BE6F-CC244F2BA5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1F0F7-D2AA-4692-B432-11893E06E4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2030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BF5405-BE33-4226-8CB8-32DA19FD95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CDD5D2D-944D-4D4A-8345-34DE24C6786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0988C9-554E-4060-B0EE-990D9CCA98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B88AD-DDF1-41AC-9FB2-D2DEA7D2B09B}" type="datetimeFigureOut">
              <a:rPr lang="en-GB" smtClean="0"/>
              <a:t>14/05/2018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E288C2-D968-4E55-95FB-C323AF77BD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282F64-F483-4F49-A6F2-9DE4C1E1C0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1F0F7-D2AA-4692-B432-11893E06E4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76034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8378A34-01FA-4FA4-9DF3-2CF0807586E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088D257-57B0-4385-9EE7-9B6ED62A632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E0A7B0-D98B-476C-968C-7ECEDF2060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B88AD-DDF1-41AC-9FB2-D2DEA7D2B09B}" type="datetimeFigureOut">
              <a:rPr lang="en-GB" smtClean="0"/>
              <a:t>14/05/2018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B7C511-2BA6-4128-BD42-AD58CE7C88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15A4EE-B271-414C-B7A5-2E59B9C26B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1F0F7-D2AA-4692-B432-11893E06E4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39291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072EF6-CD24-43C5-9363-1514B06DE0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DA2664-2662-41DC-A64F-C55BCACD44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F0C071-AC00-4B96-B15E-EA5643D64C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B88AD-DDF1-41AC-9FB2-D2DEA7D2B09B}" type="datetimeFigureOut">
              <a:rPr lang="en-GB" smtClean="0"/>
              <a:t>14/05/2018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A858ED-4F1C-4419-9517-B1E607B669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4FA2F6-0FCF-421A-8DDB-16BFE679BA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1F0F7-D2AA-4692-B432-11893E06E4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65316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FF7485-7688-4CCC-A244-49E2B3928C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CC9E43E-12CA-4C1D-AB29-F66B35EAAC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4D824C-4AE3-4E7F-9835-4D81D720D8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B88AD-DDF1-41AC-9FB2-D2DEA7D2B09B}" type="datetimeFigureOut">
              <a:rPr lang="en-GB" smtClean="0"/>
              <a:t>14/05/2018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145EB6-FC8C-4F15-A9AA-EAAF9E9D4A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0D1A07-CC2D-451F-8788-1C4643EE25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1F0F7-D2AA-4692-B432-11893E06E4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69899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5F0EE0-BE6C-4E5B-B527-8C3740B530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D80851-2B90-4B8B-9EB0-5A69928B291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1561CEA-D2C0-47D4-B8B6-57B31BC67C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E403F67-C3B1-45FA-B903-3D27773C67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B88AD-DDF1-41AC-9FB2-D2DEA7D2B09B}" type="datetimeFigureOut">
              <a:rPr lang="en-GB" smtClean="0"/>
              <a:t>14/05/2018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9F00712-31B3-42FF-97E0-C0CC7D3974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092FE75-8957-4C18-A1D4-4DF95E93B5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1F0F7-D2AA-4692-B432-11893E06E4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99412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A67278-B68E-429D-A502-5CBCAA452C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3D642C2-041C-4363-8B39-04B02A67CB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A211B13-9BD1-48C6-8B38-007783F03D0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F26069E-132E-4AD5-A99D-33BA74F5AC9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29DC50F-2A2F-4B3C-8211-8F87B4EE052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10EC124-0E61-4A3D-BD61-A7EBAB106E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B88AD-DDF1-41AC-9FB2-D2DEA7D2B09B}" type="datetimeFigureOut">
              <a:rPr lang="en-GB" smtClean="0"/>
              <a:t>14/05/2018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2807D4A-B47A-4376-897C-E415EDC0B0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2CF7974-2E86-4B11-A52E-529860D6E3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1F0F7-D2AA-4692-B432-11893E06E4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93933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F1D50B-AD09-46EE-A1F7-C652D6DD5C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0E458D7-B999-40D0-9BE7-F8FD7BB3EE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B88AD-DDF1-41AC-9FB2-D2DEA7D2B09B}" type="datetimeFigureOut">
              <a:rPr lang="en-GB" smtClean="0"/>
              <a:t>14/05/2018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2768425-2B6D-47DE-98DF-2B094CAEFA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4440BC3-E846-4E16-8E12-1A26AB013F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1F0F7-D2AA-4692-B432-11893E06E4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27215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283B4B2-E048-4E81-B622-89AE5FF742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B88AD-DDF1-41AC-9FB2-D2DEA7D2B09B}" type="datetimeFigureOut">
              <a:rPr lang="en-GB" smtClean="0"/>
              <a:t>14/05/2018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9895417-0B91-41CD-9A31-2041B3B1CB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B441694-C86B-4B7B-9BD0-CA25DCA7FD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1F0F7-D2AA-4692-B432-11893E06E4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50640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031D05-36AF-40F7-9A2C-66389B7225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F40034-2F01-458C-AC61-E4F0AB3225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BBBA92A-0838-47A0-98BA-C64E6B3D7D3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BBAAEEC-DC0A-44F9-AD41-7A24886743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B88AD-DDF1-41AC-9FB2-D2DEA7D2B09B}" type="datetimeFigureOut">
              <a:rPr lang="en-GB" smtClean="0"/>
              <a:t>14/05/2018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F681F5-1F7C-42D9-91CE-03755EE1E1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7AA21B9-519E-466B-94FE-AF3769E3D5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1F0F7-D2AA-4692-B432-11893E06E4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1268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471F1F-D593-474D-9019-D8169C8116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2D25FFB-AB40-4ABE-B4E3-DBCBD0CA730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54BD1A0-144C-4566-AECD-009AB60EB57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469A1B5-5875-47F6-BC6F-C284D76F22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B88AD-DDF1-41AC-9FB2-D2DEA7D2B09B}" type="datetimeFigureOut">
              <a:rPr lang="en-GB" smtClean="0"/>
              <a:t>14/05/2018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E2637A2-78A1-4DBC-9049-CA844B76AD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CBAE70B-CFCD-41D1-B5F4-5182AD72C1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1F0F7-D2AA-4692-B432-11893E06E4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84882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BC59019-D52A-4F07-A404-2DD1E1DFF2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1C658A1-4AA1-4833-9F12-929FAC9BB1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B5F224-B89F-4BF0-8C31-FBB3F525EAB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FB88AD-DDF1-41AC-9FB2-D2DEA7D2B09B}" type="datetimeFigureOut">
              <a:rPr lang="en-GB" smtClean="0"/>
              <a:t>14/05/2018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8EE387-1C53-4D85-8FCB-8757BDBDE3F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AFDE24-F551-4996-AB7E-124C68684D4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31F0F7-D2AA-4692-B432-11893E06E4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12368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F31B85C-494F-4D6E-9450-E2E43F9FCC82}"/>
              </a:ext>
            </a:extLst>
          </p:cNvPr>
          <p:cNvSpPr/>
          <p:nvPr/>
        </p:nvSpPr>
        <p:spPr>
          <a:xfrm>
            <a:off x="2711533" y="427512"/>
            <a:ext cx="6923314" cy="70856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t-EE" dirty="0"/>
              <a:t>Tallinna Tehnikaülikool</a:t>
            </a:r>
            <a:endParaRPr lang="en-GB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AFB8DD6-C5D7-4ACC-93A3-9BC476C70543}"/>
              </a:ext>
            </a:extLst>
          </p:cNvPr>
          <p:cNvSpPr/>
          <p:nvPr/>
        </p:nvSpPr>
        <p:spPr>
          <a:xfrm>
            <a:off x="2711533" y="1807029"/>
            <a:ext cx="6923314" cy="70856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t-EE" dirty="0"/>
              <a:t>Teaduskond</a:t>
            </a:r>
            <a:endParaRPr lang="en-GB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F332045-6648-49C6-8214-D17C5454C2A1}"/>
              </a:ext>
            </a:extLst>
          </p:cNvPr>
          <p:cNvSpPr/>
          <p:nvPr/>
        </p:nvSpPr>
        <p:spPr>
          <a:xfrm>
            <a:off x="2711533" y="3131127"/>
            <a:ext cx="6923314" cy="70856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t-EE" dirty="0"/>
              <a:t>Instituut</a:t>
            </a:r>
            <a:endParaRPr lang="en-GB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923CF9C-7287-4542-B84E-683BE5811320}"/>
              </a:ext>
            </a:extLst>
          </p:cNvPr>
          <p:cNvSpPr/>
          <p:nvPr/>
        </p:nvSpPr>
        <p:spPr>
          <a:xfrm>
            <a:off x="2711533" y="4573979"/>
            <a:ext cx="6923314" cy="70856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t-EE" dirty="0"/>
              <a:t>Uurimisrühm</a:t>
            </a:r>
            <a:endParaRPr lang="en-GB" dirty="0"/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8DFFD0BD-08B9-46AA-B9F6-0EF2C717719F}"/>
              </a:ext>
            </a:extLst>
          </p:cNvPr>
          <p:cNvCxnSpPr>
            <a:stCxn id="4" idx="2"/>
            <a:endCxn id="6" idx="0"/>
          </p:cNvCxnSpPr>
          <p:nvPr/>
        </p:nvCxnSpPr>
        <p:spPr>
          <a:xfrm>
            <a:off x="6173190" y="1136073"/>
            <a:ext cx="0" cy="67095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9EFDB74B-54BA-459C-A17F-2EF7E587C4F1}"/>
              </a:ext>
            </a:extLst>
          </p:cNvPr>
          <p:cNvCxnSpPr>
            <a:cxnSpLocks/>
            <a:stCxn id="6" idx="2"/>
            <a:endCxn id="7" idx="0"/>
          </p:cNvCxnSpPr>
          <p:nvPr/>
        </p:nvCxnSpPr>
        <p:spPr>
          <a:xfrm>
            <a:off x="6173190" y="2515590"/>
            <a:ext cx="0" cy="61553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6800A208-2ED5-4F67-A0E9-8DD73E05F240}"/>
              </a:ext>
            </a:extLst>
          </p:cNvPr>
          <p:cNvCxnSpPr>
            <a:cxnSpLocks/>
            <a:stCxn id="7" idx="2"/>
            <a:endCxn id="8" idx="0"/>
          </p:cNvCxnSpPr>
          <p:nvPr/>
        </p:nvCxnSpPr>
        <p:spPr>
          <a:xfrm>
            <a:off x="6173190" y="3839688"/>
            <a:ext cx="0" cy="73429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632461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F31B85C-494F-4D6E-9450-E2E43F9FCC82}"/>
              </a:ext>
            </a:extLst>
          </p:cNvPr>
          <p:cNvSpPr/>
          <p:nvPr/>
        </p:nvSpPr>
        <p:spPr>
          <a:xfrm>
            <a:off x="2711533" y="427512"/>
            <a:ext cx="6923314" cy="70856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AFB8DD6-C5D7-4ACC-93A3-9BC476C70543}"/>
              </a:ext>
            </a:extLst>
          </p:cNvPr>
          <p:cNvSpPr/>
          <p:nvPr/>
        </p:nvSpPr>
        <p:spPr>
          <a:xfrm>
            <a:off x="2711533" y="1807029"/>
            <a:ext cx="6923314" cy="70856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F332045-6648-49C6-8214-D17C5454C2A1}"/>
              </a:ext>
            </a:extLst>
          </p:cNvPr>
          <p:cNvSpPr/>
          <p:nvPr/>
        </p:nvSpPr>
        <p:spPr>
          <a:xfrm>
            <a:off x="2711533" y="3131127"/>
            <a:ext cx="6923314" cy="70856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923CF9C-7287-4542-B84E-683BE5811320}"/>
              </a:ext>
            </a:extLst>
          </p:cNvPr>
          <p:cNvSpPr/>
          <p:nvPr/>
        </p:nvSpPr>
        <p:spPr>
          <a:xfrm>
            <a:off x="2711533" y="4573979"/>
            <a:ext cx="6923314" cy="70856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8DFFD0BD-08B9-46AA-B9F6-0EF2C717719F}"/>
              </a:ext>
            </a:extLst>
          </p:cNvPr>
          <p:cNvCxnSpPr>
            <a:stCxn id="4" idx="2"/>
            <a:endCxn id="6" idx="0"/>
          </p:cNvCxnSpPr>
          <p:nvPr/>
        </p:nvCxnSpPr>
        <p:spPr>
          <a:xfrm>
            <a:off x="6173190" y="1136073"/>
            <a:ext cx="0" cy="67095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9EFDB74B-54BA-459C-A17F-2EF7E587C4F1}"/>
              </a:ext>
            </a:extLst>
          </p:cNvPr>
          <p:cNvCxnSpPr>
            <a:cxnSpLocks/>
            <a:stCxn id="6" idx="2"/>
            <a:endCxn id="7" idx="0"/>
          </p:cNvCxnSpPr>
          <p:nvPr/>
        </p:nvCxnSpPr>
        <p:spPr>
          <a:xfrm>
            <a:off x="6173190" y="2515590"/>
            <a:ext cx="0" cy="61553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6800A208-2ED5-4F67-A0E9-8DD73E05F240}"/>
              </a:ext>
            </a:extLst>
          </p:cNvPr>
          <p:cNvCxnSpPr>
            <a:cxnSpLocks/>
            <a:stCxn id="7" idx="2"/>
            <a:endCxn id="8" idx="0"/>
          </p:cNvCxnSpPr>
          <p:nvPr/>
        </p:nvCxnSpPr>
        <p:spPr>
          <a:xfrm>
            <a:off x="6173190" y="3839688"/>
            <a:ext cx="0" cy="73429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3156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5</Words>
  <Application>Microsoft Office PowerPoint</Application>
  <PresentationFormat>Widescreen</PresentationFormat>
  <Paragraphs>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Raido Puust</dc:creator>
  <cp:lastModifiedBy>Raido Puust</cp:lastModifiedBy>
  <cp:revision>2</cp:revision>
  <dcterms:created xsi:type="dcterms:W3CDTF">2018-05-14T17:57:59Z</dcterms:created>
  <dcterms:modified xsi:type="dcterms:W3CDTF">2018-05-14T17:59:42Z</dcterms:modified>
</cp:coreProperties>
</file>