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7" r:id="rId3"/>
  </p:sldMasterIdLst>
  <p:notesMasterIdLst>
    <p:notesMasterId r:id="rId42"/>
  </p:notesMasterIdLst>
  <p:sldIdLst>
    <p:sldId id="257" r:id="rId4"/>
    <p:sldId id="2822" r:id="rId5"/>
    <p:sldId id="2821" r:id="rId6"/>
    <p:sldId id="316" r:id="rId7"/>
    <p:sldId id="2823" r:id="rId8"/>
    <p:sldId id="2824" r:id="rId9"/>
    <p:sldId id="296" r:id="rId10"/>
    <p:sldId id="297" r:id="rId11"/>
    <p:sldId id="324" r:id="rId12"/>
    <p:sldId id="259" r:id="rId13"/>
    <p:sldId id="319" r:id="rId14"/>
    <p:sldId id="320" r:id="rId15"/>
    <p:sldId id="293" r:id="rId16"/>
    <p:sldId id="260" r:id="rId17"/>
    <p:sldId id="294" r:id="rId18"/>
    <p:sldId id="2829" r:id="rId19"/>
    <p:sldId id="299" r:id="rId20"/>
    <p:sldId id="262" r:id="rId21"/>
    <p:sldId id="321" r:id="rId22"/>
    <p:sldId id="322" r:id="rId23"/>
    <p:sldId id="300" r:id="rId24"/>
    <p:sldId id="264" r:id="rId25"/>
    <p:sldId id="2825" r:id="rId26"/>
    <p:sldId id="266" r:id="rId27"/>
    <p:sldId id="268" r:id="rId28"/>
    <p:sldId id="301" r:id="rId29"/>
    <p:sldId id="325" r:id="rId30"/>
    <p:sldId id="326" r:id="rId31"/>
    <p:sldId id="295" r:id="rId32"/>
    <p:sldId id="310" r:id="rId33"/>
    <p:sldId id="2828" r:id="rId34"/>
    <p:sldId id="267" r:id="rId35"/>
    <p:sldId id="327" r:id="rId36"/>
    <p:sldId id="312" r:id="rId37"/>
    <p:sldId id="313" r:id="rId38"/>
    <p:sldId id="269" r:id="rId39"/>
    <p:sldId id="328" r:id="rId40"/>
    <p:sldId id="2827" r:id="rId4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547A8-05F4-8DEF-E575-2030030465F7}" v="151" dt="2026-01-08T16:34:23.333"/>
    <p1510:client id="{1698D695-766D-0FE6-8B1E-00963E56A4C6}" v="95" dt="2026-01-08T08:38:59.689"/>
    <p1510:client id="{BD21ABD1-BBC7-4B20-B713-1BDE18426EE3}" v="62" dt="2026-01-08T20:46:50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izaveta Janno" userId="1019c2e1-4f0f-45de-83b1-227143dc2bad" providerId="ADAL" clId="{BB1DDD34-F5C1-44B8-A7E8-3E14EB266A8A}"/>
    <pc:docChg chg="undo custSel addSld delSld modSld">
      <pc:chgData name="Jelizaveta Janno" userId="1019c2e1-4f0f-45de-83b1-227143dc2bad" providerId="ADAL" clId="{BB1DDD34-F5C1-44B8-A7E8-3E14EB266A8A}" dt="2026-01-08T20:47:36.658" v="858" actId="20577"/>
      <pc:docMkLst>
        <pc:docMk/>
      </pc:docMkLst>
      <pc:sldChg chg="modSp add mod">
        <pc:chgData name="Jelizaveta Janno" userId="1019c2e1-4f0f-45de-83b1-227143dc2bad" providerId="ADAL" clId="{BB1DDD34-F5C1-44B8-A7E8-3E14EB266A8A}" dt="2026-01-08T18:17:17.048" v="74" actId="20577"/>
        <pc:sldMkLst>
          <pc:docMk/>
          <pc:sldMk cId="0" sldId="257"/>
        </pc:sldMkLst>
        <pc:spChg chg="mod">
          <ac:chgData name="Jelizaveta Janno" userId="1019c2e1-4f0f-45de-83b1-227143dc2bad" providerId="ADAL" clId="{BB1DDD34-F5C1-44B8-A7E8-3E14EB266A8A}" dt="2026-01-08T18:17:17.048" v="74" actId="20577"/>
          <ac:spMkLst>
            <pc:docMk/>
            <pc:sldMk cId="0" sldId="257"/>
            <ac:spMk id="72" creationId="{00000000-0000-0000-0000-000000000000}"/>
          </ac:spMkLst>
        </pc:spChg>
      </pc:sldChg>
      <pc:sldChg chg="addSp modSp mod">
        <pc:chgData name="Jelizaveta Janno" userId="1019c2e1-4f0f-45de-83b1-227143dc2bad" providerId="ADAL" clId="{BB1DDD34-F5C1-44B8-A7E8-3E14EB266A8A}" dt="2026-01-08T19:19:20.035" v="558" actId="20577"/>
        <pc:sldMkLst>
          <pc:docMk/>
          <pc:sldMk cId="1895264543" sldId="259"/>
        </pc:sldMkLst>
        <pc:spChg chg="mod">
          <ac:chgData name="Jelizaveta Janno" userId="1019c2e1-4f0f-45de-83b1-227143dc2bad" providerId="ADAL" clId="{BB1DDD34-F5C1-44B8-A7E8-3E14EB266A8A}" dt="2026-01-08T18:52:54.533" v="352" actId="20577"/>
          <ac:spMkLst>
            <pc:docMk/>
            <pc:sldMk cId="1895264543" sldId="259"/>
            <ac:spMk id="2" creationId="{34146A7A-04C4-7DB2-C533-F8E8569B7A9A}"/>
          </ac:spMkLst>
        </pc:spChg>
        <pc:spChg chg="mod">
          <ac:chgData name="Jelizaveta Janno" userId="1019c2e1-4f0f-45de-83b1-227143dc2bad" providerId="ADAL" clId="{BB1DDD34-F5C1-44B8-A7E8-3E14EB266A8A}" dt="2026-01-08T18:52:57.836" v="353" actId="123"/>
          <ac:spMkLst>
            <pc:docMk/>
            <pc:sldMk cId="1895264543" sldId="259"/>
            <ac:spMk id="3" creationId="{1B8AEA7A-F61A-54EF-3C83-80A8CA28DC21}"/>
          </ac:spMkLst>
        </pc:spChg>
        <pc:spChg chg="add mod">
          <ac:chgData name="Jelizaveta Janno" userId="1019c2e1-4f0f-45de-83b1-227143dc2bad" providerId="ADAL" clId="{BB1DDD34-F5C1-44B8-A7E8-3E14EB266A8A}" dt="2026-01-08T19:19:20.035" v="558" actId="20577"/>
          <ac:spMkLst>
            <pc:docMk/>
            <pc:sldMk cId="1895264543" sldId="259"/>
            <ac:spMk id="4" creationId="{DC7ED94B-2321-743F-BC66-0917B0082A77}"/>
          </ac:spMkLst>
        </pc:spChg>
      </pc:sldChg>
      <pc:sldChg chg="addSp modSp mod">
        <pc:chgData name="Jelizaveta Janno" userId="1019c2e1-4f0f-45de-83b1-227143dc2bad" providerId="ADAL" clId="{BB1DDD34-F5C1-44B8-A7E8-3E14EB266A8A}" dt="2026-01-08T19:19:52.319" v="574" actId="20577"/>
        <pc:sldMkLst>
          <pc:docMk/>
          <pc:sldMk cId="2368269542" sldId="260"/>
        </pc:sldMkLst>
        <pc:spChg chg="mod">
          <ac:chgData name="Jelizaveta Janno" userId="1019c2e1-4f0f-45de-83b1-227143dc2bad" providerId="ADAL" clId="{BB1DDD34-F5C1-44B8-A7E8-3E14EB266A8A}" dt="2026-01-08T18:54:46.844" v="372" actId="403"/>
          <ac:spMkLst>
            <pc:docMk/>
            <pc:sldMk cId="2368269542" sldId="260"/>
            <ac:spMk id="2" creationId="{E5753ED8-A962-E395-1F10-A78D55AC75F6}"/>
          </ac:spMkLst>
        </pc:spChg>
        <pc:spChg chg="mod">
          <ac:chgData name="Jelizaveta Janno" userId="1019c2e1-4f0f-45de-83b1-227143dc2bad" providerId="ADAL" clId="{BB1DDD34-F5C1-44B8-A7E8-3E14EB266A8A}" dt="2026-01-08T18:54:14.499" v="366" actId="123"/>
          <ac:spMkLst>
            <pc:docMk/>
            <pc:sldMk cId="2368269542" sldId="260"/>
            <ac:spMk id="3" creationId="{2934E97D-246B-5A05-C774-A254946433D5}"/>
          </ac:spMkLst>
        </pc:spChg>
        <pc:spChg chg="add mod">
          <ac:chgData name="Jelizaveta Janno" userId="1019c2e1-4f0f-45de-83b1-227143dc2bad" providerId="ADAL" clId="{BB1DDD34-F5C1-44B8-A7E8-3E14EB266A8A}" dt="2026-01-08T19:19:52.319" v="574" actId="20577"/>
          <ac:spMkLst>
            <pc:docMk/>
            <pc:sldMk cId="2368269542" sldId="260"/>
            <ac:spMk id="4" creationId="{91E614A2-F99C-E31E-2D55-52AAC758A23E}"/>
          </ac:spMkLst>
        </pc:spChg>
      </pc:sldChg>
      <pc:sldChg chg="addSp modSp mod">
        <pc:chgData name="Jelizaveta Janno" userId="1019c2e1-4f0f-45de-83b1-227143dc2bad" providerId="ADAL" clId="{BB1DDD34-F5C1-44B8-A7E8-3E14EB266A8A}" dt="2026-01-08T20:45:26.570" v="810" actId="20577"/>
        <pc:sldMkLst>
          <pc:docMk/>
          <pc:sldMk cId="2109090013" sldId="262"/>
        </pc:sldMkLst>
        <pc:spChg chg="mod">
          <ac:chgData name="Jelizaveta Janno" userId="1019c2e1-4f0f-45de-83b1-227143dc2bad" providerId="ADAL" clId="{BB1DDD34-F5C1-44B8-A7E8-3E14EB266A8A}" dt="2026-01-08T18:55:23.110" v="375" actId="403"/>
          <ac:spMkLst>
            <pc:docMk/>
            <pc:sldMk cId="2109090013" sldId="262"/>
            <ac:spMk id="2" creationId="{603B04B0-8450-9106-8100-0F8F4806EA19}"/>
          </ac:spMkLst>
        </pc:spChg>
        <pc:spChg chg="mod">
          <ac:chgData name="Jelizaveta Janno" userId="1019c2e1-4f0f-45de-83b1-227143dc2bad" providerId="ADAL" clId="{BB1DDD34-F5C1-44B8-A7E8-3E14EB266A8A}" dt="2026-01-08T18:55:25.893" v="376" actId="123"/>
          <ac:spMkLst>
            <pc:docMk/>
            <pc:sldMk cId="2109090013" sldId="262"/>
            <ac:spMk id="3" creationId="{1CBD64AC-B2CA-EEC2-F009-55C433A87BD0}"/>
          </ac:spMkLst>
        </pc:spChg>
        <pc:spChg chg="add mod">
          <ac:chgData name="Jelizaveta Janno" userId="1019c2e1-4f0f-45de-83b1-227143dc2bad" providerId="ADAL" clId="{BB1DDD34-F5C1-44B8-A7E8-3E14EB266A8A}" dt="2026-01-08T20:45:26.570" v="810" actId="20577"/>
          <ac:spMkLst>
            <pc:docMk/>
            <pc:sldMk cId="2109090013" sldId="262"/>
            <ac:spMk id="4" creationId="{71B483DE-279C-9BB4-7855-D5A64667CB10}"/>
          </ac:spMkLst>
        </pc:spChg>
      </pc:sldChg>
      <pc:sldChg chg="addSp modSp mod">
        <pc:chgData name="Jelizaveta Janno" userId="1019c2e1-4f0f-45de-83b1-227143dc2bad" providerId="ADAL" clId="{BB1DDD34-F5C1-44B8-A7E8-3E14EB266A8A}" dt="2026-01-08T20:45:50.972" v="822" actId="20577"/>
        <pc:sldMkLst>
          <pc:docMk/>
          <pc:sldMk cId="1935064806" sldId="264"/>
        </pc:sldMkLst>
        <pc:spChg chg="mod">
          <ac:chgData name="Jelizaveta Janno" userId="1019c2e1-4f0f-45de-83b1-227143dc2bad" providerId="ADAL" clId="{BB1DDD34-F5C1-44B8-A7E8-3E14EB266A8A}" dt="2026-01-08T18:56:16.160" v="385" actId="403"/>
          <ac:spMkLst>
            <pc:docMk/>
            <pc:sldMk cId="1935064806" sldId="264"/>
            <ac:spMk id="2" creationId="{955F4E7B-7A4C-4C11-1651-840B5783B947}"/>
          </ac:spMkLst>
        </pc:spChg>
        <pc:spChg chg="mod">
          <ac:chgData name="Jelizaveta Janno" userId="1019c2e1-4f0f-45de-83b1-227143dc2bad" providerId="ADAL" clId="{BB1DDD34-F5C1-44B8-A7E8-3E14EB266A8A}" dt="2026-01-08T18:56:21.309" v="388" actId="123"/>
          <ac:spMkLst>
            <pc:docMk/>
            <pc:sldMk cId="1935064806" sldId="264"/>
            <ac:spMk id="3" creationId="{049B863F-4150-A195-5594-2DBF60E521E5}"/>
          </ac:spMkLst>
        </pc:spChg>
        <pc:spChg chg="add mod">
          <ac:chgData name="Jelizaveta Janno" userId="1019c2e1-4f0f-45de-83b1-227143dc2bad" providerId="ADAL" clId="{BB1DDD34-F5C1-44B8-A7E8-3E14EB266A8A}" dt="2026-01-08T20:45:50.972" v="822" actId="20577"/>
          <ac:spMkLst>
            <pc:docMk/>
            <pc:sldMk cId="1935064806" sldId="264"/>
            <ac:spMk id="4" creationId="{21D5F0A1-B027-38E9-A231-F1DF3405E31C}"/>
          </ac:spMkLst>
        </pc:spChg>
      </pc:sldChg>
      <pc:sldChg chg="modSp del mod">
        <pc:chgData name="Jelizaveta Janno" userId="1019c2e1-4f0f-45de-83b1-227143dc2bad" providerId="ADAL" clId="{BB1DDD34-F5C1-44B8-A7E8-3E14EB266A8A}" dt="2026-01-08T18:56:46.516" v="393" actId="47"/>
        <pc:sldMkLst>
          <pc:docMk/>
          <pc:sldMk cId="2651658648" sldId="265"/>
        </pc:sldMkLst>
        <pc:spChg chg="mod">
          <ac:chgData name="Jelizaveta Janno" userId="1019c2e1-4f0f-45de-83b1-227143dc2bad" providerId="ADAL" clId="{BB1DDD34-F5C1-44B8-A7E8-3E14EB266A8A}" dt="2026-01-08T18:56:35.171" v="390" actId="27636"/>
          <ac:spMkLst>
            <pc:docMk/>
            <pc:sldMk cId="2651658648" sldId="265"/>
            <ac:spMk id="3" creationId="{EDFEDA01-E290-44E6-75BE-6C8F3487DA41}"/>
          </ac:spMkLst>
        </pc:spChg>
      </pc:sldChg>
      <pc:sldChg chg="addSp modSp mod modShow">
        <pc:chgData name="Jelizaveta Janno" userId="1019c2e1-4f0f-45de-83b1-227143dc2bad" providerId="ADAL" clId="{BB1DDD34-F5C1-44B8-A7E8-3E14EB266A8A}" dt="2026-01-08T20:46:00.237" v="825" actId="20577"/>
        <pc:sldMkLst>
          <pc:docMk/>
          <pc:sldMk cId="1454038083" sldId="266"/>
        </pc:sldMkLst>
        <pc:spChg chg="mod">
          <ac:chgData name="Jelizaveta Janno" userId="1019c2e1-4f0f-45de-83b1-227143dc2bad" providerId="ADAL" clId="{BB1DDD34-F5C1-44B8-A7E8-3E14EB266A8A}" dt="2026-01-08T18:58:20.628" v="404" actId="403"/>
          <ac:spMkLst>
            <pc:docMk/>
            <pc:sldMk cId="1454038083" sldId="266"/>
            <ac:spMk id="2" creationId="{2C77050C-6427-6643-26CC-4D4571D8D90F}"/>
          </ac:spMkLst>
        </pc:spChg>
        <pc:spChg chg="mod">
          <ac:chgData name="Jelizaveta Janno" userId="1019c2e1-4f0f-45de-83b1-227143dc2bad" providerId="ADAL" clId="{BB1DDD34-F5C1-44B8-A7E8-3E14EB266A8A}" dt="2026-01-08T18:58:43.597" v="408" actId="27636"/>
          <ac:spMkLst>
            <pc:docMk/>
            <pc:sldMk cId="1454038083" sldId="266"/>
            <ac:spMk id="3" creationId="{3115F2AD-58D3-359B-74D3-11E0A8426BDB}"/>
          </ac:spMkLst>
        </pc:spChg>
        <pc:spChg chg="add mod">
          <ac:chgData name="Jelizaveta Janno" userId="1019c2e1-4f0f-45de-83b1-227143dc2bad" providerId="ADAL" clId="{BB1DDD34-F5C1-44B8-A7E8-3E14EB266A8A}" dt="2026-01-08T20:46:00.237" v="825" actId="20577"/>
          <ac:spMkLst>
            <pc:docMk/>
            <pc:sldMk cId="1454038083" sldId="266"/>
            <ac:spMk id="4" creationId="{F1EBCC50-A508-7510-C7EE-BC5EA972E4DA}"/>
          </ac:spMkLst>
        </pc:spChg>
      </pc:sldChg>
      <pc:sldChg chg="addSp modSp mod">
        <pc:chgData name="Jelizaveta Janno" userId="1019c2e1-4f0f-45de-83b1-227143dc2bad" providerId="ADAL" clId="{BB1DDD34-F5C1-44B8-A7E8-3E14EB266A8A}" dt="2026-01-08T20:47:00.737" v="848" actId="20577"/>
        <pc:sldMkLst>
          <pc:docMk/>
          <pc:sldMk cId="2393031561" sldId="267"/>
        </pc:sldMkLst>
        <pc:spChg chg="mod">
          <ac:chgData name="Jelizaveta Janno" userId="1019c2e1-4f0f-45de-83b1-227143dc2bad" providerId="ADAL" clId="{BB1DDD34-F5C1-44B8-A7E8-3E14EB266A8A}" dt="2026-01-08T19:00:50.612" v="428" actId="20577"/>
          <ac:spMkLst>
            <pc:docMk/>
            <pc:sldMk cId="2393031561" sldId="267"/>
            <ac:spMk id="2" creationId="{214C512F-B8AE-8E6F-CB37-88E8E4CCBEAD}"/>
          </ac:spMkLst>
        </pc:spChg>
        <pc:spChg chg="mod">
          <ac:chgData name="Jelizaveta Janno" userId="1019c2e1-4f0f-45de-83b1-227143dc2bad" providerId="ADAL" clId="{BB1DDD34-F5C1-44B8-A7E8-3E14EB266A8A}" dt="2026-01-08T19:02:01" v="449" actId="123"/>
          <ac:spMkLst>
            <pc:docMk/>
            <pc:sldMk cId="2393031561" sldId="267"/>
            <ac:spMk id="3" creationId="{B3E4697C-1C8E-98B3-9085-5F092A426954}"/>
          </ac:spMkLst>
        </pc:spChg>
        <pc:spChg chg="add mod">
          <ac:chgData name="Jelizaveta Janno" userId="1019c2e1-4f0f-45de-83b1-227143dc2bad" providerId="ADAL" clId="{BB1DDD34-F5C1-44B8-A7E8-3E14EB266A8A}" dt="2026-01-08T20:47:00.737" v="848" actId="20577"/>
          <ac:spMkLst>
            <pc:docMk/>
            <pc:sldMk cId="2393031561" sldId="267"/>
            <ac:spMk id="4" creationId="{6C20782E-D572-1A3B-5CFE-CA24957AD038}"/>
          </ac:spMkLst>
        </pc:spChg>
      </pc:sldChg>
      <pc:sldChg chg="addSp modSp mod">
        <pc:chgData name="Jelizaveta Janno" userId="1019c2e1-4f0f-45de-83b1-227143dc2bad" providerId="ADAL" clId="{BB1DDD34-F5C1-44B8-A7E8-3E14EB266A8A}" dt="2026-01-08T20:46:08.477" v="827" actId="20577"/>
        <pc:sldMkLst>
          <pc:docMk/>
          <pc:sldMk cId="3007248150" sldId="268"/>
        </pc:sldMkLst>
        <pc:spChg chg="mod">
          <ac:chgData name="Jelizaveta Janno" userId="1019c2e1-4f0f-45de-83b1-227143dc2bad" providerId="ADAL" clId="{BB1DDD34-F5C1-44B8-A7E8-3E14EB266A8A}" dt="2026-01-08T18:59:00.763" v="410" actId="403"/>
          <ac:spMkLst>
            <pc:docMk/>
            <pc:sldMk cId="3007248150" sldId="268"/>
            <ac:spMk id="2" creationId="{947CDBD3-6B56-1674-10E3-5541479B5B43}"/>
          </ac:spMkLst>
        </pc:spChg>
        <pc:spChg chg="add mod">
          <ac:chgData name="Jelizaveta Janno" userId="1019c2e1-4f0f-45de-83b1-227143dc2bad" providerId="ADAL" clId="{BB1DDD34-F5C1-44B8-A7E8-3E14EB266A8A}" dt="2026-01-08T20:46:08.477" v="827" actId="20577"/>
          <ac:spMkLst>
            <pc:docMk/>
            <pc:sldMk cId="3007248150" sldId="268"/>
            <ac:spMk id="4" creationId="{382E4181-B552-EEAD-788A-AAAD670F2FF0}"/>
          </ac:spMkLst>
        </pc:spChg>
      </pc:sldChg>
      <pc:sldChg chg="addSp modSp mod">
        <pc:chgData name="Jelizaveta Janno" userId="1019c2e1-4f0f-45de-83b1-227143dc2bad" providerId="ADAL" clId="{BB1DDD34-F5C1-44B8-A7E8-3E14EB266A8A}" dt="2026-01-08T20:47:30.381" v="856" actId="20577"/>
        <pc:sldMkLst>
          <pc:docMk/>
          <pc:sldMk cId="2081165307" sldId="269"/>
        </pc:sldMkLst>
        <pc:spChg chg="mod">
          <ac:chgData name="Jelizaveta Janno" userId="1019c2e1-4f0f-45de-83b1-227143dc2bad" providerId="ADAL" clId="{BB1DDD34-F5C1-44B8-A7E8-3E14EB266A8A}" dt="2026-01-08T19:01:39.538" v="446" actId="947"/>
          <ac:spMkLst>
            <pc:docMk/>
            <pc:sldMk cId="2081165307" sldId="269"/>
            <ac:spMk id="2" creationId="{0DCD796A-D64B-608B-BFC8-1C179CD7627E}"/>
          </ac:spMkLst>
        </pc:spChg>
        <pc:spChg chg="mod">
          <ac:chgData name="Jelizaveta Janno" userId="1019c2e1-4f0f-45de-83b1-227143dc2bad" providerId="ADAL" clId="{BB1DDD34-F5C1-44B8-A7E8-3E14EB266A8A}" dt="2026-01-08T19:01:43.890" v="447" actId="123"/>
          <ac:spMkLst>
            <pc:docMk/>
            <pc:sldMk cId="2081165307" sldId="269"/>
            <ac:spMk id="3" creationId="{319B61DB-B1CD-173B-E1E1-A4B9E526F16E}"/>
          </ac:spMkLst>
        </pc:spChg>
        <pc:spChg chg="add mod">
          <ac:chgData name="Jelizaveta Janno" userId="1019c2e1-4f0f-45de-83b1-227143dc2bad" providerId="ADAL" clId="{BB1DDD34-F5C1-44B8-A7E8-3E14EB266A8A}" dt="2026-01-08T20:47:30.381" v="856" actId="20577"/>
          <ac:spMkLst>
            <pc:docMk/>
            <pc:sldMk cId="2081165307" sldId="269"/>
            <ac:spMk id="4" creationId="{989EDC3F-39DD-020B-DFDD-53189ED1F0A9}"/>
          </ac:spMkLst>
        </pc:spChg>
      </pc:sldChg>
      <pc:sldChg chg="del">
        <pc:chgData name="Jelizaveta Janno" userId="1019c2e1-4f0f-45de-83b1-227143dc2bad" providerId="ADAL" clId="{BB1DDD34-F5C1-44B8-A7E8-3E14EB266A8A}" dt="2026-01-08T19:16:56.247" v="523" actId="47"/>
        <pc:sldMkLst>
          <pc:docMk/>
          <pc:sldMk cId="1017040487" sldId="271"/>
        </pc:sldMkLst>
      </pc:sldChg>
      <pc:sldChg chg="del">
        <pc:chgData name="Jelizaveta Janno" userId="1019c2e1-4f0f-45de-83b1-227143dc2bad" providerId="ADAL" clId="{BB1DDD34-F5C1-44B8-A7E8-3E14EB266A8A}" dt="2026-01-08T19:16:57.287" v="529" actId="47"/>
        <pc:sldMkLst>
          <pc:docMk/>
          <pc:sldMk cId="3264705925" sldId="272"/>
        </pc:sldMkLst>
      </pc:sldChg>
      <pc:sldChg chg="del">
        <pc:chgData name="Jelizaveta Janno" userId="1019c2e1-4f0f-45de-83b1-227143dc2bad" providerId="ADAL" clId="{BB1DDD34-F5C1-44B8-A7E8-3E14EB266A8A}" dt="2026-01-08T19:16:55.851" v="520" actId="47"/>
        <pc:sldMkLst>
          <pc:docMk/>
          <pc:sldMk cId="3723756377" sldId="277"/>
        </pc:sldMkLst>
      </pc:sldChg>
      <pc:sldChg chg="del">
        <pc:chgData name="Jelizaveta Janno" userId="1019c2e1-4f0f-45de-83b1-227143dc2bad" providerId="ADAL" clId="{BB1DDD34-F5C1-44B8-A7E8-3E14EB266A8A}" dt="2026-01-08T19:16:55.897" v="522" actId="47"/>
        <pc:sldMkLst>
          <pc:docMk/>
          <pc:sldMk cId="650528769" sldId="278"/>
        </pc:sldMkLst>
      </pc:sldChg>
      <pc:sldChg chg="del">
        <pc:chgData name="Jelizaveta Janno" userId="1019c2e1-4f0f-45de-83b1-227143dc2bad" providerId="ADAL" clId="{BB1DDD34-F5C1-44B8-A7E8-3E14EB266A8A}" dt="2026-01-08T19:16:54.728" v="512" actId="47"/>
        <pc:sldMkLst>
          <pc:docMk/>
          <pc:sldMk cId="3124103543" sldId="285"/>
        </pc:sldMkLst>
      </pc:sldChg>
      <pc:sldChg chg="addSp modSp mod">
        <pc:chgData name="Jelizaveta Janno" userId="1019c2e1-4f0f-45de-83b1-227143dc2bad" providerId="ADAL" clId="{BB1DDD34-F5C1-44B8-A7E8-3E14EB266A8A}" dt="2026-01-08T19:19:43.332" v="570" actId="20577"/>
        <pc:sldMkLst>
          <pc:docMk/>
          <pc:sldMk cId="2641496192" sldId="293"/>
        </pc:sldMkLst>
        <pc:spChg chg="mod">
          <ac:chgData name="Jelizaveta Janno" userId="1019c2e1-4f0f-45de-83b1-227143dc2bad" providerId="ADAL" clId="{BB1DDD34-F5C1-44B8-A7E8-3E14EB266A8A}" dt="2026-01-08T18:53:53.200" v="363" actId="403"/>
          <ac:spMkLst>
            <pc:docMk/>
            <pc:sldMk cId="2641496192" sldId="293"/>
            <ac:spMk id="2" creationId="{DFB37E55-25EB-C791-2800-5E1912DDB03A}"/>
          </ac:spMkLst>
        </pc:spChg>
        <pc:spChg chg="mod">
          <ac:chgData name="Jelizaveta Janno" userId="1019c2e1-4f0f-45de-83b1-227143dc2bad" providerId="ADAL" clId="{BB1DDD34-F5C1-44B8-A7E8-3E14EB266A8A}" dt="2026-01-08T18:54:00.878" v="364" actId="123"/>
          <ac:spMkLst>
            <pc:docMk/>
            <pc:sldMk cId="2641496192" sldId="293"/>
            <ac:spMk id="3" creationId="{F1BA013A-EEB5-29B7-7E6E-BFD763EA1550}"/>
          </ac:spMkLst>
        </pc:spChg>
        <pc:spChg chg="add mod">
          <ac:chgData name="Jelizaveta Janno" userId="1019c2e1-4f0f-45de-83b1-227143dc2bad" providerId="ADAL" clId="{BB1DDD34-F5C1-44B8-A7E8-3E14EB266A8A}" dt="2026-01-08T19:19:43.332" v="570" actId="20577"/>
          <ac:spMkLst>
            <pc:docMk/>
            <pc:sldMk cId="2641496192" sldId="293"/>
            <ac:spMk id="4" creationId="{25B77D67-CFF6-8B3A-2234-CC4C77CF5E4B}"/>
          </ac:spMkLst>
        </pc:spChg>
      </pc:sldChg>
      <pc:sldChg chg="addSp modSp mod">
        <pc:chgData name="Jelizaveta Janno" userId="1019c2e1-4f0f-45de-83b1-227143dc2bad" providerId="ADAL" clId="{BB1DDD34-F5C1-44B8-A7E8-3E14EB266A8A}" dt="2026-01-08T19:19:58.606" v="578" actId="20577"/>
        <pc:sldMkLst>
          <pc:docMk/>
          <pc:sldMk cId="1699541610" sldId="294"/>
        </pc:sldMkLst>
        <pc:spChg chg="mod">
          <ac:chgData name="Jelizaveta Janno" userId="1019c2e1-4f0f-45de-83b1-227143dc2bad" providerId="ADAL" clId="{BB1DDD34-F5C1-44B8-A7E8-3E14EB266A8A}" dt="2026-01-08T18:54:29.231" v="368" actId="947"/>
          <ac:spMkLst>
            <pc:docMk/>
            <pc:sldMk cId="1699541610" sldId="294"/>
            <ac:spMk id="2" creationId="{0E6EAC81-C03E-B251-6A0C-A2EA80239948}"/>
          </ac:spMkLst>
        </pc:spChg>
        <pc:spChg chg="mod">
          <ac:chgData name="Jelizaveta Janno" userId="1019c2e1-4f0f-45de-83b1-227143dc2bad" providerId="ADAL" clId="{BB1DDD34-F5C1-44B8-A7E8-3E14EB266A8A}" dt="2026-01-08T18:54:22.843" v="367" actId="123"/>
          <ac:spMkLst>
            <pc:docMk/>
            <pc:sldMk cId="1699541610" sldId="294"/>
            <ac:spMk id="3" creationId="{F8B9600F-9AE0-DB0B-55C5-293876B84F2E}"/>
          </ac:spMkLst>
        </pc:spChg>
        <pc:spChg chg="add mod">
          <ac:chgData name="Jelizaveta Janno" userId="1019c2e1-4f0f-45de-83b1-227143dc2bad" providerId="ADAL" clId="{BB1DDD34-F5C1-44B8-A7E8-3E14EB266A8A}" dt="2026-01-08T19:19:58.606" v="578" actId="20577"/>
          <ac:spMkLst>
            <pc:docMk/>
            <pc:sldMk cId="1699541610" sldId="294"/>
            <ac:spMk id="4" creationId="{03756677-FE93-78A8-8E08-7C512DFB9CD9}"/>
          </ac:spMkLst>
        </pc:spChg>
      </pc:sldChg>
      <pc:sldChg chg="addSp modSp mod">
        <pc:chgData name="Jelizaveta Janno" userId="1019c2e1-4f0f-45de-83b1-227143dc2bad" providerId="ADAL" clId="{BB1DDD34-F5C1-44B8-A7E8-3E14EB266A8A}" dt="2026-01-08T20:46:34.153" v="837" actId="20577"/>
        <pc:sldMkLst>
          <pc:docMk/>
          <pc:sldMk cId="2317173715" sldId="295"/>
        </pc:sldMkLst>
        <pc:spChg chg="mod">
          <ac:chgData name="Jelizaveta Janno" userId="1019c2e1-4f0f-45de-83b1-227143dc2bad" providerId="ADAL" clId="{BB1DDD34-F5C1-44B8-A7E8-3E14EB266A8A}" dt="2026-01-08T19:00:14.416" v="420" actId="403"/>
          <ac:spMkLst>
            <pc:docMk/>
            <pc:sldMk cId="2317173715" sldId="295"/>
            <ac:spMk id="2" creationId="{47AD48AE-CA0A-952D-E438-57FECFBAF262}"/>
          </ac:spMkLst>
        </pc:spChg>
        <pc:spChg chg="mod">
          <ac:chgData name="Jelizaveta Janno" userId="1019c2e1-4f0f-45de-83b1-227143dc2bad" providerId="ADAL" clId="{BB1DDD34-F5C1-44B8-A7E8-3E14EB266A8A}" dt="2026-01-08T19:02:09.951" v="452" actId="27636"/>
          <ac:spMkLst>
            <pc:docMk/>
            <pc:sldMk cId="2317173715" sldId="295"/>
            <ac:spMk id="3" creationId="{E32CE9EC-7A5C-5A1F-48A6-747CF99E29FC}"/>
          </ac:spMkLst>
        </pc:spChg>
        <pc:spChg chg="add mod">
          <ac:chgData name="Jelizaveta Janno" userId="1019c2e1-4f0f-45de-83b1-227143dc2bad" providerId="ADAL" clId="{BB1DDD34-F5C1-44B8-A7E8-3E14EB266A8A}" dt="2026-01-08T20:46:34.153" v="837" actId="20577"/>
          <ac:spMkLst>
            <pc:docMk/>
            <pc:sldMk cId="2317173715" sldId="295"/>
            <ac:spMk id="4" creationId="{41ACD561-2F53-3E81-B3A2-286F018F8722}"/>
          </ac:spMkLst>
        </pc:spChg>
      </pc:sldChg>
      <pc:sldChg chg="addSp modSp mod">
        <pc:chgData name="Jelizaveta Janno" userId="1019c2e1-4f0f-45de-83b1-227143dc2bad" providerId="ADAL" clId="{BB1DDD34-F5C1-44B8-A7E8-3E14EB266A8A}" dt="2026-01-08T19:18:42.926" v="548" actId="20577"/>
        <pc:sldMkLst>
          <pc:docMk/>
          <pc:sldMk cId="3456780120" sldId="296"/>
        </pc:sldMkLst>
        <pc:spChg chg="mod">
          <ac:chgData name="Jelizaveta Janno" userId="1019c2e1-4f0f-45de-83b1-227143dc2bad" providerId="ADAL" clId="{BB1DDD34-F5C1-44B8-A7E8-3E14EB266A8A}" dt="2026-01-08T18:45:00.915" v="212" actId="403"/>
          <ac:spMkLst>
            <pc:docMk/>
            <pc:sldMk cId="3456780120" sldId="296"/>
            <ac:spMk id="2" creationId="{0B9BE4EE-0830-FBE4-AA2E-420452569535}"/>
          </ac:spMkLst>
        </pc:spChg>
        <pc:spChg chg="add mod">
          <ac:chgData name="Jelizaveta Janno" userId="1019c2e1-4f0f-45de-83b1-227143dc2bad" providerId="ADAL" clId="{BB1DDD34-F5C1-44B8-A7E8-3E14EB266A8A}" dt="2026-01-08T19:18:42.926" v="548" actId="20577"/>
          <ac:spMkLst>
            <pc:docMk/>
            <pc:sldMk cId="3456780120" sldId="296"/>
            <ac:spMk id="4" creationId="{76348743-3C65-B708-855E-9C63DFE8ED4D}"/>
          </ac:spMkLst>
        </pc:spChg>
      </pc:sldChg>
      <pc:sldChg chg="addSp modSp mod">
        <pc:chgData name="Jelizaveta Janno" userId="1019c2e1-4f0f-45de-83b1-227143dc2bad" providerId="ADAL" clId="{BB1DDD34-F5C1-44B8-A7E8-3E14EB266A8A}" dt="2026-01-08T19:18:48.828" v="551" actId="20577"/>
        <pc:sldMkLst>
          <pc:docMk/>
          <pc:sldMk cId="158953167" sldId="297"/>
        </pc:sldMkLst>
        <pc:spChg chg="mod">
          <ac:chgData name="Jelizaveta Janno" userId="1019c2e1-4f0f-45de-83b1-227143dc2bad" providerId="ADAL" clId="{BB1DDD34-F5C1-44B8-A7E8-3E14EB266A8A}" dt="2026-01-08T18:45:32.344" v="222" actId="20577"/>
          <ac:spMkLst>
            <pc:docMk/>
            <pc:sldMk cId="158953167" sldId="297"/>
            <ac:spMk id="2" creationId="{EA249B08-C188-0589-008E-0B3665637F90}"/>
          </ac:spMkLst>
        </pc:spChg>
        <pc:spChg chg="mod">
          <ac:chgData name="Jelizaveta Janno" userId="1019c2e1-4f0f-45de-83b1-227143dc2bad" providerId="ADAL" clId="{BB1DDD34-F5C1-44B8-A7E8-3E14EB266A8A}" dt="2026-01-08T18:52:35.832" v="347" actId="123"/>
          <ac:spMkLst>
            <pc:docMk/>
            <pc:sldMk cId="158953167" sldId="297"/>
            <ac:spMk id="3" creationId="{0AA29E53-F7DC-55A6-07D0-0365B3B6DA7E}"/>
          </ac:spMkLst>
        </pc:spChg>
        <pc:spChg chg="add mod">
          <ac:chgData name="Jelizaveta Janno" userId="1019c2e1-4f0f-45de-83b1-227143dc2bad" providerId="ADAL" clId="{BB1DDD34-F5C1-44B8-A7E8-3E14EB266A8A}" dt="2026-01-08T19:18:48.828" v="551" actId="20577"/>
          <ac:spMkLst>
            <pc:docMk/>
            <pc:sldMk cId="158953167" sldId="297"/>
            <ac:spMk id="4" creationId="{7A0C7310-AE58-ABBB-1B8A-C01C55C16057}"/>
          </ac:spMkLst>
        </pc:spChg>
      </pc:sldChg>
      <pc:sldChg chg="addSp modSp mod">
        <pc:chgData name="Jelizaveta Janno" userId="1019c2e1-4f0f-45de-83b1-227143dc2bad" providerId="ADAL" clId="{BB1DDD34-F5C1-44B8-A7E8-3E14EB266A8A}" dt="2026-01-08T20:45:22.578" v="808" actId="20577"/>
        <pc:sldMkLst>
          <pc:docMk/>
          <pc:sldMk cId="1529603344" sldId="299"/>
        </pc:sldMkLst>
        <pc:spChg chg="mod">
          <ac:chgData name="Jelizaveta Janno" userId="1019c2e1-4f0f-45de-83b1-227143dc2bad" providerId="ADAL" clId="{BB1DDD34-F5C1-44B8-A7E8-3E14EB266A8A}" dt="2026-01-08T18:54:39.358" v="370" actId="403"/>
          <ac:spMkLst>
            <pc:docMk/>
            <pc:sldMk cId="1529603344" sldId="299"/>
            <ac:spMk id="2" creationId="{AAF4FB36-334A-CA39-B6EF-793C3E3ADD00}"/>
          </ac:spMkLst>
        </pc:spChg>
        <pc:spChg chg="mod">
          <ac:chgData name="Jelizaveta Janno" userId="1019c2e1-4f0f-45de-83b1-227143dc2bad" providerId="ADAL" clId="{BB1DDD34-F5C1-44B8-A7E8-3E14EB266A8A}" dt="2026-01-08T18:54:42.629" v="371" actId="123"/>
          <ac:spMkLst>
            <pc:docMk/>
            <pc:sldMk cId="1529603344" sldId="299"/>
            <ac:spMk id="3" creationId="{C4AAEB91-8CDF-3557-8E82-E54CED194259}"/>
          </ac:spMkLst>
        </pc:spChg>
        <pc:spChg chg="add mod">
          <ac:chgData name="Jelizaveta Janno" userId="1019c2e1-4f0f-45de-83b1-227143dc2bad" providerId="ADAL" clId="{BB1DDD34-F5C1-44B8-A7E8-3E14EB266A8A}" dt="2026-01-08T20:45:22.578" v="808" actId="20577"/>
          <ac:spMkLst>
            <pc:docMk/>
            <pc:sldMk cId="1529603344" sldId="299"/>
            <ac:spMk id="4" creationId="{BC69D934-490B-057D-F9F9-E0CA4932F3AB}"/>
          </ac:spMkLst>
        </pc:spChg>
      </pc:sldChg>
      <pc:sldChg chg="addSp modSp mod">
        <pc:chgData name="Jelizaveta Janno" userId="1019c2e1-4f0f-45de-83b1-227143dc2bad" providerId="ADAL" clId="{BB1DDD34-F5C1-44B8-A7E8-3E14EB266A8A}" dt="2026-01-08T20:45:45.238" v="818" actId="20577"/>
        <pc:sldMkLst>
          <pc:docMk/>
          <pc:sldMk cId="2361520096" sldId="300"/>
        </pc:sldMkLst>
        <pc:spChg chg="mod">
          <ac:chgData name="Jelizaveta Janno" userId="1019c2e1-4f0f-45de-83b1-227143dc2bad" providerId="ADAL" clId="{BB1DDD34-F5C1-44B8-A7E8-3E14EB266A8A}" dt="2026-01-08T18:56:06.043" v="383" actId="947"/>
          <ac:spMkLst>
            <pc:docMk/>
            <pc:sldMk cId="2361520096" sldId="300"/>
            <ac:spMk id="2" creationId="{B01E4E86-F2F7-51CB-9EF9-5F3596B6B5D8}"/>
          </ac:spMkLst>
        </pc:spChg>
        <pc:spChg chg="add mod">
          <ac:chgData name="Jelizaveta Janno" userId="1019c2e1-4f0f-45de-83b1-227143dc2bad" providerId="ADAL" clId="{BB1DDD34-F5C1-44B8-A7E8-3E14EB266A8A}" dt="2026-01-08T20:45:45.238" v="818" actId="20577"/>
          <ac:spMkLst>
            <pc:docMk/>
            <pc:sldMk cId="2361520096" sldId="300"/>
            <ac:spMk id="3" creationId="{F7D7B55D-C9F6-91F5-0BD0-974A9AA43325}"/>
          </ac:spMkLst>
        </pc:spChg>
      </pc:sldChg>
      <pc:sldChg chg="addSp modSp mod">
        <pc:chgData name="Jelizaveta Janno" userId="1019c2e1-4f0f-45de-83b1-227143dc2bad" providerId="ADAL" clId="{BB1DDD34-F5C1-44B8-A7E8-3E14EB266A8A}" dt="2026-01-08T20:46:13.807" v="829" actId="20577"/>
        <pc:sldMkLst>
          <pc:docMk/>
          <pc:sldMk cId="2653672156" sldId="301"/>
        </pc:sldMkLst>
        <pc:spChg chg="mod">
          <ac:chgData name="Jelizaveta Janno" userId="1019c2e1-4f0f-45de-83b1-227143dc2bad" providerId="ADAL" clId="{BB1DDD34-F5C1-44B8-A7E8-3E14EB266A8A}" dt="2026-01-08T18:59:23.988" v="414" actId="403"/>
          <ac:spMkLst>
            <pc:docMk/>
            <pc:sldMk cId="2653672156" sldId="301"/>
            <ac:spMk id="2" creationId="{89941C9F-6816-C004-36AB-32181AA57323}"/>
          </ac:spMkLst>
        </pc:spChg>
        <pc:spChg chg="mod">
          <ac:chgData name="Jelizaveta Janno" userId="1019c2e1-4f0f-45de-83b1-227143dc2bad" providerId="ADAL" clId="{BB1DDD34-F5C1-44B8-A7E8-3E14EB266A8A}" dt="2026-01-08T18:59:09.106" v="412" actId="123"/>
          <ac:spMkLst>
            <pc:docMk/>
            <pc:sldMk cId="2653672156" sldId="301"/>
            <ac:spMk id="3" creationId="{73451A59-2E61-53DE-77D2-60755D63E217}"/>
          </ac:spMkLst>
        </pc:spChg>
        <pc:spChg chg="add mod">
          <ac:chgData name="Jelizaveta Janno" userId="1019c2e1-4f0f-45de-83b1-227143dc2bad" providerId="ADAL" clId="{BB1DDD34-F5C1-44B8-A7E8-3E14EB266A8A}" dt="2026-01-08T20:46:13.807" v="829" actId="20577"/>
          <ac:spMkLst>
            <pc:docMk/>
            <pc:sldMk cId="2653672156" sldId="301"/>
            <ac:spMk id="4" creationId="{531BF775-3FCA-A1C5-7959-1BD27956E130}"/>
          </ac:spMkLst>
        </pc:spChg>
      </pc:sldChg>
      <pc:sldChg chg="modSp del mod">
        <pc:chgData name="Jelizaveta Janno" userId="1019c2e1-4f0f-45de-83b1-227143dc2bad" providerId="ADAL" clId="{BB1DDD34-F5C1-44B8-A7E8-3E14EB266A8A}" dt="2026-01-08T19:16:58.262" v="533" actId="47"/>
        <pc:sldMkLst>
          <pc:docMk/>
          <pc:sldMk cId="1322334021" sldId="302"/>
        </pc:sldMkLst>
        <pc:spChg chg="mod">
          <ac:chgData name="Jelizaveta Janno" userId="1019c2e1-4f0f-45de-83b1-227143dc2bad" providerId="ADAL" clId="{BB1DDD34-F5C1-44B8-A7E8-3E14EB266A8A}" dt="2026-01-08T19:08:41.333" v="484" actId="403"/>
          <ac:spMkLst>
            <pc:docMk/>
            <pc:sldMk cId="1322334021" sldId="302"/>
            <ac:spMk id="2" creationId="{DA4370DF-19EC-0065-0E95-7261660A3663}"/>
          </ac:spMkLst>
        </pc:spChg>
        <pc:spChg chg="mod">
          <ac:chgData name="Jelizaveta Janno" userId="1019c2e1-4f0f-45de-83b1-227143dc2bad" providerId="ADAL" clId="{BB1DDD34-F5C1-44B8-A7E8-3E14EB266A8A}" dt="2026-01-08T19:08:46.106" v="486" actId="404"/>
          <ac:spMkLst>
            <pc:docMk/>
            <pc:sldMk cId="1322334021" sldId="302"/>
            <ac:spMk id="3" creationId="{CE9CF15D-F55C-A9E5-BE9B-EAB23222D810}"/>
          </ac:spMkLst>
        </pc:spChg>
      </pc:sldChg>
      <pc:sldChg chg="del">
        <pc:chgData name="Jelizaveta Janno" userId="1019c2e1-4f0f-45de-83b1-227143dc2bad" providerId="ADAL" clId="{BB1DDD34-F5C1-44B8-A7E8-3E14EB266A8A}" dt="2026-01-08T19:16:56.604" v="525" actId="47"/>
        <pc:sldMkLst>
          <pc:docMk/>
          <pc:sldMk cId="2859481000" sldId="303"/>
        </pc:sldMkLst>
      </pc:sldChg>
      <pc:sldChg chg="del">
        <pc:chgData name="Jelizaveta Janno" userId="1019c2e1-4f0f-45de-83b1-227143dc2bad" providerId="ADAL" clId="{BB1DDD34-F5C1-44B8-A7E8-3E14EB266A8A}" dt="2026-01-08T19:16:55.642" v="517" actId="47"/>
        <pc:sldMkLst>
          <pc:docMk/>
          <pc:sldMk cId="2999580398" sldId="304"/>
        </pc:sldMkLst>
      </pc:sldChg>
      <pc:sldChg chg="del">
        <pc:chgData name="Jelizaveta Janno" userId="1019c2e1-4f0f-45de-83b1-227143dc2bad" providerId="ADAL" clId="{BB1DDD34-F5C1-44B8-A7E8-3E14EB266A8A}" dt="2026-01-08T19:16:54.878" v="513" actId="47"/>
        <pc:sldMkLst>
          <pc:docMk/>
          <pc:sldMk cId="3476177825" sldId="305"/>
        </pc:sldMkLst>
      </pc:sldChg>
      <pc:sldChg chg="del">
        <pc:chgData name="Jelizaveta Janno" userId="1019c2e1-4f0f-45de-83b1-227143dc2bad" providerId="ADAL" clId="{BB1DDD34-F5C1-44B8-A7E8-3E14EB266A8A}" dt="2026-01-08T19:16:54.148" v="509" actId="47"/>
        <pc:sldMkLst>
          <pc:docMk/>
          <pc:sldMk cId="3895614965" sldId="306"/>
        </pc:sldMkLst>
      </pc:sldChg>
      <pc:sldChg chg="del">
        <pc:chgData name="Jelizaveta Janno" userId="1019c2e1-4f0f-45de-83b1-227143dc2bad" providerId="ADAL" clId="{BB1DDD34-F5C1-44B8-A7E8-3E14EB266A8A}" dt="2026-01-08T19:16:54.501" v="511" actId="47"/>
        <pc:sldMkLst>
          <pc:docMk/>
          <pc:sldMk cId="439341995" sldId="307"/>
        </pc:sldMkLst>
      </pc:sldChg>
      <pc:sldChg chg="del">
        <pc:chgData name="Jelizaveta Janno" userId="1019c2e1-4f0f-45de-83b1-227143dc2bad" providerId="ADAL" clId="{BB1DDD34-F5C1-44B8-A7E8-3E14EB266A8A}" dt="2026-01-08T19:16:53.993" v="508" actId="47"/>
        <pc:sldMkLst>
          <pc:docMk/>
          <pc:sldMk cId="240390618" sldId="308"/>
        </pc:sldMkLst>
      </pc:sldChg>
      <pc:sldChg chg="del">
        <pc:chgData name="Jelizaveta Janno" userId="1019c2e1-4f0f-45de-83b1-227143dc2bad" providerId="ADAL" clId="{BB1DDD34-F5C1-44B8-A7E8-3E14EB266A8A}" dt="2026-01-08T19:16:53.812" v="507" actId="47"/>
        <pc:sldMkLst>
          <pc:docMk/>
          <pc:sldMk cId="2033795381" sldId="309"/>
        </pc:sldMkLst>
      </pc:sldChg>
      <pc:sldChg chg="addSp modSp mod">
        <pc:chgData name="Jelizaveta Janno" userId="1019c2e1-4f0f-45de-83b1-227143dc2bad" providerId="ADAL" clId="{BB1DDD34-F5C1-44B8-A7E8-3E14EB266A8A}" dt="2026-01-08T20:46:41.187" v="841" actId="20577"/>
        <pc:sldMkLst>
          <pc:docMk/>
          <pc:sldMk cId="1961966960" sldId="310"/>
        </pc:sldMkLst>
        <pc:spChg chg="mod">
          <ac:chgData name="Jelizaveta Janno" userId="1019c2e1-4f0f-45de-83b1-227143dc2bad" providerId="ADAL" clId="{BB1DDD34-F5C1-44B8-A7E8-3E14EB266A8A}" dt="2026-01-08T19:00:24.632" v="422" actId="947"/>
          <ac:spMkLst>
            <pc:docMk/>
            <pc:sldMk cId="1961966960" sldId="310"/>
            <ac:spMk id="2" creationId="{B261A255-4591-7CC8-0F6D-46841379B1B4}"/>
          </ac:spMkLst>
        </pc:spChg>
        <pc:spChg chg="add mod">
          <ac:chgData name="Jelizaveta Janno" userId="1019c2e1-4f0f-45de-83b1-227143dc2bad" providerId="ADAL" clId="{BB1DDD34-F5C1-44B8-A7E8-3E14EB266A8A}" dt="2026-01-08T20:46:41.187" v="841" actId="20577"/>
          <ac:spMkLst>
            <pc:docMk/>
            <pc:sldMk cId="1961966960" sldId="310"/>
            <ac:spMk id="3" creationId="{91AAEA86-E52B-4059-FD53-E33781AC0351}"/>
          </ac:spMkLst>
        </pc:spChg>
      </pc:sldChg>
      <pc:sldChg chg="del">
        <pc:chgData name="Jelizaveta Janno" userId="1019c2e1-4f0f-45de-83b1-227143dc2bad" providerId="ADAL" clId="{BB1DDD34-F5C1-44B8-A7E8-3E14EB266A8A}" dt="2026-01-08T19:16:55.868" v="521" actId="47"/>
        <pc:sldMkLst>
          <pc:docMk/>
          <pc:sldMk cId="2044962266" sldId="311"/>
        </pc:sldMkLst>
      </pc:sldChg>
      <pc:sldChg chg="addSp delSp modSp mod">
        <pc:chgData name="Jelizaveta Janno" userId="1019c2e1-4f0f-45de-83b1-227143dc2bad" providerId="ADAL" clId="{BB1DDD34-F5C1-44B8-A7E8-3E14EB266A8A}" dt="2026-01-08T20:47:14.043" v="852" actId="20577"/>
        <pc:sldMkLst>
          <pc:docMk/>
          <pc:sldMk cId="1734400088" sldId="312"/>
        </pc:sldMkLst>
        <pc:spChg chg="mod">
          <ac:chgData name="Jelizaveta Janno" userId="1019c2e1-4f0f-45de-83b1-227143dc2bad" providerId="ADAL" clId="{BB1DDD34-F5C1-44B8-A7E8-3E14EB266A8A}" dt="2026-01-08T19:01:20.692" v="442" actId="403"/>
          <ac:spMkLst>
            <pc:docMk/>
            <pc:sldMk cId="1734400088" sldId="312"/>
            <ac:spMk id="2" creationId="{5B6C0A4F-4FC3-E2F9-9930-992A551D875C}"/>
          </ac:spMkLst>
        </pc:spChg>
        <pc:spChg chg="add del mod">
          <ac:chgData name="Jelizaveta Janno" userId="1019c2e1-4f0f-45de-83b1-227143dc2bad" providerId="ADAL" clId="{BB1DDD34-F5C1-44B8-A7E8-3E14EB266A8A}" dt="2026-01-08T19:22:33.817" v="647" actId="478"/>
          <ac:spMkLst>
            <pc:docMk/>
            <pc:sldMk cId="1734400088" sldId="312"/>
            <ac:spMk id="3" creationId="{8EE8898A-8014-3756-01F4-2E5733AD0523}"/>
          </ac:spMkLst>
        </pc:spChg>
        <pc:spChg chg="add mod">
          <ac:chgData name="Jelizaveta Janno" userId="1019c2e1-4f0f-45de-83b1-227143dc2bad" providerId="ADAL" clId="{BB1DDD34-F5C1-44B8-A7E8-3E14EB266A8A}" dt="2026-01-08T20:47:14.043" v="852" actId="20577"/>
          <ac:spMkLst>
            <pc:docMk/>
            <pc:sldMk cId="1734400088" sldId="312"/>
            <ac:spMk id="5" creationId="{EE5F1CDF-157C-E67F-BEF7-C37F59972D81}"/>
          </ac:spMkLst>
        </pc:spChg>
        <pc:spChg chg="mod">
          <ac:chgData name="Jelizaveta Janno" userId="1019c2e1-4f0f-45de-83b1-227143dc2bad" providerId="ADAL" clId="{BB1DDD34-F5C1-44B8-A7E8-3E14EB266A8A}" dt="2026-01-08T19:23:16.502" v="658" actId="1076"/>
          <ac:spMkLst>
            <pc:docMk/>
            <pc:sldMk cId="1734400088" sldId="312"/>
            <ac:spMk id="6" creationId="{553A06F6-DEEE-33A0-64A3-B98E726E7832}"/>
          </ac:spMkLst>
        </pc:spChg>
        <pc:graphicFrameChg chg="mod">
          <ac:chgData name="Jelizaveta Janno" userId="1019c2e1-4f0f-45de-83b1-227143dc2bad" providerId="ADAL" clId="{BB1DDD34-F5C1-44B8-A7E8-3E14EB266A8A}" dt="2026-01-08T19:22:55.736" v="650" actId="1076"/>
          <ac:graphicFrameMkLst>
            <pc:docMk/>
            <pc:sldMk cId="1734400088" sldId="312"/>
            <ac:graphicFrameMk id="4" creationId="{C6D8A957-70E0-4E86-18E5-C5E70A14C2FC}"/>
          </ac:graphicFrameMkLst>
        </pc:graphicFrameChg>
      </pc:sldChg>
      <pc:sldChg chg="addSp modSp mod">
        <pc:chgData name="Jelizaveta Janno" userId="1019c2e1-4f0f-45de-83b1-227143dc2bad" providerId="ADAL" clId="{BB1DDD34-F5C1-44B8-A7E8-3E14EB266A8A}" dt="2026-01-08T20:47:24.429" v="854" actId="20577"/>
        <pc:sldMkLst>
          <pc:docMk/>
          <pc:sldMk cId="1648404446" sldId="313"/>
        </pc:sldMkLst>
        <pc:spChg chg="mod">
          <ac:chgData name="Jelizaveta Janno" userId="1019c2e1-4f0f-45de-83b1-227143dc2bad" providerId="ADAL" clId="{BB1DDD34-F5C1-44B8-A7E8-3E14EB266A8A}" dt="2026-01-08T19:01:29.434" v="444" actId="947"/>
          <ac:spMkLst>
            <pc:docMk/>
            <pc:sldMk cId="1648404446" sldId="313"/>
            <ac:spMk id="2" creationId="{E298E3B0-1E2E-6DAB-FFBA-ACC118C72A14}"/>
          </ac:spMkLst>
        </pc:spChg>
        <pc:spChg chg="add mod">
          <ac:chgData name="Jelizaveta Janno" userId="1019c2e1-4f0f-45de-83b1-227143dc2bad" providerId="ADAL" clId="{BB1DDD34-F5C1-44B8-A7E8-3E14EB266A8A}" dt="2026-01-08T20:47:24.429" v="854" actId="20577"/>
          <ac:spMkLst>
            <pc:docMk/>
            <pc:sldMk cId="1648404446" sldId="313"/>
            <ac:spMk id="3" creationId="{826F2D3E-9473-F3D0-BE90-D2ED68BC2CC0}"/>
          </ac:spMkLst>
        </pc:spChg>
        <pc:spChg chg="mod">
          <ac:chgData name="Jelizaveta Janno" userId="1019c2e1-4f0f-45de-83b1-227143dc2bad" providerId="ADAL" clId="{BB1DDD34-F5C1-44B8-A7E8-3E14EB266A8A}" dt="2026-01-08T19:23:11.474" v="657" actId="1076"/>
          <ac:spMkLst>
            <pc:docMk/>
            <pc:sldMk cId="1648404446" sldId="313"/>
            <ac:spMk id="5" creationId="{6B024A76-4685-124D-4656-3F474E0262AC}"/>
          </ac:spMkLst>
        </pc:spChg>
      </pc:sldChg>
      <pc:sldChg chg="addSp delSp modSp add mod">
        <pc:chgData name="Jelizaveta Janno" userId="1019c2e1-4f0f-45de-83b1-227143dc2bad" providerId="ADAL" clId="{BB1DDD34-F5C1-44B8-A7E8-3E14EB266A8A}" dt="2026-01-08T19:38:03.935" v="671" actId="123"/>
        <pc:sldMkLst>
          <pc:docMk/>
          <pc:sldMk cId="147616357" sldId="316"/>
        </pc:sldMkLst>
        <pc:spChg chg="mod">
          <ac:chgData name="Jelizaveta Janno" userId="1019c2e1-4f0f-45de-83b1-227143dc2bad" providerId="ADAL" clId="{BB1DDD34-F5C1-44B8-A7E8-3E14EB266A8A}" dt="2026-01-08T19:38:03.935" v="671" actId="123"/>
          <ac:spMkLst>
            <pc:docMk/>
            <pc:sldMk cId="147616357" sldId="316"/>
            <ac:spMk id="3" creationId="{D48440B0-E488-4C52-8FF9-497705821A6B}"/>
          </ac:spMkLst>
        </pc:spChg>
        <pc:graphicFrameChg chg="add del mod modGraphic">
          <ac:chgData name="Jelizaveta Janno" userId="1019c2e1-4f0f-45de-83b1-227143dc2bad" providerId="ADAL" clId="{BB1DDD34-F5C1-44B8-A7E8-3E14EB266A8A}" dt="2026-01-08T18:39:40.561" v="78" actId="478"/>
          <ac:graphicFrameMkLst>
            <pc:docMk/>
            <pc:sldMk cId="147616357" sldId="316"/>
            <ac:graphicFrameMk id="2" creationId="{822364CB-6DF7-D386-8984-BC90CB12062A}"/>
          </ac:graphicFrameMkLst>
        </pc:graphicFrameChg>
        <pc:graphicFrameChg chg="add del mod modGraphic">
          <ac:chgData name="Jelizaveta Janno" userId="1019c2e1-4f0f-45de-83b1-227143dc2bad" providerId="ADAL" clId="{BB1DDD34-F5C1-44B8-A7E8-3E14EB266A8A}" dt="2026-01-08T18:41:29.405" v="82" actId="478"/>
          <ac:graphicFrameMkLst>
            <pc:docMk/>
            <pc:sldMk cId="147616357" sldId="316"/>
            <ac:graphicFrameMk id="5" creationId="{5072954B-855D-828E-8EDF-34CFCA2184D3}"/>
          </ac:graphicFrameMkLst>
        </pc:graphicFrameChg>
      </pc:sldChg>
      <pc:sldChg chg="addSp delSp modSp del mod">
        <pc:chgData name="Jelizaveta Janno" userId="1019c2e1-4f0f-45de-83b1-227143dc2bad" providerId="ADAL" clId="{BB1DDD34-F5C1-44B8-A7E8-3E14EB266A8A}" dt="2026-01-08T18:44:41.075" v="209" actId="47"/>
        <pc:sldMkLst>
          <pc:docMk/>
          <pc:sldMk cId="1599053086" sldId="318"/>
        </pc:sldMkLst>
        <pc:spChg chg="add del mod">
          <ac:chgData name="Jelizaveta Janno" userId="1019c2e1-4f0f-45de-83b1-227143dc2bad" providerId="ADAL" clId="{BB1DDD34-F5C1-44B8-A7E8-3E14EB266A8A}" dt="2026-01-08T18:11:08.436" v="1" actId="478"/>
          <ac:spMkLst>
            <pc:docMk/>
            <pc:sldMk cId="1599053086" sldId="318"/>
            <ac:spMk id="3" creationId="{BF6FE9EE-5788-4A58-344D-C79D0A5C3A8E}"/>
          </ac:spMkLst>
        </pc:spChg>
        <pc:spChg chg="del">
          <ac:chgData name="Jelizaveta Janno" userId="1019c2e1-4f0f-45de-83b1-227143dc2bad" providerId="ADAL" clId="{BB1DDD34-F5C1-44B8-A7E8-3E14EB266A8A}" dt="2026-01-08T18:11:11.837" v="2" actId="478"/>
          <ac:spMkLst>
            <pc:docMk/>
            <pc:sldMk cId="1599053086" sldId="318"/>
            <ac:spMk id="5" creationId="{9B25E80C-5707-4EE3-95FB-495DF4DFF750}"/>
          </ac:spMkLst>
        </pc:spChg>
        <pc:spChg chg="mod">
          <ac:chgData name="Jelizaveta Janno" userId="1019c2e1-4f0f-45de-83b1-227143dc2bad" providerId="ADAL" clId="{BB1DDD34-F5C1-44B8-A7E8-3E14EB266A8A}" dt="2026-01-08T18:44:35.433" v="207" actId="21"/>
          <ac:spMkLst>
            <pc:docMk/>
            <pc:sldMk cId="1599053086" sldId="318"/>
            <ac:spMk id="11" creationId="{00000000-0000-0000-0000-000000000000}"/>
          </ac:spMkLst>
        </pc:spChg>
        <pc:spChg chg="del">
          <ac:chgData name="Jelizaveta Janno" userId="1019c2e1-4f0f-45de-83b1-227143dc2bad" providerId="ADAL" clId="{BB1DDD34-F5C1-44B8-A7E8-3E14EB266A8A}" dt="2026-01-08T18:11:04.498" v="0" actId="478"/>
          <ac:spMkLst>
            <pc:docMk/>
            <pc:sldMk cId="1599053086" sldId="318"/>
            <ac:spMk id="14" creationId="{00000000-0000-0000-0000-000000000000}"/>
          </ac:spMkLst>
        </pc:spChg>
      </pc:sldChg>
      <pc:sldChg chg="addSp modSp mod">
        <pc:chgData name="Jelizaveta Janno" userId="1019c2e1-4f0f-45de-83b1-227143dc2bad" providerId="ADAL" clId="{BB1DDD34-F5C1-44B8-A7E8-3E14EB266A8A}" dt="2026-01-08T19:19:25.176" v="562" actId="20577"/>
        <pc:sldMkLst>
          <pc:docMk/>
          <pc:sldMk cId="1150797248" sldId="319"/>
        </pc:sldMkLst>
        <pc:spChg chg="mod">
          <ac:chgData name="Jelizaveta Janno" userId="1019c2e1-4f0f-45de-83b1-227143dc2bad" providerId="ADAL" clId="{BB1DDD34-F5C1-44B8-A7E8-3E14EB266A8A}" dt="2026-01-08T18:53:14.388" v="358" actId="20577"/>
          <ac:spMkLst>
            <pc:docMk/>
            <pc:sldMk cId="1150797248" sldId="319"/>
            <ac:spMk id="2" creationId="{D8048814-818E-995E-1C34-CC8B930486B8}"/>
          </ac:spMkLst>
        </pc:spChg>
        <pc:spChg chg="mod">
          <ac:chgData name="Jelizaveta Janno" userId="1019c2e1-4f0f-45de-83b1-227143dc2bad" providerId="ADAL" clId="{BB1DDD34-F5C1-44B8-A7E8-3E14EB266A8A}" dt="2026-01-08T18:53:23.852" v="359" actId="123"/>
          <ac:spMkLst>
            <pc:docMk/>
            <pc:sldMk cId="1150797248" sldId="319"/>
            <ac:spMk id="3" creationId="{3A455B85-6183-0742-0103-36E00679A6AA}"/>
          </ac:spMkLst>
        </pc:spChg>
        <pc:spChg chg="add mod">
          <ac:chgData name="Jelizaveta Janno" userId="1019c2e1-4f0f-45de-83b1-227143dc2bad" providerId="ADAL" clId="{BB1DDD34-F5C1-44B8-A7E8-3E14EB266A8A}" dt="2026-01-08T19:19:25.176" v="562" actId="20577"/>
          <ac:spMkLst>
            <pc:docMk/>
            <pc:sldMk cId="1150797248" sldId="319"/>
            <ac:spMk id="4" creationId="{DA29856C-B640-5257-1B8C-3C7B2088E6C3}"/>
          </ac:spMkLst>
        </pc:spChg>
      </pc:sldChg>
      <pc:sldChg chg="addSp modSp mod">
        <pc:chgData name="Jelizaveta Janno" userId="1019c2e1-4f0f-45de-83b1-227143dc2bad" providerId="ADAL" clId="{BB1DDD34-F5C1-44B8-A7E8-3E14EB266A8A}" dt="2026-01-08T19:19:33.664" v="566" actId="20577"/>
        <pc:sldMkLst>
          <pc:docMk/>
          <pc:sldMk cId="4037681422" sldId="320"/>
        </pc:sldMkLst>
        <pc:spChg chg="mod">
          <ac:chgData name="Jelizaveta Janno" userId="1019c2e1-4f0f-45de-83b1-227143dc2bad" providerId="ADAL" clId="{BB1DDD34-F5C1-44B8-A7E8-3E14EB266A8A}" dt="2026-01-08T18:53:39.893" v="361" actId="20577"/>
          <ac:spMkLst>
            <pc:docMk/>
            <pc:sldMk cId="4037681422" sldId="320"/>
            <ac:spMk id="2" creationId="{5D4AA4EC-E5FF-7779-4A24-2236C0619687}"/>
          </ac:spMkLst>
        </pc:spChg>
        <pc:spChg chg="add mod">
          <ac:chgData name="Jelizaveta Janno" userId="1019c2e1-4f0f-45de-83b1-227143dc2bad" providerId="ADAL" clId="{BB1DDD34-F5C1-44B8-A7E8-3E14EB266A8A}" dt="2026-01-08T19:19:33.664" v="566" actId="20577"/>
          <ac:spMkLst>
            <pc:docMk/>
            <pc:sldMk cId="4037681422" sldId="320"/>
            <ac:spMk id="3" creationId="{3AE0E4EE-AAF3-7F03-7A51-395DB178792C}"/>
          </ac:spMkLst>
        </pc:spChg>
      </pc:sldChg>
      <pc:sldChg chg="addSp modSp mod">
        <pc:chgData name="Jelizaveta Janno" userId="1019c2e1-4f0f-45de-83b1-227143dc2bad" providerId="ADAL" clId="{BB1DDD34-F5C1-44B8-A7E8-3E14EB266A8A}" dt="2026-01-08T20:45:33.828" v="812" actId="20577"/>
        <pc:sldMkLst>
          <pc:docMk/>
          <pc:sldMk cId="986688551" sldId="321"/>
        </pc:sldMkLst>
        <pc:spChg chg="mod">
          <ac:chgData name="Jelizaveta Janno" userId="1019c2e1-4f0f-45de-83b1-227143dc2bad" providerId="ADAL" clId="{BB1DDD34-F5C1-44B8-A7E8-3E14EB266A8A}" dt="2026-01-08T18:55:33.637" v="377" actId="947"/>
          <ac:spMkLst>
            <pc:docMk/>
            <pc:sldMk cId="986688551" sldId="321"/>
            <ac:spMk id="2" creationId="{4ED0D5DB-9399-F3E5-48FA-7C9064AC3245}"/>
          </ac:spMkLst>
        </pc:spChg>
        <pc:spChg chg="mod">
          <ac:chgData name="Jelizaveta Janno" userId="1019c2e1-4f0f-45de-83b1-227143dc2bad" providerId="ADAL" clId="{BB1DDD34-F5C1-44B8-A7E8-3E14EB266A8A}" dt="2026-01-08T18:55:36.979" v="378" actId="123"/>
          <ac:spMkLst>
            <pc:docMk/>
            <pc:sldMk cId="986688551" sldId="321"/>
            <ac:spMk id="3" creationId="{71A08893-CD3D-163F-3DA7-6EB7B3C5566F}"/>
          </ac:spMkLst>
        </pc:spChg>
        <pc:spChg chg="add mod">
          <ac:chgData name="Jelizaveta Janno" userId="1019c2e1-4f0f-45de-83b1-227143dc2bad" providerId="ADAL" clId="{BB1DDD34-F5C1-44B8-A7E8-3E14EB266A8A}" dt="2026-01-08T20:45:33.828" v="812" actId="20577"/>
          <ac:spMkLst>
            <pc:docMk/>
            <pc:sldMk cId="986688551" sldId="321"/>
            <ac:spMk id="4" creationId="{8A6A5578-50B6-9092-3E5B-B715A818AA25}"/>
          </ac:spMkLst>
        </pc:spChg>
      </pc:sldChg>
      <pc:sldChg chg="addSp delSp modSp mod">
        <pc:chgData name="Jelizaveta Janno" userId="1019c2e1-4f0f-45de-83b1-227143dc2bad" providerId="ADAL" clId="{BB1DDD34-F5C1-44B8-A7E8-3E14EB266A8A}" dt="2026-01-08T20:45:40.668" v="816" actId="20577"/>
        <pc:sldMkLst>
          <pc:docMk/>
          <pc:sldMk cId="488025852" sldId="322"/>
        </pc:sldMkLst>
        <pc:spChg chg="mod">
          <ac:chgData name="Jelizaveta Janno" userId="1019c2e1-4f0f-45de-83b1-227143dc2bad" providerId="ADAL" clId="{BB1DDD34-F5C1-44B8-A7E8-3E14EB266A8A}" dt="2026-01-08T18:55:50.836" v="380" actId="403"/>
          <ac:spMkLst>
            <pc:docMk/>
            <pc:sldMk cId="488025852" sldId="322"/>
            <ac:spMk id="2" creationId="{8FDC9D70-BB83-2326-8928-7D4B53D78676}"/>
          </ac:spMkLst>
        </pc:spChg>
        <pc:spChg chg="mod">
          <ac:chgData name="Jelizaveta Janno" userId="1019c2e1-4f0f-45de-83b1-227143dc2bad" providerId="ADAL" clId="{BB1DDD34-F5C1-44B8-A7E8-3E14EB266A8A}" dt="2026-01-08T18:55:56.856" v="382" actId="404"/>
          <ac:spMkLst>
            <pc:docMk/>
            <pc:sldMk cId="488025852" sldId="322"/>
            <ac:spMk id="3" creationId="{6EE08271-72A5-7213-8B7C-926C720A053D}"/>
          </ac:spMkLst>
        </pc:spChg>
        <pc:spChg chg="add del mod">
          <ac:chgData name="Jelizaveta Janno" userId="1019c2e1-4f0f-45de-83b1-227143dc2bad" providerId="ADAL" clId="{BB1DDD34-F5C1-44B8-A7E8-3E14EB266A8A}" dt="2026-01-08T19:20:26.735" v="592" actId="478"/>
          <ac:spMkLst>
            <pc:docMk/>
            <pc:sldMk cId="488025852" sldId="322"/>
            <ac:spMk id="4" creationId="{91EFF390-30B2-9E55-D967-22B10BF061FA}"/>
          </ac:spMkLst>
        </pc:spChg>
        <pc:spChg chg="add mod">
          <ac:chgData name="Jelizaveta Janno" userId="1019c2e1-4f0f-45de-83b1-227143dc2bad" providerId="ADAL" clId="{BB1DDD34-F5C1-44B8-A7E8-3E14EB266A8A}" dt="2026-01-08T20:45:40.668" v="816" actId="20577"/>
          <ac:spMkLst>
            <pc:docMk/>
            <pc:sldMk cId="488025852" sldId="322"/>
            <ac:spMk id="5" creationId="{C3453A1F-98AE-97D8-0C52-7930B289885B}"/>
          </ac:spMkLst>
        </pc:spChg>
      </pc:sldChg>
      <pc:sldChg chg="del">
        <pc:chgData name="Jelizaveta Janno" userId="1019c2e1-4f0f-45de-83b1-227143dc2bad" providerId="ADAL" clId="{BB1DDD34-F5C1-44B8-A7E8-3E14EB266A8A}" dt="2026-01-08T19:06:57.394" v="472" actId="47"/>
        <pc:sldMkLst>
          <pc:docMk/>
          <pc:sldMk cId="458052516" sldId="323"/>
        </pc:sldMkLst>
      </pc:sldChg>
      <pc:sldChg chg="addSp modSp mod">
        <pc:chgData name="Jelizaveta Janno" userId="1019c2e1-4f0f-45de-83b1-227143dc2bad" providerId="ADAL" clId="{BB1DDD34-F5C1-44B8-A7E8-3E14EB266A8A}" dt="2026-01-08T19:19:13.979" v="554" actId="20577"/>
        <pc:sldMkLst>
          <pc:docMk/>
          <pc:sldMk cId="1421886231" sldId="324"/>
        </pc:sldMkLst>
        <pc:spChg chg="mod">
          <ac:chgData name="Jelizaveta Janno" userId="1019c2e1-4f0f-45de-83b1-227143dc2bad" providerId="ADAL" clId="{BB1DDD34-F5C1-44B8-A7E8-3E14EB266A8A}" dt="2026-01-08T18:45:36.729" v="226" actId="20577"/>
          <ac:spMkLst>
            <pc:docMk/>
            <pc:sldMk cId="1421886231" sldId="324"/>
            <ac:spMk id="2" creationId="{CF140CD3-0C5A-B21D-6A62-3CA0CE61D4D5}"/>
          </ac:spMkLst>
        </pc:spChg>
        <pc:spChg chg="mod">
          <ac:chgData name="Jelizaveta Janno" userId="1019c2e1-4f0f-45de-83b1-227143dc2bad" providerId="ADAL" clId="{BB1DDD34-F5C1-44B8-A7E8-3E14EB266A8A}" dt="2026-01-08T18:45:42.144" v="227" actId="123"/>
          <ac:spMkLst>
            <pc:docMk/>
            <pc:sldMk cId="1421886231" sldId="324"/>
            <ac:spMk id="3" creationId="{E46E429E-069B-52B0-822B-511F65B2F244}"/>
          </ac:spMkLst>
        </pc:spChg>
        <pc:spChg chg="add mod">
          <ac:chgData name="Jelizaveta Janno" userId="1019c2e1-4f0f-45de-83b1-227143dc2bad" providerId="ADAL" clId="{BB1DDD34-F5C1-44B8-A7E8-3E14EB266A8A}" dt="2026-01-08T19:19:13.979" v="554" actId="20577"/>
          <ac:spMkLst>
            <pc:docMk/>
            <pc:sldMk cId="1421886231" sldId="324"/>
            <ac:spMk id="4" creationId="{045A711E-FD91-B203-B617-719B2750E1E4}"/>
          </ac:spMkLst>
        </pc:spChg>
      </pc:sldChg>
      <pc:sldChg chg="addSp modSp mod">
        <pc:chgData name="Jelizaveta Janno" userId="1019c2e1-4f0f-45de-83b1-227143dc2bad" providerId="ADAL" clId="{BB1DDD34-F5C1-44B8-A7E8-3E14EB266A8A}" dt="2026-01-08T20:46:24.225" v="831" actId="20577"/>
        <pc:sldMkLst>
          <pc:docMk/>
          <pc:sldMk cId="1246909121" sldId="325"/>
        </pc:sldMkLst>
        <pc:spChg chg="mod">
          <ac:chgData name="Jelizaveta Janno" userId="1019c2e1-4f0f-45de-83b1-227143dc2bad" providerId="ADAL" clId="{BB1DDD34-F5C1-44B8-A7E8-3E14EB266A8A}" dt="2026-01-08T18:59:38.833" v="416" actId="403"/>
          <ac:spMkLst>
            <pc:docMk/>
            <pc:sldMk cId="1246909121" sldId="325"/>
            <ac:spMk id="2" creationId="{AC102150-1CB6-ED72-9211-7AA37095CDF3}"/>
          </ac:spMkLst>
        </pc:spChg>
        <pc:spChg chg="mod">
          <ac:chgData name="Jelizaveta Janno" userId="1019c2e1-4f0f-45de-83b1-227143dc2bad" providerId="ADAL" clId="{BB1DDD34-F5C1-44B8-A7E8-3E14EB266A8A}" dt="2026-01-08T19:02:37.871" v="455" actId="404"/>
          <ac:spMkLst>
            <pc:docMk/>
            <pc:sldMk cId="1246909121" sldId="325"/>
            <ac:spMk id="3" creationId="{EC194918-2DB2-8C56-E62E-B1C708CE64C1}"/>
          </ac:spMkLst>
        </pc:spChg>
        <pc:spChg chg="add mod">
          <ac:chgData name="Jelizaveta Janno" userId="1019c2e1-4f0f-45de-83b1-227143dc2bad" providerId="ADAL" clId="{BB1DDD34-F5C1-44B8-A7E8-3E14EB266A8A}" dt="2026-01-08T20:46:24.225" v="831" actId="20577"/>
          <ac:spMkLst>
            <pc:docMk/>
            <pc:sldMk cId="1246909121" sldId="325"/>
            <ac:spMk id="4" creationId="{A49EE258-D449-5683-23E0-596AE2D037FB}"/>
          </ac:spMkLst>
        </pc:spChg>
      </pc:sldChg>
      <pc:sldChg chg="addSp modSp mod">
        <pc:chgData name="Jelizaveta Janno" userId="1019c2e1-4f0f-45de-83b1-227143dc2bad" providerId="ADAL" clId="{BB1DDD34-F5C1-44B8-A7E8-3E14EB266A8A}" dt="2026-01-08T20:46:28.812" v="833" actId="20577"/>
        <pc:sldMkLst>
          <pc:docMk/>
          <pc:sldMk cId="3184683698" sldId="326"/>
        </pc:sldMkLst>
        <pc:spChg chg="mod">
          <ac:chgData name="Jelizaveta Janno" userId="1019c2e1-4f0f-45de-83b1-227143dc2bad" providerId="ADAL" clId="{BB1DDD34-F5C1-44B8-A7E8-3E14EB266A8A}" dt="2026-01-08T18:59:53.933" v="418" actId="403"/>
          <ac:spMkLst>
            <pc:docMk/>
            <pc:sldMk cId="3184683698" sldId="326"/>
            <ac:spMk id="2" creationId="{EA497ED2-99A5-D7B2-57B7-41039CD566F7}"/>
          </ac:spMkLst>
        </pc:spChg>
        <pc:spChg chg="mod">
          <ac:chgData name="Jelizaveta Janno" userId="1019c2e1-4f0f-45de-83b1-227143dc2bad" providerId="ADAL" clId="{BB1DDD34-F5C1-44B8-A7E8-3E14EB266A8A}" dt="2026-01-08T19:02:14.948" v="453" actId="123"/>
          <ac:spMkLst>
            <pc:docMk/>
            <pc:sldMk cId="3184683698" sldId="326"/>
            <ac:spMk id="3" creationId="{803FE459-CBF9-200E-1A8D-EB8C25C031A2}"/>
          </ac:spMkLst>
        </pc:spChg>
        <pc:spChg chg="add mod">
          <ac:chgData name="Jelizaveta Janno" userId="1019c2e1-4f0f-45de-83b1-227143dc2bad" providerId="ADAL" clId="{BB1DDD34-F5C1-44B8-A7E8-3E14EB266A8A}" dt="2026-01-08T20:46:28.812" v="833" actId="20577"/>
          <ac:spMkLst>
            <pc:docMk/>
            <pc:sldMk cId="3184683698" sldId="326"/>
            <ac:spMk id="4" creationId="{79CBB3F5-E257-8F50-2291-48A76DAB14EF}"/>
          </ac:spMkLst>
        </pc:spChg>
      </pc:sldChg>
      <pc:sldChg chg="addSp modSp mod">
        <pc:chgData name="Jelizaveta Janno" userId="1019c2e1-4f0f-45de-83b1-227143dc2bad" providerId="ADAL" clId="{BB1DDD34-F5C1-44B8-A7E8-3E14EB266A8A}" dt="2026-01-08T20:47:05.810" v="850" actId="20577"/>
        <pc:sldMkLst>
          <pc:docMk/>
          <pc:sldMk cId="41821056" sldId="327"/>
        </pc:sldMkLst>
        <pc:spChg chg="mod">
          <ac:chgData name="Jelizaveta Janno" userId="1019c2e1-4f0f-45de-83b1-227143dc2bad" providerId="ADAL" clId="{BB1DDD34-F5C1-44B8-A7E8-3E14EB266A8A}" dt="2026-01-08T19:01:05.599" v="440" actId="403"/>
          <ac:spMkLst>
            <pc:docMk/>
            <pc:sldMk cId="41821056" sldId="327"/>
            <ac:spMk id="2" creationId="{482F3773-A482-7DD1-59B1-A9A9900E8F3D}"/>
          </ac:spMkLst>
        </pc:spChg>
        <pc:spChg chg="mod">
          <ac:chgData name="Jelizaveta Janno" userId="1019c2e1-4f0f-45de-83b1-227143dc2bad" providerId="ADAL" clId="{BB1DDD34-F5C1-44B8-A7E8-3E14EB266A8A}" dt="2026-01-08T19:01:50.770" v="448" actId="123"/>
          <ac:spMkLst>
            <pc:docMk/>
            <pc:sldMk cId="41821056" sldId="327"/>
            <ac:spMk id="3" creationId="{518D5F0B-4849-66EF-F9D8-CEB2254BEEB9}"/>
          </ac:spMkLst>
        </pc:spChg>
        <pc:spChg chg="add mod">
          <ac:chgData name="Jelizaveta Janno" userId="1019c2e1-4f0f-45de-83b1-227143dc2bad" providerId="ADAL" clId="{BB1DDD34-F5C1-44B8-A7E8-3E14EB266A8A}" dt="2026-01-08T20:47:05.810" v="850" actId="20577"/>
          <ac:spMkLst>
            <pc:docMk/>
            <pc:sldMk cId="41821056" sldId="327"/>
            <ac:spMk id="4" creationId="{8054FC88-533C-F390-E42E-2143DA0A0A8E}"/>
          </ac:spMkLst>
        </pc:spChg>
      </pc:sldChg>
      <pc:sldChg chg="addSp delSp modSp mod">
        <pc:chgData name="Jelizaveta Janno" userId="1019c2e1-4f0f-45de-83b1-227143dc2bad" providerId="ADAL" clId="{BB1DDD34-F5C1-44B8-A7E8-3E14EB266A8A}" dt="2026-01-08T20:47:36.658" v="858" actId="20577"/>
        <pc:sldMkLst>
          <pc:docMk/>
          <pc:sldMk cId="1755191244" sldId="328"/>
        </pc:sldMkLst>
        <pc:spChg chg="mod">
          <ac:chgData name="Jelizaveta Janno" userId="1019c2e1-4f0f-45de-83b1-227143dc2bad" providerId="ADAL" clId="{BB1DDD34-F5C1-44B8-A7E8-3E14EB266A8A}" dt="2026-01-08T19:02:55.517" v="457" actId="403"/>
          <ac:spMkLst>
            <pc:docMk/>
            <pc:sldMk cId="1755191244" sldId="328"/>
            <ac:spMk id="2" creationId="{33718123-08DB-A68B-E48F-2A24146107DA}"/>
          </ac:spMkLst>
        </pc:spChg>
        <pc:spChg chg="mod">
          <ac:chgData name="Jelizaveta Janno" userId="1019c2e1-4f0f-45de-83b1-227143dc2bad" providerId="ADAL" clId="{BB1DDD34-F5C1-44B8-A7E8-3E14EB266A8A}" dt="2026-01-08T19:23:49.354" v="670" actId="123"/>
          <ac:spMkLst>
            <pc:docMk/>
            <pc:sldMk cId="1755191244" sldId="328"/>
            <ac:spMk id="3" creationId="{99543842-927C-5817-8318-D29C525015B9}"/>
          </ac:spMkLst>
        </pc:spChg>
        <pc:spChg chg="add mod">
          <ac:chgData name="Jelizaveta Janno" userId="1019c2e1-4f0f-45de-83b1-227143dc2bad" providerId="ADAL" clId="{BB1DDD34-F5C1-44B8-A7E8-3E14EB266A8A}" dt="2026-01-08T20:47:36.658" v="858" actId="20577"/>
          <ac:spMkLst>
            <pc:docMk/>
            <pc:sldMk cId="1755191244" sldId="328"/>
            <ac:spMk id="4" creationId="{B5A04158-A9F2-3BC1-DAE2-5EC9A516F485}"/>
          </ac:spMkLst>
        </pc:spChg>
        <pc:spChg chg="add del">
          <ac:chgData name="Jelizaveta Janno" userId="1019c2e1-4f0f-45de-83b1-227143dc2bad" providerId="ADAL" clId="{BB1DDD34-F5C1-44B8-A7E8-3E14EB266A8A}" dt="2026-01-08T19:03:07.394" v="460" actId="22"/>
          <ac:spMkLst>
            <pc:docMk/>
            <pc:sldMk cId="1755191244" sldId="328"/>
            <ac:spMk id="5" creationId="{D07D810C-CFEA-9BF3-9D10-7506B618B53B}"/>
          </ac:spMkLst>
        </pc:spChg>
      </pc:sldChg>
      <pc:sldChg chg="modSp del mod">
        <pc:chgData name="Jelizaveta Janno" userId="1019c2e1-4f0f-45de-83b1-227143dc2bad" providerId="ADAL" clId="{BB1DDD34-F5C1-44B8-A7E8-3E14EB266A8A}" dt="2026-01-08T19:16:58.050" v="532" actId="47"/>
        <pc:sldMkLst>
          <pc:docMk/>
          <pc:sldMk cId="2464985590" sldId="329"/>
        </pc:sldMkLst>
        <pc:spChg chg="mod">
          <ac:chgData name="Jelizaveta Janno" userId="1019c2e1-4f0f-45de-83b1-227143dc2bad" providerId="ADAL" clId="{BB1DDD34-F5C1-44B8-A7E8-3E14EB266A8A}" dt="2026-01-08T19:09:09.073" v="491" actId="403"/>
          <ac:spMkLst>
            <pc:docMk/>
            <pc:sldMk cId="2464985590" sldId="329"/>
            <ac:spMk id="2" creationId="{E82B9CDE-8643-5C37-18CA-12E13B50D53E}"/>
          </ac:spMkLst>
        </pc:spChg>
        <pc:spChg chg="mod">
          <ac:chgData name="Jelizaveta Janno" userId="1019c2e1-4f0f-45de-83b1-227143dc2bad" providerId="ADAL" clId="{BB1DDD34-F5C1-44B8-A7E8-3E14EB266A8A}" dt="2026-01-08T19:09:01.249" v="489" actId="20577"/>
          <ac:spMkLst>
            <pc:docMk/>
            <pc:sldMk cId="2464985590" sldId="329"/>
            <ac:spMk id="3" creationId="{2651F66A-A245-DC43-4893-D8E88DBF9C9F}"/>
          </ac:spMkLst>
        </pc:spChg>
      </pc:sldChg>
      <pc:sldChg chg="del">
        <pc:chgData name="Jelizaveta Janno" userId="1019c2e1-4f0f-45de-83b1-227143dc2bad" providerId="ADAL" clId="{BB1DDD34-F5C1-44B8-A7E8-3E14EB266A8A}" dt="2026-01-08T19:16:57.840" v="531" actId="47"/>
        <pc:sldMkLst>
          <pc:docMk/>
          <pc:sldMk cId="152494682" sldId="330"/>
        </pc:sldMkLst>
      </pc:sldChg>
      <pc:sldChg chg="del">
        <pc:chgData name="Jelizaveta Janno" userId="1019c2e1-4f0f-45de-83b1-227143dc2bad" providerId="ADAL" clId="{BB1DDD34-F5C1-44B8-A7E8-3E14EB266A8A}" dt="2026-01-08T19:16:57.117" v="528" actId="47"/>
        <pc:sldMkLst>
          <pc:docMk/>
          <pc:sldMk cId="2820051305" sldId="331"/>
        </pc:sldMkLst>
      </pc:sldChg>
      <pc:sldChg chg="del">
        <pc:chgData name="Jelizaveta Janno" userId="1019c2e1-4f0f-45de-83b1-227143dc2bad" providerId="ADAL" clId="{BB1DDD34-F5C1-44B8-A7E8-3E14EB266A8A}" dt="2026-01-08T19:16:56.947" v="527" actId="47"/>
        <pc:sldMkLst>
          <pc:docMk/>
          <pc:sldMk cId="1911551468" sldId="332"/>
        </pc:sldMkLst>
      </pc:sldChg>
      <pc:sldChg chg="del">
        <pc:chgData name="Jelizaveta Janno" userId="1019c2e1-4f0f-45de-83b1-227143dc2bad" providerId="ADAL" clId="{BB1DDD34-F5C1-44B8-A7E8-3E14EB266A8A}" dt="2026-01-08T19:16:56.773" v="526" actId="47"/>
        <pc:sldMkLst>
          <pc:docMk/>
          <pc:sldMk cId="3998223701" sldId="333"/>
        </pc:sldMkLst>
      </pc:sldChg>
      <pc:sldChg chg="del">
        <pc:chgData name="Jelizaveta Janno" userId="1019c2e1-4f0f-45de-83b1-227143dc2bad" providerId="ADAL" clId="{BB1DDD34-F5C1-44B8-A7E8-3E14EB266A8A}" dt="2026-01-08T19:16:57.458" v="530" actId="47"/>
        <pc:sldMkLst>
          <pc:docMk/>
          <pc:sldMk cId="70541955" sldId="334"/>
        </pc:sldMkLst>
      </pc:sldChg>
      <pc:sldChg chg="del">
        <pc:chgData name="Jelizaveta Janno" userId="1019c2e1-4f0f-45de-83b1-227143dc2bad" providerId="ADAL" clId="{BB1DDD34-F5C1-44B8-A7E8-3E14EB266A8A}" dt="2026-01-08T19:16:56.433" v="524" actId="47"/>
        <pc:sldMkLst>
          <pc:docMk/>
          <pc:sldMk cId="1056698165" sldId="335"/>
        </pc:sldMkLst>
      </pc:sldChg>
      <pc:sldChg chg="del">
        <pc:chgData name="Jelizaveta Janno" userId="1019c2e1-4f0f-45de-83b1-227143dc2bad" providerId="ADAL" clId="{BB1DDD34-F5C1-44B8-A7E8-3E14EB266A8A}" dt="2026-01-08T19:16:55.735" v="519" actId="47"/>
        <pc:sldMkLst>
          <pc:docMk/>
          <pc:sldMk cId="2081003552" sldId="336"/>
        </pc:sldMkLst>
      </pc:sldChg>
      <pc:sldChg chg="del">
        <pc:chgData name="Jelizaveta Janno" userId="1019c2e1-4f0f-45de-83b1-227143dc2bad" providerId="ADAL" clId="{BB1DDD34-F5C1-44B8-A7E8-3E14EB266A8A}" dt="2026-01-08T19:16:55.692" v="518" actId="47"/>
        <pc:sldMkLst>
          <pc:docMk/>
          <pc:sldMk cId="132438444" sldId="337"/>
        </pc:sldMkLst>
      </pc:sldChg>
      <pc:sldChg chg="del">
        <pc:chgData name="Jelizaveta Janno" userId="1019c2e1-4f0f-45de-83b1-227143dc2bad" providerId="ADAL" clId="{BB1DDD34-F5C1-44B8-A7E8-3E14EB266A8A}" dt="2026-01-08T19:16:55.615" v="516" actId="47"/>
        <pc:sldMkLst>
          <pc:docMk/>
          <pc:sldMk cId="359671326" sldId="338"/>
        </pc:sldMkLst>
      </pc:sldChg>
      <pc:sldChg chg="del">
        <pc:chgData name="Jelizaveta Janno" userId="1019c2e1-4f0f-45de-83b1-227143dc2bad" providerId="ADAL" clId="{BB1DDD34-F5C1-44B8-A7E8-3E14EB266A8A}" dt="2026-01-08T19:16:55.571" v="515" actId="47"/>
        <pc:sldMkLst>
          <pc:docMk/>
          <pc:sldMk cId="1872355636" sldId="339"/>
        </pc:sldMkLst>
      </pc:sldChg>
      <pc:sldChg chg="del">
        <pc:chgData name="Jelizaveta Janno" userId="1019c2e1-4f0f-45de-83b1-227143dc2bad" providerId="ADAL" clId="{BB1DDD34-F5C1-44B8-A7E8-3E14EB266A8A}" dt="2026-01-08T19:16:54.327" v="510" actId="47"/>
        <pc:sldMkLst>
          <pc:docMk/>
          <pc:sldMk cId="1642827489" sldId="340"/>
        </pc:sldMkLst>
      </pc:sldChg>
      <pc:sldChg chg="modSp del mod">
        <pc:chgData name="Jelizaveta Janno" userId="1019c2e1-4f0f-45de-83b1-227143dc2bad" providerId="ADAL" clId="{BB1DDD34-F5C1-44B8-A7E8-3E14EB266A8A}" dt="2026-01-08T19:16:53.591" v="506" actId="47"/>
        <pc:sldMkLst>
          <pc:docMk/>
          <pc:sldMk cId="95338070" sldId="341"/>
        </pc:sldMkLst>
        <pc:spChg chg="mod">
          <ac:chgData name="Jelizaveta Janno" userId="1019c2e1-4f0f-45de-83b1-227143dc2bad" providerId="ADAL" clId="{BB1DDD34-F5C1-44B8-A7E8-3E14EB266A8A}" dt="2026-01-08T18:13:25.762" v="6" actId="27636"/>
          <ac:spMkLst>
            <pc:docMk/>
            <pc:sldMk cId="95338070" sldId="341"/>
            <ac:spMk id="3" creationId="{CC8FD108-0FC8-5E52-B391-ACA79CAF18E4}"/>
          </ac:spMkLst>
        </pc:spChg>
      </pc:sldChg>
      <pc:sldChg chg="del">
        <pc:chgData name="Jelizaveta Janno" userId="1019c2e1-4f0f-45de-83b1-227143dc2bad" providerId="ADAL" clId="{BB1DDD34-F5C1-44B8-A7E8-3E14EB266A8A}" dt="2026-01-08T19:16:55.068" v="514" actId="47"/>
        <pc:sldMkLst>
          <pc:docMk/>
          <pc:sldMk cId="3892766985" sldId="342"/>
        </pc:sldMkLst>
      </pc:sldChg>
      <pc:sldChg chg="add">
        <pc:chgData name="Jelizaveta Janno" userId="1019c2e1-4f0f-45de-83b1-227143dc2bad" providerId="ADAL" clId="{BB1DDD34-F5C1-44B8-A7E8-3E14EB266A8A}" dt="2026-01-08T18:16:41.024" v="7"/>
        <pc:sldMkLst>
          <pc:docMk/>
          <pc:sldMk cId="3656887194" sldId="2821"/>
        </pc:sldMkLst>
      </pc:sldChg>
      <pc:sldChg chg="modSp add mod">
        <pc:chgData name="Jelizaveta Janno" userId="1019c2e1-4f0f-45de-83b1-227143dc2bad" providerId="ADAL" clId="{BB1DDD34-F5C1-44B8-A7E8-3E14EB266A8A}" dt="2026-01-08T19:18:02.522" v="538" actId="14100"/>
        <pc:sldMkLst>
          <pc:docMk/>
          <pc:sldMk cId="2891156116" sldId="2822"/>
        </pc:sldMkLst>
        <pc:spChg chg="mod">
          <ac:chgData name="Jelizaveta Janno" userId="1019c2e1-4f0f-45de-83b1-227143dc2bad" providerId="ADAL" clId="{BB1DDD34-F5C1-44B8-A7E8-3E14EB266A8A}" dt="2026-01-08T19:18:02.522" v="538" actId="14100"/>
          <ac:spMkLst>
            <pc:docMk/>
            <pc:sldMk cId="2891156116" sldId="2822"/>
            <ac:spMk id="4" creationId="{8CD6DE78-079F-ACFB-A7CB-5687541FCA69}"/>
          </ac:spMkLst>
        </pc:spChg>
      </pc:sldChg>
      <pc:sldChg chg="addSp delSp modSp new mod">
        <pc:chgData name="Jelizaveta Janno" userId="1019c2e1-4f0f-45de-83b1-227143dc2bad" providerId="ADAL" clId="{BB1DDD34-F5C1-44B8-A7E8-3E14EB266A8A}" dt="2026-01-08T19:38:10.456" v="672" actId="123"/>
        <pc:sldMkLst>
          <pc:docMk/>
          <pc:sldMk cId="4038755459" sldId="2823"/>
        </pc:sldMkLst>
        <pc:spChg chg="mod">
          <ac:chgData name="Jelizaveta Janno" userId="1019c2e1-4f0f-45de-83b1-227143dc2bad" providerId="ADAL" clId="{BB1DDD34-F5C1-44B8-A7E8-3E14EB266A8A}" dt="2026-01-08T18:42:46.814" v="179" actId="20577"/>
          <ac:spMkLst>
            <pc:docMk/>
            <pc:sldMk cId="4038755459" sldId="2823"/>
            <ac:spMk id="2" creationId="{94846371-7828-250F-2CD5-CA40F5042DDA}"/>
          </ac:spMkLst>
        </pc:spChg>
        <pc:spChg chg="del">
          <ac:chgData name="Jelizaveta Janno" userId="1019c2e1-4f0f-45de-83b1-227143dc2bad" providerId="ADAL" clId="{BB1DDD34-F5C1-44B8-A7E8-3E14EB266A8A}" dt="2026-01-08T18:44:08.863" v="197" actId="478"/>
          <ac:spMkLst>
            <pc:docMk/>
            <pc:sldMk cId="4038755459" sldId="2823"/>
            <ac:spMk id="3" creationId="{D577F850-1464-7341-9CE9-057482C31835}"/>
          </ac:spMkLst>
        </pc:spChg>
        <pc:spChg chg="mod">
          <ac:chgData name="Jelizaveta Janno" userId="1019c2e1-4f0f-45de-83b1-227143dc2bad" providerId="ADAL" clId="{BB1DDD34-F5C1-44B8-A7E8-3E14EB266A8A}" dt="2026-01-08T19:38:10.456" v="672" actId="123"/>
          <ac:spMkLst>
            <pc:docMk/>
            <pc:sldMk cId="4038755459" sldId="2823"/>
            <ac:spMk id="4" creationId="{92811093-5F78-3A8B-FB62-885F6EC9C476}"/>
          </ac:spMkLst>
        </pc:spChg>
        <pc:spChg chg="add del">
          <ac:chgData name="Jelizaveta Janno" userId="1019c2e1-4f0f-45de-83b1-227143dc2bad" providerId="ADAL" clId="{BB1DDD34-F5C1-44B8-A7E8-3E14EB266A8A}" dt="2026-01-08T19:18:20.897" v="540" actId="478"/>
          <ac:spMkLst>
            <pc:docMk/>
            <pc:sldMk cId="4038755459" sldId="2823"/>
            <ac:spMk id="5" creationId="{640B9F45-23C8-A0DF-02B9-5EA56BBE6E16}"/>
          </ac:spMkLst>
        </pc:spChg>
        <pc:spChg chg="add mod">
          <ac:chgData name="Jelizaveta Janno" userId="1019c2e1-4f0f-45de-83b1-227143dc2bad" providerId="ADAL" clId="{BB1DDD34-F5C1-44B8-A7E8-3E14EB266A8A}" dt="2026-01-08T19:18:30.954" v="543" actId="20577"/>
          <ac:spMkLst>
            <pc:docMk/>
            <pc:sldMk cId="4038755459" sldId="2823"/>
            <ac:spMk id="6" creationId="{194E54EA-B3DE-093A-5B8E-D606AB34C8A0}"/>
          </ac:spMkLst>
        </pc:spChg>
      </pc:sldChg>
      <pc:sldChg chg="modSp add">
        <pc:chgData name="Jelizaveta Janno" userId="1019c2e1-4f0f-45de-83b1-227143dc2bad" providerId="ADAL" clId="{BB1DDD34-F5C1-44B8-A7E8-3E14EB266A8A}" dt="2026-01-08T18:44:38.811" v="208"/>
        <pc:sldMkLst>
          <pc:docMk/>
          <pc:sldMk cId="3278563982" sldId="2824"/>
        </pc:sldMkLst>
        <pc:spChg chg="mod">
          <ac:chgData name="Jelizaveta Janno" userId="1019c2e1-4f0f-45de-83b1-227143dc2bad" providerId="ADAL" clId="{BB1DDD34-F5C1-44B8-A7E8-3E14EB266A8A}" dt="2026-01-08T18:44:38.811" v="208"/>
          <ac:spMkLst>
            <pc:docMk/>
            <pc:sldMk cId="3278563982" sldId="2824"/>
            <ac:spMk id="4" creationId="{A2F005E9-8D0B-9728-30FD-B7B316B38E11}"/>
          </ac:spMkLst>
        </pc:spChg>
      </pc:sldChg>
      <pc:sldChg chg="modSp add mod">
        <pc:chgData name="Jelizaveta Janno" userId="1019c2e1-4f0f-45de-83b1-227143dc2bad" providerId="ADAL" clId="{BB1DDD34-F5C1-44B8-A7E8-3E14EB266A8A}" dt="2026-01-08T18:56:43.522" v="392" actId="207"/>
        <pc:sldMkLst>
          <pc:docMk/>
          <pc:sldMk cId="2528323153" sldId="2825"/>
        </pc:sldMkLst>
        <pc:spChg chg="mod">
          <ac:chgData name="Jelizaveta Janno" userId="1019c2e1-4f0f-45de-83b1-227143dc2bad" providerId="ADAL" clId="{BB1DDD34-F5C1-44B8-A7E8-3E14EB266A8A}" dt="2026-01-08T18:56:43.522" v="392" actId="207"/>
          <ac:spMkLst>
            <pc:docMk/>
            <pc:sldMk cId="2528323153" sldId="2825"/>
            <ac:spMk id="4" creationId="{3879632C-610E-548B-80D3-6D2C9862BC83}"/>
          </ac:spMkLst>
        </pc:spChg>
      </pc:sldChg>
      <pc:sldChg chg="modSp add del mod">
        <pc:chgData name="Jelizaveta Janno" userId="1019c2e1-4f0f-45de-83b1-227143dc2bad" providerId="ADAL" clId="{BB1DDD34-F5C1-44B8-A7E8-3E14EB266A8A}" dt="2026-01-08T19:16:58.759" v="534" actId="47"/>
        <pc:sldMkLst>
          <pc:docMk/>
          <pc:sldMk cId="2781607424" sldId="2826"/>
        </pc:sldMkLst>
        <pc:spChg chg="mod">
          <ac:chgData name="Jelizaveta Janno" userId="1019c2e1-4f0f-45de-83b1-227143dc2bad" providerId="ADAL" clId="{BB1DDD34-F5C1-44B8-A7E8-3E14EB266A8A}" dt="2026-01-08T19:06:55.663" v="471" actId="207"/>
          <ac:spMkLst>
            <pc:docMk/>
            <pc:sldMk cId="2781607424" sldId="2826"/>
            <ac:spMk id="4" creationId="{79872165-1A23-F0A4-8104-8266F54386F7}"/>
          </ac:spMkLst>
        </pc:spChg>
      </pc:sldChg>
      <pc:sldChg chg="modSp add mod">
        <pc:chgData name="Jelizaveta Janno" userId="1019c2e1-4f0f-45de-83b1-227143dc2bad" providerId="ADAL" clId="{BB1DDD34-F5C1-44B8-A7E8-3E14EB266A8A}" dt="2026-01-08T19:09:33.572" v="505" actId="5793"/>
        <pc:sldMkLst>
          <pc:docMk/>
          <pc:sldMk cId="3734299363" sldId="2827"/>
        </pc:sldMkLst>
        <pc:spChg chg="mod">
          <ac:chgData name="Jelizaveta Janno" userId="1019c2e1-4f0f-45de-83b1-227143dc2bad" providerId="ADAL" clId="{BB1DDD34-F5C1-44B8-A7E8-3E14EB266A8A}" dt="2026-01-08T19:09:33.572" v="505" actId="5793"/>
          <ac:spMkLst>
            <pc:docMk/>
            <pc:sldMk cId="3734299363" sldId="2827"/>
            <ac:spMk id="4" creationId="{0313A2BB-5124-228C-AB8B-2C82208D5F2B}"/>
          </ac:spMkLst>
        </pc:spChg>
      </pc:sldChg>
      <pc:sldChg chg="addSp modSp new mod">
        <pc:chgData name="Jelizaveta Janno" userId="1019c2e1-4f0f-45de-83b1-227143dc2bad" providerId="ADAL" clId="{BB1DDD34-F5C1-44B8-A7E8-3E14EB266A8A}" dt="2026-01-08T20:46:54.012" v="846" actId="20577"/>
        <pc:sldMkLst>
          <pc:docMk/>
          <pc:sldMk cId="650514000" sldId="2828"/>
        </pc:sldMkLst>
        <pc:spChg chg="mod">
          <ac:chgData name="Jelizaveta Janno" userId="1019c2e1-4f0f-45de-83b1-227143dc2bad" providerId="ADAL" clId="{BB1DDD34-F5C1-44B8-A7E8-3E14EB266A8A}" dt="2026-01-08T20:44:33.631" v="803" actId="20577"/>
          <ac:spMkLst>
            <pc:docMk/>
            <pc:sldMk cId="650514000" sldId="2828"/>
            <ac:spMk id="2" creationId="{5015D78C-F488-91A4-8A7D-EABE85812D74}"/>
          </ac:spMkLst>
        </pc:spChg>
        <pc:spChg chg="mod">
          <ac:chgData name="Jelizaveta Janno" userId="1019c2e1-4f0f-45de-83b1-227143dc2bad" providerId="ADAL" clId="{BB1DDD34-F5C1-44B8-A7E8-3E14EB266A8A}" dt="2026-01-08T20:40:28.607" v="695" actId="12"/>
          <ac:spMkLst>
            <pc:docMk/>
            <pc:sldMk cId="650514000" sldId="2828"/>
            <ac:spMk id="3" creationId="{046ADE18-13CA-B560-B1C0-33342322BACF}"/>
          </ac:spMkLst>
        </pc:spChg>
        <pc:spChg chg="add mod">
          <ac:chgData name="Jelizaveta Janno" userId="1019c2e1-4f0f-45de-83b1-227143dc2bad" providerId="ADAL" clId="{BB1DDD34-F5C1-44B8-A7E8-3E14EB266A8A}" dt="2026-01-08T20:46:54.012" v="846" actId="20577"/>
          <ac:spMkLst>
            <pc:docMk/>
            <pc:sldMk cId="650514000" sldId="2828"/>
            <ac:spMk id="4" creationId="{A94E08AA-0F10-4F7D-4335-A3C7CF69B913}"/>
          </ac:spMkLst>
        </pc:spChg>
      </pc:sldChg>
      <pc:sldChg chg="addSp modSp add mod">
        <pc:chgData name="Jelizaveta Janno" userId="1019c2e1-4f0f-45de-83b1-227143dc2bad" providerId="ADAL" clId="{BB1DDD34-F5C1-44B8-A7E8-3E14EB266A8A}" dt="2026-01-08T20:45:18.365" v="806" actId="20577"/>
        <pc:sldMkLst>
          <pc:docMk/>
          <pc:sldMk cId="1259123190" sldId="2829"/>
        </pc:sldMkLst>
        <pc:spChg chg="mod">
          <ac:chgData name="Jelizaveta Janno" userId="1019c2e1-4f0f-45de-83b1-227143dc2bad" providerId="ADAL" clId="{BB1DDD34-F5C1-44B8-A7E8-3E14EB266A8A}" dt="2026-01-08T20:43:49.272" v="742" actId="207"/>
          <ac:spMkLst>
            <pc:docMk/>
            <pc:sldMk cId="1259123190" sldId="2829"/>
            <ac:spMk id="2" creationId="{ABC62BE7-A626-B333-FE40-819B5C60E9B1}"/>
          </ac:spMkLst>
        </pc:spChg>
        <pc:spChg chg="mod">
          <ac:chgData name="Jelizaveta Janno" userId="1019c2e1-4f0f-45de-83b1-227143dc2bad" providerId="ADAL" clId="{BB1DDD34-F5C1-44B8-A7E8-3E14EB266A8A}" dt="2026-01-08T20:43:15.139" v="732" actId="27636"/>
          <ac:spMkLst>
            <pc:docMk/>
            <pc:sldMk cId="1259123190" sldId="2829"/>
            <ac:spMk id="3" creationId="{6F76F1EB-90A5-1EBD-FE1B-8F95B10340E3}"/>
          </ac:spMkLst>
        </pc:spChg>
        <pc:spChg chg="add mod">
          <ac:chgData name="Jelizaveta Janno" userId="1019c2e1-4f0f-45de-83b1-227143dc2bad" providerId="ADAL" clId="{BB1DDD34-F5C1-44B8-A7E8-3E14EB266A8A}" dt="2026-01-08T20:45:18.365" v="806" actId="20577"/>
          <ac:spMkLst>
            <pc:docMk/>
            <pc:sldMk cId="1259123190" sldId="2829"/>
            <ac:spMk id="4" creationId="{D82263A3-C490-3FFB-9258-FA968659AF43}"/>
          </ac:spMkLst>
        </pc:spChg>
      </pc:sldChg>
      <pc:sldChg chg="modSp new del mod">
        <pc:chgData name="Jelizaveta Janno" userId="1019c2e1-4f0f-45de-83b1-227143dc2bad" providerId="ADAL" clId="{BB1DDD34-F5C1-44B8-A7E8-3E14EB266A8A}" dt="2026-01-08T20:42:21.078" v="700" actId="2696"/>
        <pc:sldMkLst>
          <pc:docMk/>
          <pc:sldMk cId="2465241398" sldId="2829"/>
        </pc:sldMkLst>
        <pc:spChg chg="mod">
          <ac:chgData name="Jelizaveta Janno" userId="1019c2e1-4f0f-45de-83b1-227143dc2bad" providerId="ADAL" clId="{BB1DDD34-F5C1-44B8-A7E8-3E14EB266A8A}" dt="2026-01-08T20:41:46.931" v="699" actId="27636"/>
          <ac:spMkLst>
            <pc:docMk/>
            <pc:sldMk cId="2465241398" sldId="2829"/>
            <ac:spMk id="3" creationId="{6F76F1EB-90A5-1EBD-FE1B-8F95B10340E3}"/>
          </ac:spMkLst>
        </pc:spChg>
      </pc:sldChg>
    </pc:docChg>
  </pc:docChgLst>
  <pc:docChgLst>
    <pc:chgData name="Erich Keler" userId="c8991ad395b9d72c" providerId="Windows Live" clId="Web-{1698D695-766D-0FE6-8B1E-00963E56A4C6}"/>
    <pc:docChg chg="modSld">
      <pc:chgData name="Erich Keler" userId="c8991ad395b9d72c" providerId="Windows Live" clId="Web-{1698D695-766D-0FE6-8B1E-00963E56A4C6}" dt="2026-01-08T08:38:59.689" v="67" actId="1076"/>
      <pc:docMkLst>
        <pc:docMk/>
      </pc:docMkLst>
      <pc:sldChg chg="modSp">
        <pc:chgData name="Erich Keler" userId="c8991ad395b9d72c" providerId="Windows Live" clId="Web-{1698D695-766D-0FE6-8B1E-00963E56A4C6}" dt="2026-01-08T07:26:23.389" v="11"/>
        <pc:sldMkLst>
          <pc:docMk/>
          <pc:sldMk cId="1017040487" sldId="271"/>
        </pc:sldMkLst>
        <pc:spChg chg="mod">
          <ac:chgData name="Erich Keler" userId="c8991ad395b9d72c" providerId="Windows Live" clId="Web-{1698D695-766D-0FE6-8B1E-00963E56A4C6}" dt="2026-01-08T07:26:23.389" v="11"/>
          <ac:spMkLst>
            <pc:docMk/>
            <pc:sldMk cId="1017040487" sldId="271"/>
            <ac:spMk id="3" creationId="{6DEC61D3-063A-72ED-53FD-7706C1341BE8}"/>
          </ac:spMkLst>
        </pc:spChg>
      </pc:sldChg>
      <pc:sldChg chg="modSp">
        <pc:chgData name="Erich Keler" userId="c8991ad395b9d72c" providerId="Windows Live" clId="Web-{1698D695-766D-0FE6-8B1E-00963E56A4C6}" dt="2026-01-08T07:26:41.859" v="13"/>
        <pc:sldMkLst>
          <pc:docMk/>
          <pc:sldMk cId="3723756377" sldId="277"/>
        </pc:sldMkLst>
        <pc:spChg chg="mod">
          <ac:chgData name="Erich Keler" userId="c8991ad395b9d72c" providerId="Windows Live" clId="Web-{1698D695-766D-0FE6-8B1E-00963E56A4C6}" dt="2026-01-08T07:26:41.859" v="13"/>
          <ac:spMkLst>
            <pc:docMk/>
            <pc:sldMk cId="3723756377" sldId="277"/>
            <ac:spMk id="3" creationId="{ACE916F1-0117-783C-5295-F9F9DA8BBF83}"/>
          </ac:spMkLst>
        </pc:spChg>
      </pc:sldChg>
      <pc:sldChg chg="modSp">
        <pc:chgData name="Erich Keler" userId="c8991ad395b9d72c" providerId="Windows Live" clId="Web-{1698D695-766D-0FE6-8B1E-00963E56A4C6}" dt="2026-01-08T07:26:11.951" v="9"/>
        <pc:sldMkLst>
          <pc:docMk/>
          <pc:sldMk cId="2859481000" sldId="303"/>
        </pc:sldMkLst>
        <pc:spChg chg="mod">
          <ac:chgData name="Erich Keler" userId="c8991ad395b9d72c" providerId="Windows Live" clId="Web-{1698D695-766D-0FE6-8B1E-00963E56A4C6}" dt="2026-01-08T07:26:11.951" v="9"/>
          <ac:spMkLst>
            <pc:docMk/>
            <pc:sldMk cId="2859481000" sldId="303"/>
            <ac:spMk id="3" creationId="{86A1BA17-370B-D010-39EF-27CCA07A0644}"/>
          </ac:spMkLst>
        </pc:spChg>
      </pc:sldChg>
      <pc:sldChg chg="modSp">
        <pc:chgData name="Erich Keler" userId="c8991ad395b9d72c" providerId="Windows Live" clId="Web-{1698D695-766D-0FE6-8B1E-00963E56A4C6}" dt="2026-01-08T07:26:55.047" v="16"/>
        <pc:sldMkLst>
          <pc:docMk/>
          <pc:sldMk cId="2999580398" sldId="304"/>
        </pc:sldMkLst>
        <pc:spChg chg="mod">
          <ac:chgData name="Erich Keler" userId="c8991ad395b9d72c" providerId="Windows Live" clId="Web-{1698D695-766D-0FE6-8B1E-00963E56A4C6}" dt="2026-01-08T07:26:55.047" v="16"/>
          <ac:spMkLst>
            <pc:docMk/>
            <pc:sldMk cId="2999580398" sldId="304"/>
            <ac:spMk id="3" creationId="{C6CC7715-A9CB-E622-A25E-EF8A66466A2E}"/>
          </ac:spMkLst>
        </pc:spChg>
      </pc:sldChg>
      <pc:sldChg chg="modSp">
        <pc:chgData name="Erich Keler" userId="c8991ad395b9d72c" providerId="Windows Live" clId="Web-{1698D695-766D-0FE6-8B1E-00963E56A4C6}" dt="2026-01-08T07:27:09.735" v="19"/>
        <pc:sldMkLst>
          <pc:docMk/>
          <pc:sldMk cId="3476177825" sldId="305"/>
        </pc:sldMkLst>
        <pc:spChg chg="mod">
          <ac:chgData name="Erich Keler" userId="c8991ad395b9d72c" providerId="Windows Live" clId="Web-{1698D695-766D-0FE6-8B1E-00963E56A4C6}" dt="2026-01-08T07:27:09.735" v="19"/>
          <ac:spMkLst>
            <pc:docMk/>
            <pc:sldMk cId="3476177825" sldId="305"/>
            <ac:spMk id="3" creationId="{A73227EE-C46D-734E-F2CA-B6E5018DC602}"/>
          </ac:spMkLst>
        </pc:spChg>
      </pc:sldChg>
      <pc:sldChg chg="modSp">
        <pc:chgData name="Erich Keler" userId="c8991ad395b9d72c" providerId="Windows Live" clId="Web-{1698D695-766D-0FE6-8B1E-00963E56A4C6}" dt="2026-01-08T07:27:23.439" v="22"/>
        <pc:sldMkLst>
          <pc:docMk/>
          <pc:sldMk cId="3895614965" sldId="306"/>
        </pc:sldMkLst>
        <pc:spChg chg="mod">
          <ac:chgData name="Erich Keler" userId="c8991ad395b9d72c" providerId="Windows Live" clId="Web-{1698D695-766D-0FE6-8B1E-00963E56A4C6}" dt="2026-01-08T07:27:23.439" v="22"/>
          <ac:spMkLst>
            <pc:docMk/>
            <pc:sldMk cId="3895614965" sldId="306"/>
            <ac:spMk id="3" creationId="{728D938E-F286-CA31-80B9-DA66904E9F8B}"/>
          </ac:spMkLst>
        </pc:spChg>
      </pc:sldChg>
      <pc:sldChg chg="modSp">
        <pc:chgData name="Erich Keler" userId="c8991ad395b9d72c" providerId="Windows Live" clId="Web-{1698D695-766D-0FE6-8B1E-00963E56A4C6}" dt="2026-01-08T07:27:15.798" v="20"/>
        <pc:sldMkLst>
          <pc:docMk/>
          <pc:sldMk cId="439341995" sldId="307"/>
        </pc:sldMkLst>
        <pc:spChg chg="mod">
          <ac:chgData name="Erich Keler" userId="c8991ad395b9d72c" providerId="Windows Live" clId="Web-{1698D695-766D-0FE6-8B1E-00963E56A4C6}" dt="2026-01-08T07:27:15.798" v="20"/>
          <ac:spMkLst>
            <pc:docMk/>
            <pc:sldMk cId="439341995" sldId="307"/>
            <ac:spMk id="3" creationId="{C1928686-4377-6B1E-26B8-A9372C11CBFC}"/>
          </ac:spMkLst>
        </pc:spChg>
      </pc:sldChg>
      <pc:sldChg chg="modSp">
        <pc:chgData name="Erich Keler" userId="c8991ad395b9d72c" providerId="Windows Live" clId="Web-{1698D695-766D-0FE6-8B1E-00963E56A4C6}" dt="2026-01-08T07:27:28.721" v="23"/>
        <pc:sldMkLst>
          <pc:docMk/>
          <pc:sldMk cId="240390618" sldId="308"/>
        </pc:sldMkLst>
        <pc:spChg chg="mod">
          <ac:chgData name="Erich Keler" userId="c8991ad395b9d72c" providerId="Windows Live" clId="Web-{1698D695-766D-0FE6-8B1E-00963E56A4C6}" dt="2026-01-08T07:27:28.721" v="23"/>
          <ac:spMkLst>
            <pc:docMk/>
            <pc:sldMk cId="240390618" sldId="308"/>
            <ac:spMk id="3" creationId="{5F32AADE-7BB9-481F-90D3-105AEA3D1D95}"/>
          </ac:spMkLst>
        </pc:spChg>
      </pc:sldChg>
      <pc:sldChg chg="modSp">
        <pc:chgData name="Erich Keler" userId="c8991ad395b9d72c" providerId="Windows Live" clId="Web-{1698D695-766D-0FE6-8B1E-00963E56A4C6}" dt="2026-01-08T07:27:32.627" v="24"/>
        <pc:sldMkLst>
          <pc:docMk/>
          <pc:sldMk cId="2033795381" sldId="309"/>
        </pc:sldMkLst>
        <pc:spChg chg="mod">
          <ac:chgData name="Erich Keler" userId="c8991ad395b9d72c" providerId="Windows Live" clId="Web-{1698D695-766D-0FE6-8B1E-00963E56A4C6}" dt="2026-01-08T07:27:32.627" v="24"/>
          <ac:spMkLst>
            <pc:docMk/>
            <pc:sldMk cId="2033795381" sldId="309"/>
            <ac:spMk id="3" creationId="{D499D625-A306-BE99-EA4A-CDFABAB03BD0}"/>
          </ac:spMkLst>
        </pc:spChg>
      </pc:sldChg>
      <pc:sldChg chg="modSp">
        <pc:chgData name="Erich Keler" userId="c8991ad395b9d72c" providerId="Windows Live" clId="Web-{1698D695-766D-0FE6-8B1E-00963E56A4C6}" dt="2026-01-08T07:27:55.909" v="58"/>
        <pc:sldMkLst>
          <pc:docMk/>
          <pc:sldMk cId="2044962266" sldId="311"/>
        </pc:sldMkLst>
        <pc:spChg chg="mod">
          <ac:chgData name="Erich Keler" userId="c8991ad395b9d72c" providerId="Windows Live" clId="Web-{1698D695-766D-0FE6-8B1E-00963E56A4C6}" dt="2026-01-08T07:26:30.108" v="12"/>
          <ac:spMkLst>
            <pc:docMk/>
            <pc:sldMk cId="2044962266" sldId="311"/>
            <ac:spMk id="3" creationId="{201197AE-1024-0AE2-237C-5ABBBACE7AA5}"/>
          </ac:spMkLst>
        </pc:spChg>
        <pc:graphicFrameChg chg="mod modGraphic">
          <ac:chgData name="Erich Keler" userId="c8991ad395b9d72c" providerId="Windows Live" clId="Web-{1698D695-766D-0FE6-8B1E-00963E56A4C6}" dt="2026-01-08T07:27:55.909" v="58"/>
          <ac:graphicFrameMkLst>
            <pc:docMk/>
            <pc:sldMk cId="2044962266" sldId="311"/>
            <ac:graphicFrameMk id="21" creationId="{D6F5B4A1-465F-9CE7-2379-00122998AD56}"/>
          </ac:graphicFrameMkLst>
        </pc:graphicFrameChg>
      </pc:sldChg>
      <pc:sldChg chg="modSp">
        <pc:chgData name="Erich Keler" userId="c8991ad395b9d72c" providerId="Windows Live" clId="Web-{1698D695-766D-0FE6-8B1E-00963E56A4C6}" dt="2026-01-08T07:25:54.887" v="6"/>
        <pc:sldMkLst>
          <pc:docMk/>
          <pc:sldMk cId="2820051305" sldId="331"/>
        </pc:sldMkLst>
        <pc:spChg chg="mod">
          <ac:chgData name="Erich Keler" userId="c8991ad395b9d72c" providerId="Windows Live" clId="Web-{1698D695-766D-0FE6-8B1E-00963E56A4C6}" dt="2026-01-08T07:25:54.887" v="6"/>
          <ac:spMkLst>
            <pc:docMk/>
            <pc:sldMk cId="2820051305" sldId="331"/>
            <ac:spMk id="3" creationId="{1458F8E9-579C-A882-E7E5-DC53882CF9AE}"/>
          </ac:spMkLst>
        </pc:spChg>
      </pc:sldChg>
      <pc:sldChg chg="modSp">
        <pc:chgData name="Erich Keler" userId="c8991ad395b9d72c" providerId="Windows Live" clId="Web-{1698D695-766D-0FE6-8B1E-00963E56A4C6}" dt="2026-01-08T07:26:03.529" v="7"/>
        <pc:sldMkLst>
          <pc:docMk/>
          <pc:sldMk cId="1911551468" sldId="332"/>
        </pc:sldMkLst>
        <pc:spChg chg="mod">
          <ac:chgData name="Erich Keler" userId="c8991ad395b9d72c" providerId="Windows Live" clId="Web-{1698D695-766D-0FE6-8B1E-00963E56A4C6}" dt="2026-01-08T07:26:03.529" v="7"/>
          <ac:spMkLst>
            <pc:docMk/>
            <pc:sldMk cId="1911551468" sldId="332"/>
            <ac:spMk id="3" creationId="{C9C8CC27-0AAC-CB87-EFA4-D6776CA3675E}"/>
          </ac:spMkLst>
        </pc:spChg>
      </pc:sldChg>
      <pc:sldChg chg="modSp">
        <pc:chgData name="Erich Keler" userId="c8991ad395b9d72c" providerId="Windows Live" clId="Web-{1698D695-766D-0FE6-8B1E-00963E56A4C6}" dt="2026-01-08T07:26:08.373" v="8"/>
        <pc:sldMkLst>
          <pc:docMk/>
          <pc:sldMk cId="3998223701" sldId="333"/>
        </pc:sldMkLst>
        <pc:spChg chg="mod">
          <ac:chgData name="Erich Keler" userId="c8991ad395b9d72c" providerId="Windows Live" clId="Web-{1698D695-766D-0FE6-8B1E-00963E56A4C6}" dt="2026-01-08T07:26:08.373" v="8"/>
          <ac:spMkLst>
            <pc:docMk/>
            <pc:sldMk cId="3998223701" sldId="333"/>
            <ac:spMk id="3" creationId="{2E1EAF5B-637D-317F-4F01-A13D74A5A39B}"/>
          </ac:spMkLst>
        </pc:spChg>
      </pc:sldChg>
      <pc:sldChg chg="modSp">
        <pc:chgData name="Erich Keler" userId="c8991ad395b9d72c" providerId="Windows Live" clId="Web-{1698D695-766D-0FE6-8B1E-00963E56A4C6}" dt="2026-01-08T07:26:17.748" v="10"/>
        <pc:sldMkLst>
          <pc:docMk/>
          <pc:sldMk cId="1056698165" sldId="335"/>
        </pc:sldMkLst>
        <pc:spChg chg="mod">
          <ac:chgData name="Erich Keler" userId="c8991ad395b9d72c" providerId="Windows Live" clId="Web-{1698D695-766D-0FE6-8B1E-00963E56A4C6}" dt="2026-01-08T07:26:17.748" v="10"/>
          <ac:spMkLst>
            <pc:docMk/>
            <pc:sldMk cId="1056698165" sldId="335"/>
            <ac:spMk id="3" creationId="{E3326045-7633-EDB1-11BE-0A1D23D9C914}"/>
          </ac:spMkLst>
        </pc:spChg>
      </pc:sldChg>
      <pc:sldChg chg="modSp">
        <pc:chgData name="Erich Keler" userId="c8991ad395b9d72c" providerId="Windows Live" clId="Web-{1698D695-766D-0FE6-8B1E-00963E56A4C6}" dt="2026-01-08T07:26:45.640" v="14"/>
        <pc:sldMkLst>
          <pc:docMk/>
          <pc:sldMk cId="2081003552" sldId="336"/>
        </pc:sldMkLst>
        <pc:spChg chg="mod">
          <ac:chgData name="Erich Keler" userId="c8991ad395b9d72c" providerId="Windows Live" clId="Web-{1698D695-766D-0FE6-8B1E-00963E56A4C6}" dt="2026-01-08T07:26:45.640" v="14"/>
          <ac:spMkLst>
            <pc:docMk/>
            <pc:sldMk cId="2081003552" sldId="336"/>
            <ac:spMk id="3" creationId="{A89888D1-53BA-A8E0-6301-BCF54CBE7589}"/>
          </ac:spMkLst>
        </pc:spChg>
      </pc:sldChg>
      <pc:sldChg chg="addSp delSp modSp">
        <pc:chgData name="Erich Keler" userId="c8991ad395b9d72c" providerId="Windows Live" clId="Web-{1698D695-766D-0FE6-8B1E-00963E56A4C6}" dt="2026-01-08T08:38:59.689" v="67" actId="1076"/>
        <pc:sldMkLst>
          <pc:docMk/>
          <pc:sldMk cId="132438444" sldId="337"/>
        </pc:sldMkLst>
        <pc:spChg chg="mod">
          <ac:chgData name="Erich Keler" userId="c8991ad395b9d72c" providerId="Windows Live" clId="Web-{1698D695-766D-0FE6-8B1E-00963E56A4C6}" dt="2026-01-08T07:26:51.281" v="15"/>
          <ac:spMkLst>
            <pc:docMk/>
            <pc:sldMk cId="132438444" sldId="337"/>
            <ac:spMk id="3" creationId="{A5B446C9-67F4-EC04-4B3C-6D4320B6523E}"/>
          </ac:spMkLst>
        </pc:spChg>
        <pc:picChg chg="add mod">
          <ac:chgData name="Erich Keler" userId="c8991ad395b9d72c" providerId="Windows Live" clId="Web-{1698D695-766D-0FE6-8B1E-00963E56A4C6}" dt="2026-01-08T07:54:19.414" v="64" actId="1076"/>
          <ac:picMkLst>
            <pc:docMk/>
            <pc:sldMk cId="132438444" sldId="337"/>
            <ac:picMk id="4" creationId="{7B3891B0-4473-B273-82BA-7CFC72877AF4}"/>
          </ac:picMkLst>
        </pc:picChg>
        <pc:picChg chg="add mod">
          <ac:chgData name="Erich Keler" userId="c8991ad395b9d72c" providerId="Windows Live" clId="Web-{1698D695-766D-0FE6-8B1E-00963E56A4C6}" dt="2026-01-08T08:38:59.689" v="67" actId="1076"/>
          <ac:picMkLst>
            <pc:docMk/>
            <pc:sldMk cId="132438444" sldId="337"/>
            <ac:picMk id="5" creationId="{C87FB59D-11C7-C70E-4D26-336C0E2BFD56}"/>
          </ac:picMkLst>
        </pc:picChg>
        <pc:picChg chg="del">
          <ac:chgData name="Erich Keler" userId="c8991ad395b9d72c" providerId="Windows Live" clId="Web-{1698D695-766D-0FE6-8B1E-00963E56A4C6}" dt="2026-01-08T07:53:56.071" v="60"/>
          <ac:picMkLst>
            <pc:docMk/>
            <pc:sldMk cId="132438444" sldId="337"/>
            <ac:picMk id="7" creationId="{D04C4D80-7A60-61E2-1B4D-554DA498E7BA}"/>
          </ac:picMkLst>
        </pc:picChg>
      </pc:sldChg>
      <pc:sldChg chg="modSp">
        <pc:chgData name="Erich Keler" userId="c8991ad395b9d72c" providerId="Windows Live" clId="Web-{1698D695-766D-0FE6-8B1E-00963E56A4C6}" dt="2026-01-08T07:27:02.126" v="17"/>
        <pc:sldMkLst>
          <pc:docMk/>
          <pc:sldMk cId="359671326" sldId="338"/>
        </pc:sldMkLst>
        <pc:spChg chg="mod">
          <ac:chgData name="Erich Keler" userId="c8991ad395b9d72c" providerId="Windows Live" clId="Web-{1698D695-766D-0FE6-8B1E-00963E56A4C6}" dt="2026-01-08T07:27:02.126" v="17"/>
          <ac:spMkLst>
            <pc:docMk/>
            <pc:sldMk cId="359671326" sldId="338"/>
            <ac:spMk id="3" creationId="{3B4E4659-FCE3-C7D9-AF41-215700119ED9}"/>
          </ac:spMkLst>
        </pc:spChg>
      </pc:sldChg>
      <pc:sldChg chg="modSp">
        <pc:chgData name="Erich Keler" userId="c8991ad395b9d72c" providerId="Windows Live" clId="Web-{1698D695-766D-0FE6-8B1E-00963E56A4C6}" dt="2026-01-08T07:27:06.001" v="18"/>
        <pc:sldMkLst>
          <pc:docMk/>
          <pc:sldMk cId="1872355636" sldId="339"/>
        </pc:sldMkLst>
        <pc:spChg chg="mod">
          <ac:chgData name="Erich Keler" userId="c8991ad395b9d72c" providerId="Windows Live" clId="Web-{1698D695-766D-0FE6-8B1E-00963E56A4C6}" dt="2026-01-08T07:27:06.001" v="18"/>
          <ac:spMkLst>
            <pc:docMk/>
            <pc:sldMk cId="1872355636" sldId="339"/>
            <ac:spMk id="3" creationId="{35787C8F-FDF1-78F9-004D-0E43F3D6372F}"/>
          </ac:spMkLst>
        </pc:spChg>
      </pc:sldChg>
      <pc:sldChg chg="modSp">
        <pc:chgData name="Erich Keler" userId="c8991ad395b9d72c" providerId="Windows Live" clId="Web-{1698D695-766D-0FE6-8B1E-00963E56A4C6}" dt="2026-01-08T07:27:19.345" v="21"/>
        <pc:sldMkLst>
          <pc:docMk/>
          <pc:sldMk cId="1642827489" sldId="340"/>
        </pc:sldMkLst>
        <pc:spChg chg="mod">
          <ac:chgData name="Erich Keler" userId="c8991ad395b9d72c" providerId="Windows Live" clId="Web-{1698D695-766D-0FE6-8B1E-00963E56A4C6}" dt="2026-01-08T07:27:19.345" v="21"/>
          <ac:spMkLst>
            <pc:docMk/>
            <pc:sldMk cId="1642827489" sldId="340"/>
            <ac:spMk id="3" creationId="{559860A0-6652-B1D5-3934-65D006231DE7}"/>
          </ac:spMkLst>
        </pc:spChg>
      </pc:sldChg>
      <pc:sldChg chg="modSp">
        <pc:chgData name="Erich Keler" userId="c8991ad395b9d72c" providerId="Windows Live" clId="Web-{1698D695-766D-0FE6-8B1E-00963E56A4C6}" dt="2026-01-08T07:28:16.879" v="59"/>
        <pc:sldMkLst>
          <pc:docMk/>
          <pc:sldMk cId="95338070" sldId="341"/>
        </pc:sldMkLst>
        <pc:spChg chg="mod">
          <ac:chgData name="Erich Keler" userId="c8991ad395b9d72c" providerId="Windows Live" clId="Web-{1698D695-766D-0FE6-8B1E-00963E56A4C6}" dt="2026-01-08T07:28:16.879" v="59"/>
          <ac:spMkLst>
            <pc:docMk/>
            <pc:sldMk cId="95338070" sldId="341"/>
            <ac:spMk id="3" creationId="{CC8FD108-0FC8-5E52-B391-ACA79CAF18E4}"/>
          </ac:spMkLst>
        </pc:spChg>
      </pc:sldChg>
    </pc:docChg>
  </pc:docChgLst>
  <pc:docChgLst>
    <pc:chgData name="Erich Keler" userId="c8991ad395b9d72c" providerId="Windows Live" clId="Web-{004547A8-05F4-8DEF-E575-2030030465F7}"/>
    <pc:docChg chg="addSld modSld">
      <pc:chgData name="Erich Keler" userId="c8991ad395b9d72c" providerId="Windows Live" clId="Web-{004547A8-05F4-8DEF-E575-2030030465F7}" dt="2026-01-08T16:34:23.333" v="119" actId="1076"/>
      <pc:docMkLst>
        <pc:docMk/>
      </pc:docMkLst>
      <pc:sldChg chg="modSp">
        <pc:chgData name="Erich Keler" userId="c8991ad395b9d72c" providerId="Windows Live" clId="Web-{004547A8-05F4-8DEF-E575-2030030465F7}" dt="2026-01-08T16:30:51.501" v="93" actId="1076"/>
        <pc:sldMkLst>
          <pc:docMk/>
          <pc:sldMk cId="1895264543" sldId="259"/>
        </pc:sldMkLst>
        <pc:spChg chg="mod">
          <ac:chgData name="Erich Keler" userId="c8991ad395b9d72c" providerId="Windows Live" clId="Web-{004547A8-05F4-8DEF-E575-2030030465F7}" dt="2026-01-08T16:30:51.501" v="93" actId="1076"/>
          <ac:spMkLst>
            <pc:docMk/>
            <pc:sldMk cId="1895264543" sldId="259"/>
            <ac:spMk id="3" creationId="{1B8AEA7A-F61A-54EF-3C83-80A8CA28DC21}"/>
          </ac:spMkLst>
        </pc:spChg>
      </pc:sldChg>
      <pc:sldChg chg="modSp">
        <pc:chgData name="Erich Keler" userId="c8991ad395b9d72c" providerId="Windows Live" clId="Web-{004547A8-05F4-8DEF-E575-2030030465F7}" dt="2026-01-08T16:31:41.549" v="102" actId="20577"/>
        <pc:sldMkLst>
          <pc:docMk/>
          <pc:sldMk cId="2368269542" sldId="260"/>
        </pc:sldMkLst>
        <pc:spChg chg="mod">
          <ac:chgData name="Erich Keler" userId="c8991ad395b9d72c" providerId="Windows Live" clId="Web-{004547A8-05F4-8DEF-E575-2030030465F7}" dt="2026-01-08T16:31:41.549" v="102" actId="20577"/>
          <ac:spMkLst>
            <pc:docMk/>
            <pc:sldMk cId="2368269542" sldId="260"/>
            <ac:spMk id="3" creationId="{2934E97D-246B-5A05-C774-A254946433D5}"/>
          </ac:spMkLst>
        </pc:spChg>
      </pc:sldChg>
      <pc:sldChg chg="modSp">
        <pc:chgData name="Erich Keler" userId="c8991ad395b9d72c" providerId="Windows Live" clId="Web-{004547A8-05F4-8DEF-E575-2030030465F7}" dt="2026-01-08T16:33:41.661" v="113" actId="1076"/>
        <pc:sldMkLst>
          <pc:docMk/>
          <pc:sldMk cId="3264705925" sldId="272"/>
        </pc:sldMkLst>
        <pc:spChg chg="mod">
          <ac:chgData name="Erich Keler" userId="c8991ad395b9d72c" providerId="Windows Live" clId="Web-{004547A8-05F4-8DEF-E575-2030030465F7}" dt="2026-01-08T16:33:41.661" v="113" actId="1076"/>
          <ac:spMkLst>
            <pc:docMk/>
            <pc:sldMk cId="3264705925" sldId="272"/>
            <ac:spMk id="3" creationId="{D49DFB4D-4E50-89E2-691C-2D7099C9DBA9}"/>
          </ac:spMkLst>
        </pc:spChg>
      </pc:sldChg>
      <pc:sldChg chg="modSp">
        <pc:chgData name="Erich Keler" userId="c8991ad395b9d72c" providerId="Windows Live" clId="Web-{004547A8-05F4-8DEF-E575-2030030465F7}" dt="2026-01-08T16:31:53.706" v="103" actId="1076"/>
        <pc:sldMkLst>
          <pc:docMk/>
          <pc:sldMk cId="1699541610" sldId="294"/>
        </pc:sldMkLst>
        <pc:spChg chg="mod">
          <ac:chgData name="Erich Keler" userId="c8991ad395b9d72c" providerId="Windows Live" clId="Web-{004547A8-05F4-8DEF-E575-2030030465F7}" dt="2026-01-08T16:31:53.706" v="103" actId="1076"/>
          <ac:spMkLst>
            <pc:docMk/>
            <pc:sldMk cId="1699541610" sldId="294"/>
            <ac:spMk id="3" creationId="{F8B9600F-9AE0-DB0B-55C5-293876B84F2E}"/>
          </ac:spMkLst>
        </pc:spChg>
      </pc:sldChg>
      <pc:sldChg chg="modSp">
        <pc:chgData name="Erich Keler" userId="c8991ad395b9d72c" providerId="Windows Live" clId="Web-{004547A8-05F4-8DEF-E575-2030030465F7}" dt="2026-01-08T16:32:25.128" v="105" actId="20577"/>
        <pc:sldMkLst>
          <pc:docMk/>
          <pc:sldMk cId="2653672156" sldId="301"/>
        </pc:sldMkLst>
        <pc:spChg chg="mod">
          <ac:chgData name="Erich Keler" userId="c8991ad395b9d72c" providerId="Windows Live" clId="Web-{004547A8-05F4-8DEF-E575-2030030465F7}" dt="2026-01-08T16:32:25.128" v="105" actId="20577"/>
          <ac:spMkLst>
            <pc:docMk/>
            <pc:sldMk cId="2653672156" sldId="301"/>
            <ac:spMk id="2" creationId="{89941C9F-6816-C004-36AB-32181AA57323}"/>
          </ac:spMkLst>
        </pc:spChg>
      </pc:sldChg>
      <pc:sldChg chg="modSp">
        <pc:chgData name="Erich Keler" userId="c8991ad395b9d72c" providerId="Windows Live" clId="Web-{004547A8-05F4-8DEF-E575-2030030465F7}" dt="2026-01-08T16:18:30.239" v="34" actId="1076"/>
        <pc:sldMkLst>
          <pc:docMk/>
          <pc:sldMk cId="3476177825" sldId="305"/>
        </pc:sldMkLst>
        <pc:spChg chg="mod">
          <ac:chgData name="Erich Keler" userId="c8991ad395b9d72c" providerId="Windows Live" clId="Web-{004547A8-05F4-8DEF-E575-2030030465F7}" dt="2026-01-08T16:18:30.239" v="34" actId="1076"/>
          <ac:spMkLst>
            <pc:docMk/>
            <pc:sldMk cId="3476177825" sldId="305"/>
            <ac:spMk id="3" creationId="{A73227EE-C46D-734E-F2CA-B6E5018DC602}"/>
          </ac:spMkLst>
        </pc:spChg>
      </pc:sldChg>
      <pc:sldChg chg="modSp">
        <pc:chgData name="Erich Keler" userId="c8991ad395b9d72c" providerId="Windows Live" clId="Web-{004547A8-05F4-8DEF-E575-2030030465F7}" dt="2026-01-08T16:18:53.599" v="36" actId="1076"/>
        <pc:sldMkLst>
          <pc:docMk/>
          <pc:sldMk cId="3895614965" sldId="306"/>
        </pc:sldMkLst>
        <pc:spChg chg="mod">
          <ac:chgData name="Erich Keler" userId="c8991ad395b9d72c" providerId="Windows Live" clId="Web-{004547A8-05F4-8DEF-E575-2030030465F7}" dt="2026-01-08T16:18:53.599" v="36" actId="1076"/>
          <ac:spMkLst>
            <pc:docMk/>
            <pc:sldMk cId="3895614965" sldId="306"/>
            <ac:spMk id="3" creationId="{728D938E-F286-CA31-80B9-DA66904E9F8B}"/>
          </ac:spMkLst>
        </pc:spChg>
      </pc:sldChg>
      <pc:sldChg chg="modSp">
        <pc:chgData name="Erich Keler" userId="c8991ad395b9d72c" providerId="Windows Live" clId="Web-{004547A8-05F4-8DEF-E575-2030030465F7}" dt="2026-01-08T16:18:57.411" v="37" actId="1076"/>
        <pc:sldMkLst>
          <pc:docMk/>
          <pc:sldMk cId="240390618" sldId="308"/>
        </pc:sldMkLst>
        <pc:spChg chg="mod">
          <ac:chgData name="Erich Keler" userId="c8991ad395b9d72c" providerId="Windows Live" clId="Web-{004547A8-05F4-8DEF-E575-2030030465F7}" dt="2026-01-08T16:18:57.411" v="37" actId="1076"/>
          <ac:spMkLst>
            <pc:docMk/>
            <pc:sldMk cId="240390618" sldId="308"/>
            <ac:spMk id="3" creationId="{5F32AADE-7BB9-481F-90D3-105AEA3D1D95}"/>
          </ac:spMkLst>
        </pc:spChg>
      </pc:sldChg>
      <pc:sldChg chg="modSp">
        <pc:chgData name="Erich Keler" userId="c8991ad395b9d72c" providerId="Windows Live" clId="Web-{004547A8-05F4-8DEF-E575-2030030465F7}" dt="2026-01-08T16:19:04.802" v="38" actId="1076"/>
        <pc:sldMkLst>
          <pc:docMk/>
          <pc:sldMk cId="2033795381" sldId="309"/>
        </pc:sldMkLst>
        <pc:spChg chg="mod">
          <ac:chgData name="Erich Keler" userId="c8991ad395b9d72c" providerId="Windows Live" clId="Web-{004547A8-05F4-8DEF-E575-2030030465F7}" dt="2026-01-08T16:19:04.802" v="38" actId="1076"/>
          <ac:spMkLst>
            <pc:docMk/>
            <pc:sldMk cId="2033795381" sldId="309"/>
            <ac:spMk id="3" creationId="{D499D625-A306-BE99-EA4A-CDFABAB03BD0}"/>
          </ac:spMkLst>
        </pc:spChg>
      </pc:sldChg>
      <pc:sldChg chg="modSp">
        <pc:chgData name="Erich Keler" userId="c8991ad395b9d72c" providerId="Windows Live" clId="Web-{004547A8-05F4-8DEF-E575-2030030465F7}" dt="2026-01-08T16:31:11.611" v="100" actId="20577"/>
        <pc:sldMkLst>
          <pc:docMk/>
          <pc:sldMk cId="1150797248" sldId="319"/>
        </pc:sldMkLst>
        <pc:spChg chg="mod">
          <ac:chgData name="Erich Keler" userId="c8991ad395b9d72c" providerId="Windows Live" clId="Web-{004547A8-05F4-8DEF-E575-2030030465F7}" dt="2026-01-08T16:31:11.611" v="100" actId="20577"/>
          <ac:spMkLst>
            <pc:docMk/>
            <pc:sldMk cId="1150797248" sldId="319"/>
            <ac:spMk id="3" creationId="{3A455B85-6183-0742-0103-36E00679A6AA}"/>
          </ac:spMkLst>
        </pc:spChg>
      </pc:sldChg>
      <pc:sldChg chg="modSp">
        <pc:chgData name="Erich Keler" userId="c8991ad395b9d72c" providerId="Windows Live" clId="Web-{004547A8-05F4-8DEF-E575-2030030465F7}" dt="2026-01-08T16:32:33.707" v="107" actId="20577"/>
        <pc:sldMkLst>
          <pc:docMk/>
          <pc:sldMk cId="1246909121" sldId="325"/>
        </pc:sldMkLst>
        <pc:spChg chg="mod">
          <ac:chgData name="Erich Keler" userId="c8991ad395b9d72c" providerId="Windows Live" clId="Web-{004547A8-05F4-8DEF-E575-2030030465F7}" dt="2026-01-08T16:32:33.707" v="107" actId="20577"/>
          <ac:spMkLst>
            <pc:docMk/>
            <pc:sldMk cId="1246909121" sldId="325"/>
            <ac:spMk id="2" creationId="{AC102150-1CB6-ED72-9211-7AA37095CDF3}"/>
          </ac:spMkLst>
        </pc:spChg>
      </pc:sldChg>
      <pc:sldChg chg="modSp">
        <pc:chgData name="Erich Keler" userId="c8991ad395b9d72c" providerId="Windows Live" clId="Web-{004547A8-05F4-8DEF-E575-2030030465F7}" dt="2026-01-08T16:32:39.847" v="109" actId="20577"/>
        <pc:sldMkLst>
          <pc:docMk/>
          <pc:sldMk cId="3184683698" sldId="326"/>
        </pc:sldMkLst>
        <pc:spChg chg="mod">
          <ac:chgData name="Erich Keler" userId="c8991ad395b9d72c" providerId="Windows Live" clId="Web-{004547A8-05F4-8DEF-E575-2030030465F7}" dt="2026-01-08T16:32:39.847" v="109" actId="20577"/>
          <ac:spMkLst>
            <pc:docMk/>
            <pc:sldMk cId="3184683698" sldId="326"/>
            <ac:spMk id="2" creationId="{EA497ED2-99A5-D7B2-57B7-41039CD566F7}"/>
          </ac:spMkLst>
        </pc:spChg>
      </pc:sldChg>
      <pc:sldChg chg="modSp">
        <pc:chgData name="Erich Keler" userId="c8991ad395b9d72c" providerId="Windows Live" clId="Web-{004547A8-05F4-8DEF-E575-2030030465F7}" dt="2026-01-08T16:33:48.567" v="114" actId="1076"/>
        <pc:sldMkLst>
          <pc:docMk/>
          <pc:sldMk cId="2820051305" sldId="331"/>
        </pc:sldMkLst>
        <pc:spChg chg="mod">
          <ac:chgData name="Erich Keler" userId="c8991ad395b9d72c" providerId="Windows Live" clId="Web-{004547A8-05F4-8DEF-E575-2030030465F7}" dt="2026-01-08T16:33:48.567" v="114" actId="1076"/>
          <ac:spMkLst>
            <pc:docMk/>
            <pc:sldMk cId="2820051305" sldId="331"/>
            <ac:spMk id="3" creationId="{1458F8E9-579C-A882-E7E5-DC53882CF9AE}"/>
          </ac:spMkLst>
        </pc:spChg>
      </pc:sldChg>
      <pc:sldChg chg="modSp">
        <pc:chgData name="Erich Keler" userId="c8991ad395b9d72c" providerId="Windows Live" clId="Web-{004547A8-05F4-8DEF-E575-2030030465F7}" dt="2026-01-08T16:33:53.067" v="115" actId="1076"/>
        <pc:sldMkLst>
          <pc:docMk/>
          <pc:sldMk cId="1911551468" sldId="332"/>
        </pc:sldMkLst>
        <pc:spChg chg="mod">
          <ac:chgData name="Erich Keler" userId="c8991ad395b9d72c" providerId="Windows Live" clId="Web-{004547A8-05F4-8DEF-E575-2030030465F7}" dt="2026-01-08T16:33:53.067" v="115" actId="1076"/>
          <ac:spMkLst>
            <pc:docMk/>
            <pc:sldMk cId="1911551468" sldId="332"/>
            <ac:spMk id="3" creationId="{C9C8CC27-0AAC-CB87-EFA4-D6776CA3675E}"/>
          </ac:spMkLst>
        </pc:spChg>
      </pc:sldChg>
      <pc:sldChg chg="modSp">
        <pc:chgData name="Erich Keler" userId="c8991ad395b9d72c" providerId="Windows Live" clId="Web-{004547A8-05F4-8DEF-E575-2030030465F7}" dt="2026-01-08T16:34:03.255" v="116" actId="1076"/>
        <pc:sldMkLst>
          <pc:docMk/>
          <pc:sldMk cId="3998223701" sldId="333"/>
        </pc:sldMkLst>
        <pc:spChg chg="mod">
          <ac:chgData name="Erich Keler" userId="c8991ad395b9d72c" providerId="Windows Live" clId="Web-{004547A8-05F4-8DEF-E575-2030030465F7}" dt="2026-01-08T16:34:03.255" v="116" actId="1076"/>
          <ac:spMkLst>
            <pc:docMk/>
            <pc:sldMk cId="3998223701" sldId="333"/>
            <ac:spMk id="3" creationId="{2E1EAF5B-637D-317F-4F01-A13D74A5A39B}"/>
          </ac:spMkLst>
        </pc:spChg>
      </pc:sldChg>
      <pc:sldChg chg="modSp">
        <pc:chgData name="Erich Keler" userId="c8991ad395b9d72c" providerId="Windows Live" clId="Web-{004547A8-05F4-8DEF-E575-2030030465F7}" dt="2026-01-08T16:33:35.442" v="112"/>
        <pc:sldMkLst>
          <pc:docMk/>
          <pc:sldMk cId="70541955" sldId="334"/>
        </pc:sldMkLst>
        <pc:spChg chg="mod">
          <ac:chgData name="Erich Keler" userId="c8991ad395b9d72c" providerId="Windows Live" clId="Web-{004547A8-05F4-8DEF-E575-2030030465F7}" dt="2026-01-08T16:33:35.442" v="112"/>
          <ac:spMkLst>
            <pc:docMk/>
            <pc:sldMk cId="70541955" sldId="334"/>
            <ac:spMk id="3" creationId="{93B46A26-5597-6289-A08B-BE5C130399EE}"/>
          </ac:spMkLst>
        </pc:spChg>
      </pc:sldChg>
      <pc:sldChg chg="modSp">
        <pc:chgData name="Erich Keler" userId="c8991ad395b9d72c" providerId="Windows Live" clId="Web-{004547A8-05F4-8DEF-E575-2030030465F7}" dt="2026-01-08T16:34:23.333" v="119" actId="1076"/>
        <pc:sldMkLst>
          <pc:docMk/>
          <pc:sldMk cId="1056698165" sldId="335"/>
        </pc:sldMkLst>
        <pc:spChg chg="mod">
          <ac:chgData name="Erich Keler" userId="c8991ad395b9d72c" providerId="Windows Live" clId="Web-{004547A8-05F4-8DEF-E575-2030030465F7}" dt="2026-01-08T16:34:23.333" v="119" actId="1076"/>
          <ac:spMkLst>
            <pc:docMk/>
            <pc:sldMk cId="1056698165" sldId="335"/>
            <ac:spMk id="3" creationId="{E3326045-7633-EDB1-11BE-0A1D23D9C914}"/>
          </ac:spMkLst>
        </pc:spChg>
      </pc:sldChg>
      <pc:sldChg chg="modSp">
        <pc:chgData name="Erich Keler" userId="c8991ad395b9d72c" providerId="Windows Live" clId="Web-{004547A8-05F4-8DEF-E575-2030030465F7}" dt="2026-01-08T16:08:49.324" v="1" actId="1076"/>
        <pc:sldMkLst>
          <pc:docMk/>
          <pc:sldMk cId="132438444" sldId="337"/>
        </pc:sldMkLst>
        <pc:picChg chg="mod">
          <ac:chgData name="Erich Keler" userId="c8991ad395b9d72c" providerId="Windows Live" clId="Web-{004547A8-05F4-8DEF-E575-2030030465F7}" dt="2026-01-08T16:08:49.324" v="1" actId="1076"/>
          <ac:picMkLst>
            <pc:docMk/>
            <pc:sldMk cId="132438444" sldId="337"/>
            <ac:picMk id="5" creationId="{C87FB59D-11C7-C70E-4D26-336C0E2BFD56}"/>
          </ac:picMkLst>
        </pc:picChg>
      </pc:sldChg>
      <pc:sldChg chg="delSp modSp modNotes">
        <pc:chgData name="Erich Keler" userId="c8991ad395b9d72c" providerId="Windows Live" clId="Web-{004547A8-05F4-8DEF-E575-2030030465F7}" dt="2026-01-08T16:20:41.302" v="46" actId="20577"/>
        <pc:sldMkLst>
          <pc:docMk/>
          <pc:sldMk cId="1872355636" sldId="339"/>
        </pc:sldMkLst>
        <pc:spChg chg="mod">
          <ac:chgData name="Erich Keler" userId="c8991ad395b9d72c" providerId="Windows Live" clId="Web-{004547A8-05F4-8DEF-E575-2030030465F7}" dt="2026-01-08T16:20:41.302" v="46" actId="20577"/>
          <ac:spMkLst>
            <pc:docMk/>
            <pc:sldMk cId="1872355636" sldId="339"/>
            <ac:spMk id="3" creationId="{35787C8F-FDF1-78F9-004D-0E43F3D6372F}"/>
          </ac:spMkLst>
        </pc:spChg>
        <pc:picChg chg="del">
          <ac:chgData name="Erich Keler" userId="c8991ad395b9d72c" providerId="Windows Live" clId="Web-{004547A8-05F4-8DEF-E575-2030030465F7}" dt="2026-01-08T16:16:05.769" v="16"/>
          <ac:picMkLst>
            <pc:docMk/>
            <pc:sldMk cId="1872355636" sldId="339"/>
            <ac:picMk id="11" creationId="{AF35BA0C-0E14-D132-8F8D-97AD556DC22F}"/>
          </ac:picMkLst>
        </pc:picChg>
      </pc:sldChg>
      <pc:sldChg chg="modSp">
        <pc:chgData name="Erich Keler" userId="c8991ad395b9d72c" providerId="Windows Live" clId="Web-{004547A8-05F4-8DEF-E575-2030030465F7}" dt="2026-01-08T16:18:47.755" v="35" actId="1076"/>
        <pc:sldMkLst>
          <pc:docMk/>
          <pc:sldMk cId="1642827489" sldId="340"/>
        </pc:sldMkLst>
        <pc:spChg chg="mod">
          <ac:chgData name="Erich Keler" userId="c8991ad395b9d72c" providerId="Windows Live" clId="Web-{004547A8-05F4-8DEF-E575-2030030465F7}" dt="2026-01-08T16:18:47.755" v="35" actId="1076"/>
          <ac:spMkLst>
            <pc:docMk/>
            <pc:sldMk cId="1642827489" sldId="340"/>
            <ac:spMk id="3" creationId="{559860A0-6652-B1D5-3934-65D006231DE7}"/>
          </ac:spMkLst>
        </pc:spChg>
      </pc:sldChg>
      <pc:sldChg chg="addSp delSp modSp new modNotes">
        <pc:chgData name="Erich Keler" userId="c8991ad395b9d72c" providerId="Windows Live" clId="Web-{004547A8-05F4-8DEF-E575-2030030465F7}" dt="2026-01-08T16:28:00.807" v="92"/>
        <pc:sldMkLst>
          <pc:docMk/>
          <pc:sldMk cId="3892766985" sldId="342"/>
        </pc:sldMkLst>
        <pc:spChg chg="mod">
          <ac:chgData name="Erich Keler" userId="c8991ad395b9d72c" providerId="Windows Live" clId="Web-{004547A8-05F4-8DEF-E575-2030030465F7}" dt="2026-01-08T16:14:55.456" v="7" actId="20577"/>
          <ac:spMkLst>
            <pc:docMk/>
            <pc:sldMk cId="3892766985" sldId="342"/>
            <ac:spMk id="2" creationId="{C1B3F3BE-15DA-AAE2-1A71-F3940876B48E}"/>
          </ac:spMkLst>
        </pc:spChg>
        <pc:spChg chg="mod">
          <ac:chgData name="Erich Keler" userId="c8991ad395b9d72c" providerId="Windows Live" clId="Web-{004547A8-05F4-8DEF-E575-2030030465F7}" dt="2026-01-08T16:17:19.879" v="27" actId="20577"/>
          <ac:spMkLst>
            <pc:docMk/>
            <pc:sldMk cId="3892766985" sldId="342"/>
            <ac:spMk id="3" creationId="{2DCE5FB6-1D42-7428-351F-5717035F57AC}"/>
          </ac:spMkLst>
        </pc:spChg>
        <pc:spChg chg="add del">
          <ac:chgData name="Erich Keler" userId="c8991ad395b9d72c" providerId="Windows Live" clId="Web-{004547A8-05F4-8DEF-E575-2030030465F7}" dt="2026-01-08T16:25:54.800" v="49"/>
          <ac:spMkLst>
            <pc:docMk/>
            <pc:sldMk cId="3892766985" sldId="342"/>
            <ac:spMk id="5" creationId="{D3E92341-E814-278A-042D-C5CE1EFCD133}"/>
          </ac:spMkLst>
        </pc:spChg>
        <pc:spChg chg="add del">
          <ac:chgData name="Erich Keler" userId="c8991ad395b9d72c" providerId="Windows Live" clId="Web-{004547A8-05F4-8DEF-E575-2030030465F7}" dt="2026-01-08T16:26:00.597" v="51"/>
          <ac:spMkLst>
            <pc:docMk/>
            <pc:sldMk cId="3892766985" sldId="342"/>
            <ac:spMk id="6" creationId="{EFCAF95D-C45E-7716-A27E-6360D30112B2}"/>
          </ac:spMkLst>
        </pc:spChg>
        <pc:spChg chg="add mod">
          <ac:chgData name="Erich Keler" userId="c8991ad395b9d72c" providerId="Windows Live" clId="Web-{004547A8-05F4-8DEF-E575-2030030465F7}" dt="2026-01-08T16:28:00.807" v="92"/>
          <ac:spMkLst>
            <pc:docMk/>
            <pc:sldMk cId="3892766985" sldId="342"/>
            <ac:spMk id="7" creationId="{705EF4CA-2EC2-0077-AC38-30A4AF62626E}"/>
          </ac:spMkLst>
        </pc:spChg>
        <pc:picChg chg="add mod">
          <ac:chgData name="Erich Keler" userId="c8991ad395b9d72c" providerId="Windows Live" clId="Web-{004547A8-05F4-8DEF-E575-2030030465F7}" dt="2026-01-08T16:25:34.267" v="47"/>
          <ac:picMkLst>
            <pc:docMk/>
            <pc:sldMk cId="3892766985" sldId="342"/>
            <ac:picMk id="4" creationId="{760EDE9D-70ED-F6F5-F1A0-DB2C55307E09}"/>
          </ac:picMkLst>
        </pc:picChg>
      </pc:sldChg>
    </pc:docChg>
  </pc:docChgLst>
  <pc:docChgLst>
    <pc:chgData name="Erich Keler" userId="c8991ad395b9d72c" providerId="LiveId" clId="{721B8252-2AA9-47DE-ABC6-EDCECA0B9FB6}"/>
    <pc:docChg chg="undo custSel addSld delSld modSld sldOrd">
      <pc:chgData name="Erich Keler" userId="c8991ad395b9d72c" providerId="LiveId" clId="{721B8252-2AA9-47DE-ABC6-EDCECA0B9FB6}" dt="2026-01-08T05:11:46.098" v="3043" actId="1076"/>
      <pc:docMkLst>
        <pc:docMk/>
      </pc:docMkLst>
      <pc:sldChg chg="delSp modSp add mod">
        <pc:chgData name="Erich Keler" userId="c8991ad395b9d72c" providerId="LiveId" clId="{721B8252-2AA9-47DE-ABC6-EDCECA0B9FB6}" dt="2026-01-08T05:11:46.098" v="3043" actId="1076"/>
        <pc:sldMkLst>
          <pc:docMk/>
          <pc:sldMk cId="132438444" sldId="337"/>
        </pc:sldMkLst>
        <pc:picChg chg="mod">
          <ac:chgData name="Erich Keler" userId="c8991ad395b9d72c" providerId="LiveId" clId="{721B8252-2AA9-47DE-ABC6-EDCECA0B9FB6}" dt="2026-01-08T05:11:46.098" v="3043" actId="1076"/>
          <ac:picMkLst>
            <pc:docMk/>
            <pc:sldMk cId="132438444" sldId="337"/>
            <ac:picMk id="7" creationId="{D04C4D80-7A60-61E2-1B4D-554DA498E7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65881-140F-4122-A797-2C86464FD026}" type="datetimeFigureOut">
              <a:t>08.01.2026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3B6A3-303E-480F-A60E-CE8FD0AB2426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220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b="1" dirty="0"/>
              <a:t>15.12.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i="1" dirty="0"/>
              <a:t>Juhtslaid teha!</a:t>
            </a:r>
            <a:endParaRPr lang="et-EE" i="1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dirty="0"/>
              <a:t>Slaididele lisada siduv tekst või konspekt. Analoogselt Kirke projektiga teha õppeplaan.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dirty="0"/>
              <a:t>15.01. vahearuanne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dirty="0"/>
              <a:t>Hindajad: K. Kõrbe, L. Lusti aruanne 14.01, materjalid edastatakse neile 30.12.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i="1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i="1" dirty="0"/>
              <a:t>Kordamisküsimused: 10 küsimust mooduli kohta testidesse</a:t>
            </a:r>
            <a:endParaRPr lang="et-EE" i="1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i="1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i="1" dirty="0"/>
              <a:t>Mõisted – eraldi fail</a:t>
            </a:r>
            <a:endParaRPr lang="et-EE" i="1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dirty="0"/>
              <a:t>Ülesannete kogumikku ca 5 ülesannet, sh võib olla juhtumianalüüs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dirty="0"/>
              <a:t>Juhtum või ülesanne – kui palju peaks investeerima, et ettevõtte keskkonnajalajälge vähendada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A61DC-3622-21D3-4F67-1744FE131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458CA6-AC3D-78CD-6E22-9C39492C0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DA0475-F321-3395-4055-E38FE1EA0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Stepping towards the Green Transition: Challenges and Opportunities of Estonian Companies</a:t>
            </a:r>
            <a:r>
              <a:rPr lang="et-E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t-EE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Sustainability</a:t>
            </a:r>
            <a:r>
              <a:rPr lang="et-E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2023 – Aleksandra </a:t>
            </a:r>
            <a:r>
              <a:rPr lang="et-EE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Kekkonen</a:t>
            </a:r>
            <a:r>
              <a:rPr lang="et-E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Renee </a:t>
            </a:r>
            <a:r>
              <a:rPr lang="et-EE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Pesor</a:t>
            </a:r>
            <a:r>
              <a:rPr lang="et-E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Marge Täks. </a:t>
            </a:r>
            <a:endParaRPr lang="en-US" sz="1200" b="1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1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AB674-9DA7-2375-6BFE-2EFC5E3A2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rPr lang="en-150" smtClean="0"/>
              <a:t>19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089533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E5BDB-062D-49CD-5D76-E830AA1AE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5415C-A3C2-E6C1-8D12-352ABF07B9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5150FF-70DD-D8D0-B748-A5B4D9390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Stepping towards the Green Transition: Challenges and Opportunities of Estonian Companies</a:t>
            </a:r>
            <a:r>
              <a:rPr lang="et-E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t-EE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Sustainability</a:t>
            </a:r>
            <a:r>
              <a:rPr lang="et-E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2023 – Aleksandra </a:t>
            </a:r>
            <a:r>
              <a:rPr lang="et-EE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Kekkonen</a:t>
            </a:r>
            <a:r>
              <a:rPr lang="et-E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Renee </a:t>
            </a:r>
            <a:r>
              <a:rPr lang="et-EE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Pesor</a:t>
            </a:r>
            <a:r>
              <a:rPr lang="et-E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Marge Täks. </a:t>
            </a:r>
            <a:endParaRPr lang="en-US" sz="1200" b="1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1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5A56A-691E-8A4C-E0BE-376EA248A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rPr lang="en-150" smtClean="0"/>
              <a:t>20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28023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Stepping towards the Green Transition: Challenges and Opportunities of Estonian Companies</a:t>
            </a:r>
            <a:r>
              <a:rPr lang="et-E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t-EE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Sustainability</a:t>
            </a:r>
            <a:r>
              <a:rPr lang="et-E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2023 – Aleksandra </a:t>
            </a:r>
            <a:r>
              <a:rPr lang="et-EE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Kekkonen</a:t>
            </a:r>
            <a:r>
              <a:rPr lang="et-E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Renee </a:t>
            </a:r>
            <a:r>
              <a:rPr lang="et-EE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Pesor</a:t>
            </a:r>
            <a:r>
              <a:rPr lang="et-E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Marge Täks.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rPr lang="en-150" smtClean="0"/>
              <a:t>21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715811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>
                <a:ea typeface="+mn-lt"/>
                <a:cs typeface="+mn-lt"/>
              </a:rPr>
              <a:t>Laiema konteksti jaoks: </a:t>
            </a:r>
            <a:r>
              <a:rPr lang="et-EE" i="1">
                <a:ea typeface="+mn-lt"/>
                <a:cs typeface="+mn-lt"/>
              </a:rPr>
              <a:t>“Green </a:t>
            </a:r>
            <a:r>
              <a:rPr lang="et-EE" i="1" err="1">
                <a:ea typeface="+mn-lt"/>
                <a:cs typeface="+mn-lt"/>
              </a:rPr>
              <a:t>to</a:t>
            </a:r>
            <a:r>
              <a:rPr lang="et-EE" i="1">
                <a:ea typeface="+mn-lt"/>
                <a:cs typeface="+mn-lt"/>
              </a:rPr>
              <a:t> Gold”</a:t>
            </a:r>
            <a:r>
              <a:rPr lang="et-EE">
                <a:ea typeface="+mn-lt"/>
                <a:cs typeface="+mn-lt"/>
              </a:rPr>
              <a:t> (</a:t>
            </a:r>
            <a:r>
              <a:rPr lang="et-EE" err="1">
                <a:ea typeface="+mn-lt"/>
                <a:cs typeface="+mn-lt"/>
              </a:rPr>
              <a:t>Esty</a:t>
            </a:r>
            <a:r>
              <a:rPr lang="et-EE">
                <a:ea typeface="+mn-lt"/>
                <a:cs typeface="+mn-lt"/>
              </a:rPr>
              <a:t> &amp; Winston, 2006), mis väidab, et keskkonnaküsimuste kaasamine põhiärisse on </a:t>
            </a:r>
            <a:r>
              <a:rPr lang="et-EE" b="1">
                <a:ea typeface="+mn-lt"/>
                <a:cs typeface="+mn-lt"/>
              </a:rPr>
              <a:t>konkurentsieelise võti</a:t>
            </a:r>
            <a:r>
              <a:rPr lang="et-EE">
                <a:ea typeface="+mn-lt"/>
                <a:cs typeface="+mn-lt"/>
              </a:rPr>
              <a:t>, mitte kasumit kahandav kohustus. </a:t>
            </a:r>
            <a:endParaRPr lang="et-EE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t>22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2751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="1">
                <a:ea typeface="+mn-lt"/>
                <a:cs typeface="+mn-lt"/>
              </a:rPr>
              <a:t>Väärtusahela mõjuhindamine</a:t>
            </a:r>
            <a:r>
              <a:rPr lang="et-EE">
                <a:ea typeface="+mn-lt"/>
                <a:cs typeface="+mn-lt"/>
              </a:rPr>
              <a:t> aitab leida “kuumkohad”. Näiteks pakiveos on </a:t>
            </a:r>
            <a:r>
              <a:rPr lang="et-EE" b="1">
                <a:ea typeface="+mn-lt"/>
                <a:cs typeface="+mn-lt"/>
              </a:rPr>
              <a:t>viimane miil tihti suurim emissiooniallikas paki kohta</a:t>
            </a:r>
            <a:r>
              <a:rPr lang="et-EE">
                <a:ea typeface="+mn-lt"/>
                <a:cs typeface="+mn-lt"/>
              </a:rPr>
              <a:t> (palju peatusi, tühikäik). </a:t>
            </a:r>
            <a:r>
              <a:rPr lang="et-EE" i="1">
                <a:ea typeface="+mn-lt"/>
                <a:cs typeface="+mn-lt"/>
              </a:rPr>
              <a:t>Leevendus:</a:t>
            </a:r>
            <a:r>
              <a:rPr lang="et-EE">
                <a:ea typeface="+mn-lt"/>
                <a:cs typeface="+mn-lt"/>
              </a:rPr>
              <a:t> Mõned ettevõtted loovad pakiautomaatide võrgustikke või väljastuspunkte, et koondada saadetisi – nii vähendatakse kütusekulu ja kulu paki </a:t>
            </a:r>
            <a:r>
              <a:rPr lang="et-EE" err="1">
                <a:ea typeface="+mn-lt"/>
                <a:cs typeface="+mn-lt"/>
              </a:rPr>
              <a:t>kotha</a:t>
            </a:r>
            <a:r>
              <a:rPr lang="en-US">
                <a:ea typeface="+mn-lt"/>
                <a:cs typeface="+mn-lt"/>
              </a:rPr>
              <a:t> ja </a:t>
            </a:r>
            <a:r>
              <a:rPr lang="en-US" err="1">
                <a:ea typeface="+mn-lt"/>
                <a:cs typeface="+mn-lt"/>
              </a:rPr>
              <a:t>seda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eelk</a:t>
            </a:r>
            <a:r>
              <a:rPr lang="et-EE">
                <a:ea typeface="+mn-lt"/>
                <a:cs typeface="+mn-lt"/>
              </a:rPr>
              <a:t>õige suurema konsolideerimise koefitsiendi tõttu.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>
                <a:ea typeface="+mn-lt"/>
                <a:cs typeface="+mn-lt"/>
              </a:rPr>
              <a:t>Teine suur mõjuallikas on </a:t>
            </a:r>
            <a:r>
              <a:rPr lang="et-EE" b="1">
                <a:ea typeface="+mn-lt"/>
                <a:cs typeface="+mn-lt"/>
              </a:rPr>
              <a:t>pakendijäätmed</a:t>
            </a:r>
            <a:r>
              <a:rPr lang="et-EE">
                <a:ea typeface="+mn-lt"/>
                <a:cs typeface="+mn-lt"/>
              </a:rPr>
              <a:t>; siin aitab üleminek ringpakenditele (taaskasutatavad või kergesti </a:t>
            </a:r>
            <a:r>
              <a:rPr lang="et-EE" err="1">
                <a:ea typeface="+mn-lt"/>
                <a:cs typeface="+mn-lt"/>
              </a:rPr>
              <a:t>taaskäitletavad</a:t>
            </a:r>
            <a:r>
              <a:rPr lang="et-EE">
                <a:ea typeface="+mn-lt"/>
                <a:cs typeface="+mn-lt"/>
              </a:rPr>
              <a:t>). Balti näide: Omniva (Eesti Post) testis </a:t>
            </a:r>
            <a:r>
              <a:rPr lang="et-EE" b="1">
                <a:ea typeface="+mn-lt"/>
                <a:cs typeface="+mn-lt"/>
              </a:rPr>
              <a:t>korduskasutatavat e-kaubanduse pakendit</a:t>
            </a:r>
            <a:r>
              <a:rPr lang="et-EE">
                <a:ea typeface="+mn-lt"/>
                <a:cs typeface="+mn-lt"/>
              </a:rPr>
              <a:t> jäätmete vähendamiseks – kuid ilmnesid raskused pakendite tagasisaamisel üle piiride ning kliendid pidid meeles pidama pakend tagastada. See näitab, et välismõjude vähendamine eeldab sageli </a:t>
            </a:r>
            <a:r>
              <a:rPr lang="et-EE" b="1">
                <a:ea typeface="+mn-lt"/>
                <a:cs typeface="+mn-lt"/>
              </a:rPr>
              <a:t>terves süsteemis muutusi</a:t>
            </a:r>
            <a:r>
              <a:rPr lang="et-EE">
                <a:ea typeface="+mn-lt"/>
                <a:cs typeface="+mn-lt"/>
              </a:rPr>
              <a:t>, mitte ainult üksiku etapi parandamist.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Üldisem määratlus ja diagramm.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value chain dilemma of navigating sustainability transitions: A case study of an upstream incumbent company</a:t>
            </a:r>
            <a:r>
              <a:rPr lang="et-E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>
                <a:effectLst/>
              </a:rPr>
              <a:t>Armaghan </a:t>
            </a:r>
            <a:r>
              <a:rPr lang="en-US" err="1">
                <a:effectLst/>
              </a:rPr>
              <a:t>Chizaryfard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>
                <a:effectLst/>
              </a:rPr>
              <a:t>Emrah Karakaya 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>
              <a:ea typeface="+mn-lt"/>
              <a:cs typeface="+mn-lt"/>
            </a:endParaRPr>
          </a:p>
          <a:p>
            <a:endParaRPr lang="et-EE" i="1"/>
          </a:p>
          <a:p>
            <a:endParaRPr lang="et-EE" i="1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t>25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95121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Samas </a:t>
            </a:r>
            <a:r>
              <a:rPr lang="en-US" err="1"/>
              <a:t>ilmneb</a:t>
            </a:r>
            <a:r>
              <a:rPr lang="en-US"/>
              <a:t> </a:t>
            </a:r>
            <a:r>
              <a:rPr lang="en-US" err="1"/>
              <a:t>põhipinge</a:t>
            </a:r>
            <a:r>
              <a:rPr lang="en-US"/>
              <a:t>: </a:t>
            </a:r>
            <a:r>
              <a:rPr lang="en-US" err="1"/>
              <a:t>kes</a:t>
            </a:r>
            <a:r>
              <a:rPr lang="en-US"/>
              <a:t> </a:t>
            </a:r>
            <a:r>
              <a:rPr lang="en-US" err="1"/>
              <a:t>maksab</a:t>
            </a:r>
            <a:r>
              <a:rPr lang="en-US"/>
              <a:t> </a:t>
            </a:r>
            <a:r>
              <a:rPr lang="en-US" err="1"/>
              <a:t>rohepöörde</a:t>
            </a:r>
            <a:r>
              <a:rPr lang="en-US"/>
              <a:t> </a:t>
            </a:r>
            <a:r>
              <a:rPr lang="en-US" err="1"/>
              <a:t>eest</a:t>
            </a:r>
            <a:r>
              <a:rPr lang="en-US"/>
              <a:t>? </a:t>
            </a:r>
            <a:r>
              <a:rPr lang="en-US" err="1"/>
              <a:t>Küsitluste</a:t>
            </a:r>
            <a:r>
              <a:rPr lang="en-US"/>
              <a:t> </a:t>
            </a:r>
            <a:r>
              <a:rPr lang="en-US" err="1"/>
              <a:t>põhjal</a:t>
            </a:r>
            <a:r>
              <a:rPr lang="en-US"/>
              <a:t> </a:t>
            </a:r>
            <a:r>
              <a:rPr lang="en-US" err="1"/>
              <a:t>ootavad</a:t>
            </a:r>
            <a:r>
              <a:rPr lang="en-US"/>
              <a:t> </a:t>
            </a:r>
            <a:r>
              <a:rPr lang="en-US" err="1"/>
              <a:t>tarbijad</a:t>
            </a:r>
            <a:r>
              <a:rPr lang="en-US"/>
              <a:t> </a:t>
            </a:r>
            <a:r>
              <a:rPr lang="en-US" err="1"/>
              <a:t>sageli</a:t>
            </a:r>
            <a:r>
              <a:rPr lang="en-US"/>
              <a:t>, et </a:t>
            </a:r>
            <a:r>
              <a:rPr lang="en-US" b="1" err="1"/>
              <a:t>kestlikkuse</a:t>
            </a:r>
            <a:r>
              <a:rPr lang="en-US" b="1"/>
              <a:t> </a:t>
            </a:r>
            <a:r>
              <a:rPr lang="en-US" b="1" err="1"/>
              <a:t>kulu</a:t>
            </a:r>
            <a:r>
              <a:rPr lang="en-US" b="1"/>
              <a:t> </a:t>
            </a:r>
            <a:r>
              <a:rPr lang="en-US" b="1" err="1"/>
              <a:t>kannaks</a:t>
            </a:r>
            <a:r>
              <a:rPr lang="en-US" b="1"/>
              <a:t> </a:t>
            </a:r>
            <a:r>
              <a:rPr lang="en-US" b="1" err="1"/>
              <a:t>teenusepakkuja</a:t>
            </a:r>
            <a:r>
              <a:rPr lang="en-US" b="1"/>
              <a:t> </a:t>
            </a:r>
            <a:r>
              <a:rPr lang="en-US" b="1" err="1"/>
              <a:t>või</a:t>
            </a:r>
            <a:r>
              <a:rPr lang="en-US" b="1"/>
              <a:t> </a:t>
            </a:r>
            <a:r>
              <a:rPr lang="en-US" b="1" err="1"/>
              <a:t>jaemüüja</a:t>
            </a:r>
            <a:r>
              <a:rPr lang="en-US" b="1"/>
              <a:t>, </a:t>
            </a:r>
            <a:r>
              <a:rPr lang="en-US" b="1" err="1"/>
              <a:t>mitte</a:t>
            </a:r>
            <a:r>
              <a:rPr lang="en-US" b="1"/>
              <a:t> </a:t>
            </a:r>
            <a:r>
              <a:rPr lang="en-US" b="1" err="1"/>
              <a:t>nemad</a:t>
            </a:r>
            <a:r>
              <a:rPr lang="en-US" b="1"/>
              <a:t> </a:t>
            </a:r>
            <a:r>
              <a:rPr lang="en-US" b="1" err="1"/>
              <a:t>ise</a:t>
            </a:r>
            <a:r>
              <a:rPr lang="en-US"/>
              <a:t> – </a:t>
            </a:r>
            <a:r>
              <a:rPr lang="en-US" err="1"/>
              <a:t>nt</a:t>
            </a:r>
            <a:r>
              <a:rPr lang="en-US"/>
              <a:t> 70% e-</a:t>
            </a:r>
            <a:r>
              <a:rPr lang="en-US" err="1"/>
              <a:t>ostlejaist</a:t>
            </a:r>
            <a:r>
              <a:rPr lang="en-US"/>
              <a:t> </a:t>
            </a:r>
            <a:r>
              <a:rPr lang="en-US" err="1"/>
              <a:t>arvas</a:t>
            </a:r>
            <a:r>
              <a:rPr lang="en-US"/>
              <a:t>, et e-</a:t>
            </a:r>
            <a:r>
              <a:rPr lang="en-US" err="1"/>
              <a:t>kaupmees</a:t>
            </a:r>
            <a:r>
              <a:rPr lang="en-US"/>
              <a:t> (</a:t>
            </a:r>
            <a:r>
              <a:rPr lang="en-US" err="1"/>
              <a:t>mitte</a:t>
            </a:r>
            <a:r>
              <a:rPr lang="en-US"/>
              <a:t> </a:t>
            </a:r>
            <a:r>
              <a:rPr lang="en-US" err="1"/>
              <a:t>klient</a:t>
            </a:r>
            <a:r>
              <a:rPr lang="en-US"/>
              <a:t>) peaks </a:t>
            </a:r>
            <a:r>
              <a:rPr lang="en-US" err="1"/>
              <a:t>maksma</a:t>
            </a:r>
            <a:r>
              <a:rPr lang="en-US"/>
              <a:t> </a:t>
            </a:r>
            <a:r>
              <a:rPr lang="en-US" err="1"/>
              <a:t>süsinikuneutraalse</a:t>
            </a:r>
            <a:r>
              <a:rPr lang="en-US"/>
              <a:t> </a:t>
            </a:r>
            <a:r>
              <a:rPr lang="en-US" err="1"/>
              <a:t>tarne</a:t>
            </a:r>
            <a:r>
              <a:rPr lang="en-US"/>
              <a:t> </a:t>
            </a:r>
            <a:r>
              <a:rPr lang="en-US" err="1"/>
              <a:t>lisakulu</a:t>
            </a:r>
            <a:r>
              <a:rPr lang="en-US"/>
              <a:t>. </a:t>
            </a:r>
            <a:endParaRPr lang="et-EE"/>
          </a:p>
          <a:p>
            <a:endParaRPr lang="et-EE"/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Sustainable Operations of Last Mile Logistics Based on</a:t>
            </a:r>
            <a:r>
              <a:rPr lang="et-EE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 Learning Processes</a:t>
            </a:r>
            <a:r>
              <a:rPr lang="et-EE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Jerko </a:t>
            </a:r>
            <a:r>
              <a:rPr lang="en-US" sz="1200" b="1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Oršiˇc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Borut Jereb 2 and Matevž Obrecht 2</a:t>
            </a:r>
            <a:r>
              <a:rPr lang="et-EE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Characteristics of innovations in last mile logistics -using best practices, case studies and making the link with green and sustainable logistics</a:t>
            </a:r>
            <a:r>
              <a:rPr lang="et-E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t-EE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Roel</a:t>
            </a:r>
            <a:r>
              <a:rPr lang="et-E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Gevaers</a:t>
            </a:r>
            <a:r>
              <a:rPr lang="et-E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t-EE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Thierry</a:t>
            </a:r>
            <a:r>
              <a:rPr lang="et-E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Vanelslander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t-EE"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t-EE"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t-EE">
                <a:ea typeface="+mn-lt"/>
                <a:cs typeface="+mn-lt"/>
              </a:rPr>
              <a:t>Praktika näitab: vaid vähesed kliendid aktsepteerivad aeglasemat teenust isegi siis, kui see on keskkonnasõbralikum. </a:t>
            </a:r>
            <a:endParaRPr lang="en-US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t>32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99175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507D3-550E-69EC-297E-F5C3B53D2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BF5D54E4-3A33-6526-326B-7098A0BAD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D093811A-037F-B43F-1893-6D1CACD54A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Samas </a:t>
            </a:r>
            <a:r>
              <a:rPr lang="en-US" err="1"/>
              <a:t>ilmneb</a:t>
            </a:r>
            <a:r>
              <a:rPr lang="en-US"/>
              <a:t> </a:t>
            </a:r>
            <a:r>
              <a:rPr lang="en-US" err="1"/>
              <a:t>põhipinge</a:t>
            </a:r>
            <a:r>
              <a:rPr lang="en-US"/>
              <a:t>: </a:t>
            </a:r>
            <a:r>
              <a:rPr lang="en-US" err="1"/>
              <a:t>kes</a:t>
            </a:r>
            <a:r>
              <a:rPr lang="en-US"/>
              <a:t> </a:t>
            </a:r>
            <a:r>
              <a:rPr lang="en-US" err="1"/>
              <a:t>maksab</a:t>
            </a:r>
            <a:r>
              <a:rPr lang="en-US"/>
              <a:t> </a:t>
            </a:r>
            <a:r>
              <a:rPr lang="en-US" err="1"/>
              <a:t>rohepöörde</a:t>
            </a:r>
            <a:r>
              <a:rPr lang="en-US"/>
              <a:t> </a:t>
            </a:r>
            <a:r>
              <a:rPr lang="en-US" err="1"/>
              <a:t>eest</a:t>
            </a:r>
            <a:r>
              <a:rPr lang="en-US"/>
              <a:t>? </a:t>
            </a:r>
            <a:r>
              <a:rPr lang="en-US" err="1"/>
              <a:t>Küsitluste</a:t>
            </a:r>
            <a:r>
              <a:rPr lang="en-US"/>
              <a:t> </a:t>
            </a:r>
            <a:r>
              <a:rPr lang="en-US" err="1"/>
              <a:t>põhjal</a:t>
            </a:r>
            <a:r>
              <a:rPr lang="en-US"/>
              <a:t> </a:t>
            </a:r>
            <a:r>
              <a:rPr lang="en-US" err="1"/>
              <a:t>ootavad</a:t>
            </a:r>
            <a:r>
              <a:rPr lang="en-US"/>
              <a:t> </a:t>
            </a:r>
            <a:r>
              <a:rPr lang="en-US" err="1"/>
              <a:t>tarbijad</a:t>
            </a:r>
            <a:r>
              <a:rPr lang="en-US"/>
              <a:t> </a:t>
            </a:r>
            <a:r>
              <a:rPr lang="en-US" err="1"/>
              <a:t>sageli</a:t>
            </a:r>
            <a:r>
              <a:rPr lang="en-US"/>
              <a:t>, et </a:t>
            </a:r>
            <a:r>
              <a:rPr lang="en-US" b="1" err="1"/>
              <a:t>kestlikkuse</a:t>
            </a:r>
            <a:r>
              <a:rPr lang="en-US" b="1"/>
              <a:t> </a:t>
            </a:r>
            <a:r>
              <a:rPr lang="en-US" b="1" err="1"/>
              <a:t>kulu</a:t>
            </a:r>
            <a:r>
              <a:rPr lang="en-US" b="1"/>
              <a:t> </a:t>
            </a:r>
            <a:r>
              <a:rPr lang="en-US" b="1" err="1"/>
              <a:t>kannaks</a:t>
            </a:r>
            <a:r>
              <a:rPr lang="en-US" b="1"/>
              <a:t> </a:t>
            </a:r>
            <a:r>
              <a:rPr lang="en-US" b="1" err="1"/>
              <a:t>teenusepakkuja</a:t>
            </a:r>
            <a:r>
              <a:rPr lang="en-US" b="1"/>
              <a:t> </a:t>
            </a:r>
            <a:r>
              <a:rPr lang="en-US" b="1" err="1"/>
              <a:t>või</a:t>
            </a:r>
            <a:r>
              <a:rPr lang="en-US" b="1"/>
              <a:t> </a:t>
            </a:r>
            <a:r>
              <a:rPr lang="en-US" b="1" err="1"/>
              <a:t>jaemüüja</a:t>
            </a:r>
            <a:r>
              <a:rPr lang="en-US" b="1"/>
              <a:t>, </a:t>
            </a:r>
            <a:r>
              <a:rPr lang="en-US" b="1" err="1"/>
              <a:t>mitte</a:t>
            </a:r>
            <a:r>
              <a:rPr lang="en-US" b="1"/>
              <a:t> </a:t>
            </a:r>
            <a:r>
              <a:rPr lang="en-US" b="1" err="1"/>
              <a:t>nemad</a:t>
            </a:r>
            <a:r>
              <a:rPr lang="en-US" b="1"/>
              <a:t> </a:t>
            </a:r>
            <a:r>
              <a:rPr lang="en-US" b="1" err="1"/>
              <a:t>ise</a:t>
            </a:r>
            <a:r>
              <a:rPr lang="en-US"/>
              <a:t> – </a:t>
            </a:r>
            <a:r>
              <a:rPr lang="en-US" err="1"/>
              <a:t>nt</a:t>
            </a:r>
            <a:r>
              <a:rPr lang="en-US"/>
              <a:t> 70% e-</a:t>
            </a:r>
            <a:r>
              <a:rPr lang="en-US" err="1"/>
              <a:t>ostlejaist</a:t>
            </a:r>
            <a:r>
              <a:rPr lang="en-US"/>
              <a:t> </a:t>
            </a:r>
            <a:r>
              <a:rPr lang="en-US" err="1"/>
              <a:t>arvas</a:t>
            </a:r>
            <a:r>
              <a:rPr lang="en-US"/>
              <a:t>, et e-</a:t>
            </a:r>
            <a:r>
              <a:rPr lang="en-US" err="1"/>
              <a:t>kaupmees</a:t>
            </a:r>
            <a:r>
              <a:rPr lang="en-US"/>
              <a:t> (</a:t>
            </a:r>
            <a:r>
              <a:rPr lang="en-US" err="1"/>
              <a:t>mitte</a:t>
            </a:r>
            <a:r>
              <a:rPr lang="en-US"/>
              <a:t> </a:t>
            </a:r>
            <a:r>
              <a:rPr lang="en-US" err="1"/>
              <a:t>klient</a:t>
            </a:r>
            <a:r>
              <a:rPr lang="en-US"/>
              <a:t>) peaks </a:t>
            </a:r>
            <a:r>
              <a:rPr lang="en-US" err="1"/>
              <a:t>maksma</a:t>
            </a:r>
            <a:r>
              <a:rPr lang="en-US"/>
              <a:t> </a:t>
            </a:r>
            <a:r>
              <a:rPr lang="en-US" err="1"/>
              <a:t>süsinikuneutraalse</a:t>
            </a:r>
            <a:r>
              <a:rPr lang="en-US"/>
              <a:t> </a:t>
            </a:r>
            <a:r>
              <a:rPr lang="en-US" err="1"/>
              <a:t>tarne</a:t>
            </a:r>
            <a:r>
              <a:rPr lang="en-US"/>
              <a:t> </a:t>
            </a:r>
            <a:r>
              <a:rPr lang="en-US" err="1"/>
              <a:t>lisakulu</a:t>
            </a:r>
            <a:r>
              <a:rPr lang="en-US"/>
              <a:t>. </a:t>
            </a:r>
            <a:endParaRPr lang="et-EE"/>
          </a:p>
          <a:p>
            <a:endParaRPr lang="et-EE"/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Sustainable Operations of Last Mile Logistics Based on</a:t>
            </a:r>
            <a:r>
              <a:rPr lang="et-EE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 Learning Processes</a:t>
            </a:r>
            <a:r>
              <a:rPr lang="et-EE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Jerko </a:t>
            </a:r>
            <a:r>
              <a:rPr lang="en-US" sz="1200" b="1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Oršiˇc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Borut Jereb 2 and Matevž Obrecht 2</a:t>
            </a:r>
            <a:r>
              <a:rPr lang="et-EE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t-EE"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t-EE"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t-EE">
                <a:ea typeface="+mn-lt"/>
                <a:cs typeface="+mn-lt"/>
              </a:rPr>
              <a:t>Praktika näitab: vaid vähesed kliendid aktsepteerivad aeglasemat teenust isegi siis, kui see on keskkonnasõbralikum. </a:t>
            </a:r>
            <a:endParaRPr lang="en-US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794FBAF-2E7C-7F70-9D70-AF5603FEE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t>33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57392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/>
              <a:t>Poliitilised instrumendid lõivsuhete mõjutamiseks. </a:t>
            </a:r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rPr lang="en-150" smtClean="0"/>
              <a:t>34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576706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Analysing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regulatory instruments in sustainability transitions: A combined ‘intervention points’ and ‘roles of law’ approach to the European Union's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Ecodesign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framework</a:t>
            </a:r>
            <a:r>
              <a:rPr lang="et-E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fi-FI">
                <a:effectLst/>
              </a:rPr>
              <a:t>Hanna </a:t>
            </a:r>
            <a:r>
              <a:rPr lang="fi-FI" err="1">
                <a:effectLst/>
              </a:rPr>
              <a:t>Entsalo</a:t>
            </a:r>
            <a:r>
              <a:rPr lang="fi-FI">
                <a:effectLst/>
              </a:rPr>
              <a:t> </a:t>
            </a:r>
            <a:r>
              <a:rPr lang="fi-FI" baseline="30000">
                <a:effectLst/>
              </a:rPr>
              <a:t>a</a:t>
            </a:r>
            <a:r>
              <a:rPr lang="fi-FI">
                <a:effectLst/>
              </a:rPr>
              <a:t> </a:t>
            </a:r>
            <a:r>
              <a:rPr lang="fi-FI" baseline="30000">
                <a:effectLst/>
              </a:rPr>
              <a:t>b</a:t>
            </a:r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fi-FI">
                <a:effectLst/>
              </a:rPr>
              <a:t>Harri </a:t>
            </a:r>
            <a:r>
              <a:rPr lang="fi-FI" err="1">
                <a:effectLst/>
              </a:rPr>
              <a:t>Kalimo</a:t>
            </a:r>
            <a:r>
              <a:rPr lang="fi-FI">
                <a:effectLst/>
              </a:rPr>
              <a:t> </a:t>
            </a:r>
            <a:r>
              <a:rPr lang="fi-FI" baseline="30000">
                <a:effectLst/>
              </a:rPr>
              <a:t>c</a:t>
            </a:r>
            <a:r>
              <a:rPr lang="fi-FI">
                <a:effectLst/>
              </a:rPr>
              <a:t> </a:t>
            </a:r>
            <a:r>
              <a:rPr lang="fi-FI" baseline="30000">
                <a:effectLst/>
              </a:rPr>
              <a:t>d</a:t>
            </a:r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fi-FI">
                <a:effectLst/>
              </a:rPr>
              <a:t>Petrus Kautto </a:t>
            </a:r>
            <a:r>
              <a:rPr lang="fi-FI" baseline="30000">
                <a:effectLst/>
              </a:rPr>
              <a:t>a</a:t>
            </a:r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fi-FI">
                <a:effectLst/>
              </a:rPr>
              <a:t>Topi Turunen </a:t>
            </a:r>
            <a:r>
              <a:rPr lang="fi-FI" baseline="30000">
                <a:effectLst/>
              </a:rPr>
              <a:t>a</a:t>
            </a:r>
            <a:r>
              <a:rPr lang="fi-FI">
                <a:effectLst/>
              </a:rPr>
              <a:t> </a:t>
            </a:r>
            <a:r>
              <a:rPr lang="fi-FI" baseline="30000">
                <a:effectLst/>
              </a:rPr>
              <a:t>d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rPr lang="en-150" smtClean="0"/>
              <a:t>35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899855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i="1">
                <a:ea typeface="+mn-lt"/>
                <a:cs typeface="+mn-lt"/>
              </a:rPr>
              <a:t>Peamine mõte:</a:t>
            </a:r>
            <a:r>
              <a:rPr lang="et-EE">
                <a:ea typeface="+mn-lt"/>
                <a:cs typeface="+mn-lt"/>
              </a:rPr>
              <a:t> </a:t>
            </a:r>
            <a:r>
              <a:rPr lang="et-EE" b="1">
                <a:ea typeface="+mn-lt"/>
                <a:cs typeface="+mn-lt"/>
              </a:rPr>
              <a:t>Õigete stiimulite loomine kestlikkusele nõuab “präänikute ja piitsade” tasakaalu.</a:t>
            </a:r>
            <a:r>
              <a:rPr lang="et-EE">
                <a:ea typeface="+mn-lt"/>
                <a:cs typeface="+mn-lt"/>
              </a:rPr>
              <a:t> Transpordifirmad peaksid neid meetmeid ette aimama ja oma mudeleid kohandama. Näiteks kui on oodata süsinikukulude tõusu, on juba praegu tõhususse investeerimine ettenägelik riskihaldus. </a:t>
            </a:r>
            <a:r>
              <a:rPr lang="et-EE" i="1">
                <a:ea typeface="+mn-lt"/>
                <a:cs typeface="+mn-lt"/>
              </a:rPr>
              <a:t>Soovituslik lugemine:</a:t>
            </a:r>
            <a:r>
              <a:rPr lang="et-EE">
                <a:ea typeface="+mn-lt"/>
                <a:cs typeface="+mn-lt"/>
              </a:rPr>
              <a:t> Maailmapanga raport </a:t>
            </a:r>
            <a:r>
              <a:rPr lang="et-EE" i="1">
                <a:ea typeface="+mn-lt"/>
                <a:cs typeface="+mn-lt"/>
              </a:rPr>
              <a:t>“</a:t>
            </a:r>
            <a:r>
              <a:rPr lang="et-EE" i="1" err="1">
                <a:ea typeface="+mn-lt"/>
                <a:cs typeface="+mn-lt"/>
              </a:rPr>
              <a:t>Pricing</a:t>
            </a:r>
            <a:r>
              <a:rPr lang="et-EE" i="1">
                <a:ea typeface="+mn-lt"/>
                <a:cs typeface="+mn-lt"/>
              </a:rPr>
              <a:t> </a:t>
            </a:r>
            <a:r>
              <a:rPr lang="et-EE" i="1" err="1">
                <a:ea typeface="+mn-lt"/>
                <a:cs typeface="+mn-lt"/>
              </a:rPr>
              <a:t>Carbon</a:t>
            </a:r>
            <a:r>
              <a:rPr lang="et-EE" i="1">
                <a:ea typeface="+mn-lt"/>
                <a:cs typeface="+mn-lt"/>
              </a:rPr>
              <a:t> </a:t>
            </a:r>
            <a:r>
              <a:rPr lang="et-EE" i="1" err="1">
                <a:ea typeface="+mn-lt"/>
                <a:cs typeface="+mn-lt"/>
              </a:rPr>
              <a:t>to</a:t>
            </a:r>
            <a:r>
              <a:rPr lang="et-EE" i="1">
                <a:ea typeface="+mn-lt"/>
                <a:cs typeface="+mn-lt"/>
              </a:rPr>
              <a:t> </a:t>
            </a:r>
            <a:r>
              <a:rPr lang="et-EE" i="1" err="1">
                <a:ea typeface="+mn-lt"/>
                <a:cs typeface="+mn-lt"/>
              </a:rPr>
              <a:t>Combat</a:t>
            </a:r>
            <a:r>
              <a:rPr lang="et-EE" i="1">
                <a:ea typeface="+mn-lt"/>
                <a:cs typeface="+mn-lt"/>
              </a:rPr>
              <a:t> </a:t>
            </a:r>
            <a:r>
              <a:rPr lang="et-EE" i="1" err="1">
                <a:ea typeface="+mn-lt"/>
                <a:cs typeface="+mn-lt"/>
              </a:rPr>
              <a:t>Climate</a:t>
            </a:r>
            <a:r>
              <a:rPr lang="et-EE" i="1">
                <a:ea typeface="+mn-lt"/>
                <a:cs typeface="+mn-lt"/>
              </a:rPr>
              <a:t> </a:t>
            </a:r>
            <a:r>
              <a:rPr lang="et-EE" i="1" err="1">
                <a:ea typeface="+mn-lt"/>
                <a:cs typeface="+mn-lt"/>
              </a:rPr>
              <a:t>Change</a:t>
            </a:r>
            <a:r>
              <a:rPr lang="et-EE" i="1">
                <a:ea typeface="+mn-lt"/>
                <a:cs typeface="+mn-lt"/>
              </a:rPr>
              <a:t>”</a:t>
            </a:r>
            <a:r>
              <a:rPr lang="et-EE">
                <a:ea typeface="+mn-lt"/>
                <a:cs typeface="+mn-lt"/>
              </a:rPr>
              <a:t> – globaalsetest süsiniku hinnastamise trendidest, ning </a:t>
            </a:r>
            <a:r>
              <a:rPr lang="et-EE" b="1">
                <a:ea typeface="+mn-lt"/>
                <a:cs typeface="+mn-lt"/>
              </a:rPr>
              <a:t>raamatu “Natural </a:t>
            </a:r>
            <a:r>
              <a:rPr lang="et-EE" b="1" err="1">
                <a:ea typeface="+mn-lt"/>
                <a:cs typeface="+mn-lt"/>
              </a:rPr>
              <a:t>Capitalism</a:t>
            </a:r>
            <a:r>
              <a:rPr lang="et-EE" b="1">
                <a:ea typeface="+mn-lt"/>
                <a:cs typeface="+mn-lt"/>
              </a:rPr>
              <a:t>” 4. peatükk</a:t>
            </a:r>
            <a:r>
              <a:rPr lang="et-EE">
                <a:ea typeface="+mn-lt"/>
                <a:cs typeface="+mn-lt"/>
              </a:rPr>
              <a:t> (</a:t>
            </a:r>
            <a:r>
              <a:rPr lang="et-EE" err="1">
                <a:ea typeface="+mn-lt"/>
                <a:cs typeface="+mn-lt"/>
              </a:rPr>
              <a:t>Hawken</a:t>
            </a:r>
            <a:r>
              <a:rPr lang="et-EE">
                <a:ea typeface="+mn-lt"/>
                <a:cs typeface="+mn-lt"/>
              </a:rPr>
              <a:t> jt), mis arutleb, kuidas hinnastamise ümbermõtestamine äris võib edendada </a:t>
            </a:r>
            <a:r>
              <a:rPr lang="et-EE" err="1">
                <a:ea typeface="+mn-lt"/>
                <a:cs typeface="+mn-lt"/>
              </a:rPr>
              <a:t>ökotõhusust</a:t>
            </a:r>
            <a:r>
              <a:rPr lang="et-EE">
                <a:ea typeface="+mn-lt"/>
                <a:cs typeface="+mn-lt"/>
              </a:rPr>
              <a:t>.</a:t>
            </a:r>
            <a:endParaRPr lang="et-EE"/>
          </a:p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t>36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404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Tummala, R., Schoenherr, T. (2011), “Assessing and managing risks using the supply chain risk management process (SCRMP)”, Supply Chain Management: An International Journal, Vol. 16, No. 6, pp. 474-483.</a:t>
            </a:r>
            <a:endParaRPr lang="et-EE"/>
          </a:p>
          <a:p>
            <a:endParaRPr lang="et-EE"/>
          </a:p>
          <a:p>
            <a:r>
              <a:rPr lang="en-US"/>
              <a:t>On </a:t>
            </a:r>
            <a:r>
              <a:rPr lang="en-US" err="1"/>
              <a:t>olemas</a:t>
            </a:r>
            <a:r>
              <a:rPr lang="en-US"/>
              <a:t> </a:t>
            </a:r>
            <a:r>
              <a:rPr lang="en-US" err="1"/>
              <a:t>väga</a:t>
            </a:r>
            <a:r>
              <a:rPr lang="en-US"/>
              <a:t> lai </a:t>
            </a:r>
            <a:r>
              <a:rPr lang="en-US" err="1"/>
              <a:t>valik</a:t>
            </a:r>
            <a:r>
              <a:rPr lang="en-US"/>
              <a:t> </a:t>
            </a:r>
            <a:r>
              <a:rPr lang="en-US" err="1"/>
              <a:t>sündmusi</a:t>
            </a:r>
            <a:r>
              <a:rPr lang="en-US"/>
              <a:t>, mis </a:t>
            </a:r>
            <a:r>
              <a:rPr lang="en-US" err="1"/>
              <a:t>võivad</a:t>
            </a:r>
            <a:r>
              <a:rPr lang="en-US"/>
              <a:t> </a:t>
            </a:r>
            <a:r>
              <a:rPr lang="en-US" err="1"/>
              <a:t>mõjutada</a:t>
            </a:r>
            <a:r>
              <a:rPr lang="en-US"/>
              <a:t> </a:t>
            </a:r>
            <a:r>
              <a:rPr lang="en-US" err="1"/>
              <a:t>tarneahela</a:t>
            </a:r>
            <a:r>
              <a:rPr lang="en-US"/>
              <a:t> </a:t>
            </a:r>
            <a:r>
              <a:rPr lang="en-US" err="1"/>
              <a:t>toimimist</a:t>
            </a:r>
            <a:r>
              <a:rPr lang="en-US"/>
              <a:t> – alates </a:t>
            </a:r>
            <a:r>
              <a:rPr lang="en-US" err="1"/>
              <a:t>keskkonnateguritest</a:t>
            </a:r>
            <a:r>
              <a:rPr lang="en-US"/>
              <a:t> </a:t>
            </a:r>
            <a:r>
              <a:rPr lang="en-US" err="1"/>
              <a:t>kuni</a:t>
            </a:r>
            <a:r>
              <a:rPr lang="en-US"/>
              <a:t> </a:t>
            </a:r>
            <a:r>
              <a:rPr lang="en-US" err="1"/>
              <a:t>organisatsiooni-siseste</a:t>
            </a:r>
            <a:r>
              <a:rPr lang="en-US"/>
              <a:t> ja -</a:t>
            </a:r>
            <a:r>
              <a:rPr lang="en-US" err="1"/>
              <a:t>vaheliste</a:t>
            </a:r>
            <a:r>
              <a:rPr lang="en-US"/>
              <a:t> </a:t>
            </a:r>
            <a:r>
              <a:rPr lang="en-US" err="1"/>
              <a:t>teguriteni</a:t>
            </a:r>
            <a:r>
              <a:rPr lang="en-US"/>
              <a:t>. </a:t>
            </a:r>
            <a:r>
              <a:rPr lang="en-US" err="1"/>
              <a:t>Nende</a:t>
            </a:r>
            <a:r>
              <a:rPr lang="en-US"/>
              <a:t> </a:t>
            </a:r>
            <a:r>
              <a:rPr lang="en-US" err="1"/>
              <a:t>mõju</a:t>
            </a:r>
            <a:r>
              <a:rPr lang="en-US"/>
              <a:t> </a:t>
            </a:r>
            <a:r>
              <a:rPr lang="en-US" err="1"/>
              <a:t>võib</a:t>
            </a:r>
            <a:r>
              <a:rPr lang="en-US"/>
              <a:t> </a:t>
            </a:r>
            <a:r>
              <a:rPr lang="en-US" err="1"/>
              <a:t>ulatuda</a:t>
            </a:r>
            <a:r>
              <a:rPr lang="en-US"/>
              <a:t> </a:t>
            </a:r>
            <a:r>
              <a:rPr lang="en-US" err="1"/>
              <a:t>lühiajalisest</a:t>
            </a:r>
            <a:r>
              <a:rPr lang="en-US"/>
              <a:t> </a:t>
            </a:r>
            <a:r>
              <a:rPr lang="en-US" err="1"/>
              <a:t>pikaajaliseni</a:t>
            </a:r>
            <a:r>
              <a:rPr lang="en-US"/>
              <a:t>, </a:t>
            </a:r>
            <a:r>
              <a:rPr lang="en-US" err="1"/>
              <a:t>mida</a:t>
            </a:r>
            <a:r>
              <a:rPr lang="en-US"/>
              <a:t> on </a:t>
            </a:r>
            <a:r>
              <a:rPr lang="en-US" err="1"/>
              <a:t>kirjanduses</a:t>
            </a:r>
            <a:r>
              <a:rPr lang="en-US"/>
              <a:t> </a:t>
            </a:r>
            <a:r>
              <a:rPr lang="en-US" err="1"/>
              <a:t>illustreeritud</a:t>
            </a:r>
            <a:r>
              <a:rPr lang="en-US"/>
              <a:t> </a:t>
            </a:r>
            <a:r>
              <a:rPr lang="en-US" err="1"/>
              <a:t>praktiliste</a:t>
            </a:r>
            <a:r>
              <a:rPr lang="en-US"/>
              <a:t> </a:t>
            </a:r>
            <a:r>
              <a:rPr lang="en-US" err="1"/>
              <a:t>näidetega</a:t>
            </a:r>
            <a:r>
              <a:rPr lang="en-US"/>
              <a:t>. </a:t>
            </a:r>
            <a:r>
              <a:rPr lang="en-US" err="1"/>
              <a:t>Logistikavaatenurgast</a:t>
            </a:r>
            <a:r>
              <a:rPr lang="en-US"/>
              <a:t> </a:t>
            </a:r>
            <a:r>
              <a:rPr lang="en-US" err="1"/>
              <a:t>muutub</a:t>
            </a:r>
            <a:r>
              <a:rPr lang="en-US"/>
              <a:t> </a:t>
            </a:r>
            <a:r>
              <a:rPr lang="en-US" err="1"/>
              <a:t>tarneahela</a:t>
            </a:r>
            <a:r>
              <a:rPr lang="en-US"/>
              <a:t> </a:t>
            </a:r>
            <a:r>
              <a:rPr lang="en-US" err="1"/>
              <a:t>liikmete</a:t>
            </a:r>
            <a:r>
              <a:rPr lang="en-US"/>
              <a:t> </a:t>
            </a:r>
            <a:r>
              <a:rPr lang="en-US" err="1"/>
              <a:t>omavaheline</a:t>
            </a:r>
            <a:r>
              <a:rPr lang="en-US"/>
              <a:t> </a:t>
            </a:r>
            <a:r>
              <a:rPr lang="en-US" err="1"/>
              <a:t>koostoime</a:t>
            </a:r>
            <a:r>
              <a:rPr lang="en-US"/>
              <a:t> </a:t>
            </a:r>
            <a:r>
              <a:rPr lang="en-US" err="1"/>
              <a:t>eriti</a:t>
            </a:r>
            <a:r>
              <a:rPr lang="en-US"/>
              <a:t> </a:t>
            </a:r>
            <a:r>
              <a:rPr lang="en-US" err="1"/>
              <a:t>keerukaks</a:t>
            </a:r>
            <a:r>
              <a:rPr lang="en-US"/>
              <a:t> </a:t>
            </a:r>
            <a:r>
              <a:rPr lang="en-US" err="1"/>
              <a:t>kasvava</a:t>
            </a:r>
            <a:r>
              <a:rPr lang="en-US"/>
              <a:t> </a:t>
            </a:r>
            <a:r>
              <a:rPr lang="en-US" err="1"/>
              <a:t>ebakindluse</a:t>
            </a:r>
            <a:r>
              <a:rPr lang="en-US"/>
              <a:t> </a:t>
            </a:r>
            <a:r>
              <a:rPr lang="en-US" err="1"/>
              <a:t>tingimustes</a:t>
            </a:r>
            <a:r>
              <a:rPr lang="en-US"/>
              <a:t>, </a:t>
            </a:r>
            <a:r>
              <a:rPr lang="en-US" err="1"/>
              <a:t>kus</a:t>
            </a:r>
            <a:r>
              <a:rPr lang="en-US"/>
              <a:t> </a:t>
            </a:r>
            <a:r>
              <a:rPr lang="en-US" err="1"/>
              <a:t>ebakindluse</a:t>
            </a:r>
            <a:r>
              <a:rPr lang="en-US"/>
              <a:t> </a:t>
            </a:r>
            <a:r>
              <a:rPr lang="en-US" err="1"/>
              <a:t>peamisteks</a:t>
            </a:r>
            <a:r>
              <a:rPr lang="en-US"/>
              <a:t> </a:t>
            </a:r>
            <a:r>
              <a:rPr lang="en-US" err="1"/>
              <a:t>põhjusteks</a:t>
            </a:r>
            <a:r>
              <a:rPr lang="en-US"/>
              <a:t> on </a:t>
            </a:r>
            <a:r>
              <a:rPr lang="en-US" err="1"/>
              <a:t>uued</a:t>
            </a:r>
            <a:r>
              <a:rPr lang="en-US"/>
              <a:t> </a:t>
            </a:r>
            <a:r>
              <a:rPr lang="en-US" err="1"/>
              <a:t>ärimudelid</a:t>
            </a:r>
            <a:r>
              <a:rPr lang="en-US"/>
              <a:t>, </a:t>
            </a:r>
            <a:r>
              <a:rPr lang="en-US" err="1"/>
              <a:t>mida</a:t>
            </a:r>
            <a:r>
              <a:rPr lang="en-US"/>
              <a:t> </a:t>
            </a:r>
            <a:r>
              <a:rPr lang="en-US" err="1"/>
              <a:t>rakendatakse</a:t>
            </a:r>
            <a:r>
              <a:rPr lang="en-US"/>
              <a:t> </a:t>
            </a:r>
            <a:r>
              <a:rPr lang="en-US" err="1"/>
              <a:t>logistika</a:t>
            </a:r>
            <a:r>
              <a:rPr lang="en-US"/>
              <a:t> </a:t>
            </a:r>
            <a:r>
              <a:rPr lang="en-US" err="1"/>
              <a:t>tõhususe</a:t>
            </a:r>
            <a:r>
              <a:rPr lang="en-US"/>
              <a:t> ja </a:t>
            </a:r>
            <a:r>
              <a:rPr lang="en-US" err="1"/>
              <a:t>konkurentsivõime</a:t>
            </a:r>
            <a:r>
              <a:rPr lang="en-US"/>
              <a:t> </a:t>
            </a:r>
            <a:r>
              <a:rPr lang="en-US" err="1"/>
              <a:t>suurendamiseks</a:t>
            </a:r>
            <a:r>
              <a:rPr lang="en-US"/>
              <a:t>.</a:t>
            </a:r>
          </a:p>
          <a:p>
            <a:r>
              <a:rPr lang="en-US" err="1"/>
              <a:t>Seega</a:t>
            </a:r>
            <a:r>
              <a:rPr lang="en-US"/>
              <a:t> </a:t>
            </a:r>
            <a:r>
              <a:rPr lang="en-US" err="1"/>
              <a:t>võib</a:t>
            </a:r>
            <a:r>
              <a:rPr lang="en-US"/>
              <a:t> </a:t>
            </a:r>
            <a:r>
              <a:rPr lang="en-US" err="1"/>
              <a:t>tarneahela</a:t>
            </a:r>
            <a:r>
              <a:rPr lang="en-US"/>
              <a:t> </a:t>
            </a:r>
            <a:r>
              <a:rPr lang="en-US" err="1"/>
              <a:t>peamiste</a:t>
            </a:r>
            <a:r>
              <a:rPr lang="en-US"/>
              <a:t> </a:t>
            </a:r>
            <a:r>
              <a:rPr lang="en-US" err="1"/>
              <a:t>riskiallikatena</a:t>
            </a:r>
            <a:r>
              <a:rPr lang="en-US"/>
              <a:t> </a:t>
            </a:r>
            <a:r>
              <a:rPr lang="en-US" err="1"/>
              <a:t>välja</a:t>
            </a:r>
            <a:r>
              <a:rPr lang="en-US"/>
              <a:t> </a:t>
            </a:r>
            <a:r>
              <a:rPr lang="en-US" err="1"/>
              <a:t>tuua</a:t>
            </a:r>
            <a:r>
              <a:rPr lang="en-US"/>
              <a:t> </a:t>
            </a:r>
            <a:r>
              <a:rPr lang="en-US" err="1"/>
              <a:t>nii</a:t>
            </a:r>
            <a:r>
              <a:rPr lang="en-US"/>
              <a:t> </a:t>
            </a:r>
            <a:r>
              <a:rPr lang="en-US" err="1"/>
              <a:t>liikmete</a:t>
            </a:r>
            <a:r>
              <a:rPr lang="en-US"/>
              <a:t> </a:t>
            </a:r>
            <a:r>
              <a:rPr lang="en-US" err="1"/>
              <a:t>omavahelise</a:t>
            </a:r>
            <a:r>
              <a:rPr lang="en-US"/>
              <a:t> </a:t>
            </a:r>
            <a:r>
              <a:rPr lang="en-US" err="1"/>
              <a:t>suhtluse</a:t>
            </a:r>
            <a:r>
              <a:rPr lang="en-US"/>
              <a:t> </a:t>
            </a:r>
            <a:r>
              <a:rPr lang="en-US" err="1"/>
              <a:t>kui</a:t>
            </a:r>
            <a:r>
              <a:rPr lang="en-US"/>
              <a:t> ka </a:t>
            </a:r>
            <a:r>
              <a:rPr lang="en-US" err="1"/>
              <a:t>tarneahela</a:t>
            </a:r>
            <a:r>
              <a:rPr lang="en-US"/>
              <a:t> </a:t>
            </a:r>
            <a:r>
              <a:rPr lang="en-US" err="1"/>
              <a:t>liikmete</a:t>
            </a:r>
            <a:r>
              <a:rPr lang="en-US"/>
              <a:t> ja </a:t>
            </a:r>
            <a:r>
              <a:rPr lang="en-US" err="1"/>
              <a:t>nende</a:t>
            </a:r>
            <a:r>
              <a:rPr lang="en-US"/>
              <a:t> </a:t>
            </a:r>
            <a:r>
              <a:rPr lang="en-US" err="1"/>
              <a:t>keskkonna</a:t>
            </a:r>
            <a:r>
              <a:rPr lang="en-US"/>
              <a:t> </a:t>
            </a:r>
            <a:r>
              <a:rPr lang="en-US" err="1"/>
              <a:t>vahelise</a:t>
            </a:r>
            <a:r>
              <a:rPr lang="en-US"/>
              <a:t> </a:t>
            </a:r>
            <a:r>
              <a:rPr lang="en-US" err="1"/>
              <a:t>koostoime</a:t>
            </a:r>
            <a:r>
              <a:rPr lang="en-US"/>
              <a:t>. </a:t>
            </a:r>
            <a:r>
              <a:rPr lang="en-US" err="1"/>
              <a:t>Nagu</a:t>
            </a:r>
            <a:r>
              <a:rPr lang="en-US"/>
              <a:t> juba </a:t>
            </a:r>
            <a:r>
              <a:rPr lang="en-US" err="1"/>
              <a:t>mainitud</a:t>
            </a:r>
            <a:r>
              <a:rPr lang="en-US"/>
              <a:t>, </a:t>
            </a:r>
            <a:r>
              <a:rPr lang="en-US" err="1"/>
              <a:t>võivad</a:t>
            </a:r>
            <a:r>
              <a:rPr lang="en-US"/>
              <a:t> </a:t>
            </a:r>
            <a:r>
              <a:rPr lang="en-US" err="1"/>
              <a:t>tarneahela</a:t>
            </a:r>
            <a:r>
              <a:rPr lang="en-US"/>
              <a:t> </a:t>
            </a:r>
            <a:r>
              <a:rPr lang="en-US" err="1"/>
              <a:t>riskid</a:t>
            </a:r>
            <a:r>
              <a:rPr lang="en-US"/>
              <a:t> </a:t>
            </a:r>
            <a:r>
              <a:rPr lang="en-US" err="1"/>
              <a:t>ulatuda</a:t>
            </a:r>
            <a:r>
              <a:rPr lang="en-US"/>
              <a:t> </a:t>
            </a:r>
            <a:r>
              <a:rPr lang="en-US" err="1"/>
              <a:t>väikestest</a:t>
            </a:r>
            <a:r>
              <a:rPr lang="en-US"/>
              <a:t> </a:t>
            </a:r>
            <a:r>
              <a:rPr lang="en-US" err="1"/>
              <a:t>viivitustest</a:t>
            </a:r>
            <a:r>
              <a:rPr lang="en-US"/>
              <a:t> </a:t>
            </a:r>
            <a:r>
              <a:rPr lang="en-US" err="1"/>
              <a:t>kuni</a:t>
            </a:r>
            <a:r>
              <a:rPr lang="en-US"/>
              <a:t> </a:t>
            </a:r>
            <a:r>
              <a:rPr lang="en-US" err="1"/>
              <a:t>katastroofiliste</a:t>
            </a:r>
            <a:r>
              <a:rPr lang="en-US"/>
              <a:t> </a:t>
            </a:r>
            <a:r>
              <a:rPr lang="en-US" err="1"/>
              <a:t>sündmusteni</a:t>
            </a:r>
            <a:r>
              <a:rPr lang="en-US"/>
              <a:t> </a:t>
            </a:r>
            <a:r>
              <a:rPr lang="en-US" err="1"/>
              <a:t>ning</a:t>
            </a:r>
            <a:r>
              <a:rPr lang="en-US"/>
              <a:t> </a:t>
            </a:r>
            <a:r>
              <a:rPr lang="en-US" err="1"/>
              <a:t>nende</a:t>
            </a:r>
            <a:r>
              <a:rPr lang="en-US"/>
              <a:t> </a:t>
            </a:r>
            <a:r>
              <a:rPr lang="en-US" err="1"/>
              <a:t>proaktiivse</a:t>
            </a:r>
            <a:r>
              <a:rPr lang="en-US"/>
              <a:t> </a:t>
            </a:r>
            <a:r>
              <a:rPr lang="en-US" err="1"/>
              <a:t>juhtimise</a:t>
            </a:r>
            <a:r>
              <a:rPr lang="en-US"/>
              <a:t> </a:t>
            </a:r>
            <a:r>
              <a:rPr lang="en-US" err="1"/>
              <a:t>üheks</a:t>
            </a:r>
            <a:r>
              <a:rPr lang="en-US"/>
              <a:t> </a:t>
            </a:r>
            <a:r>
              <a:rPr lang="en-US" err="1"/>
              <a:t>võtmeetapiks</a:t>
            </a:r>
            <a:r>
              <a:rPr lang="en-US"/>
              <a:t> on </a:t>
            </a:r>
            <a:r>
              <a:rPr lang="en-US" err="1"/>
              <a:t>erinevate</a:t>
            </a:r>
            <a:r>
              <a:rPr lang="en-US"/>
              <a:t> </a:t>
            </a:r>
            <a:r>
              <a:rPr lang="en-US" err="1"/>
              <a:t>riskitüüpide</a:t>
            </a:r>
            <a:r>
              <a:rPr lang="en-US"/>
              <a:t> </a:t>
            </a:r>
            <a:r>
              <a:rPr lang="en-US" err="1"/>
              <a:t>ettekujutamine</a:t>
            </a:r>
            <a:r>
              <a:rPr lang="en-US"/>
              <a:t> ja </a:t>
            </a:r>
            <a:r>
              <a:rPr lang="en-US" err="1"/>
              <a:t>mõistmine</a:t>
            </a:r>
            <a:r>
              <a:rPr lang="en-US"/>
              <a:t>.</a:t>
            </a:r>
          </a:p>
          <a:p>
            <a:r>
              <a:rPr lang="en-US" err="1"/>
              <a:t>Tarneahela</a:t>
            </a:r>
            <a:r>
              <a:rPr lang="en-US"/>
              <a:t> </a:t>
            </a:r>
            <a:r>
              <a:rPr lang="en-US" err="1"/>
              <a:t>riske</a:t>
            </a:r>
            <a:r>
              <a:rPr lang="en-US"/>
              <a:t> </a:t>
            </a:r>
            <a:r>
              <a:rPr lang="en-US" err="1"/>
              <a:t>eristada</a:t>
            </a:r>
            <a:r>
              <a:rPr lang="en-US"/>
              <a:t> </a:t>
            </a:r>
            <a:r>
              <a:rPr lang="en-US" err="1"/>
              <a:t>püüdes</a:t>
            </a:r>
            <a:r>
              <a:rPr lang="en-US"/>
              <a:t> on „</a:t>
            </a:r>
            <a:r>
              <a:rPr lang="en-US" err="1"/>
              <a:t>paljud</a:t>
            </a:r>
            <a:r>
              <a:rPr lang="en-US"/>
              <a:t> </a:t>
            </a:r>
            <a:r>
              <a:rPr lang="en-US" err="1"/>
              <a:t>teadlased</a:t>
            </a:r>
            <a:r>
              <a:rPr lang="en-US"/>
              <a:t> </a:t>
            </a:r>
            <a:r>
              <a:rPr lang="en-US" err="1"/>
              <a:t>välja</a:t>
            </a:r>
            <a:r>
              <a:rPr lang="en-US"/>
              <a:t> </a:t>
            </a:r>
            <a:r>
              <a:rPr lang="en-US" err="1"/>
              <a:t>pakkunud</a:t>
            </a:r>
            <a:r>
              <a:rPr lang="en-US"/>
              <a:t> </a:t>
            </a:r>
            <a:r>
              <a:rPr lang="en-US" err="1"/>
              <a:t>riskide</a:t>
            </a:r>
            <a:r>
              <a:rPr lang="en-US"/>
              <a:t> </a:t>
            </a:r>
            <a:r>
              <a:rPr lang="en-US" err="1"/>
              <a:t>tüpoloogiaid</a:t>
            </a:r>
            <a:r>
              <a:rPr lang="en-US"/>
              <a:t> ja/</a:t>
            </a:r>
            <a:r>
              <a:rPr lang="en-US" err="1"/>
              <a:t>või</a:t>
            </a:r>
            <a:r>
              <a:rPr lang="en-US"/>
              <a:t> </a:t>
            </a:r>
            <a:r>
              <a:rPr lang="en-US" err="1"/>
              <a:t>taksonoomiaid</a:t>
            </a:r>
            <a:r>
              <a:rPr lang="en-US"/>
              <a:t>“. </a:t>
            </a:r>
            <a:r>
              <a:rPr lang="en-US" err="1"/>
              <a:t>Kirjanduse</a:t>
            </a:r>
            <a:r>
              <a:rPr lang="en-US"/>
              <a:t> </a:t>
            </a:r>
            <a:r>
              <a:rPr lang="en-US" err="1"/>
              <a:t>ülevaade</a:t>
            </a:r>
            <a:r>
              <a:rPr lang="en-US"/>
              <a:t> on </a:t>
            </a:r>
            <a:r>
              <a:rPr lang="en-US" err="1"/>
              <a:t>tuvastanud</a:t>
            </a:r>
            <a:r>
              <a:rPr lang="en-US"/>
              <a:t> </a:t>
            </a:r>
            <a:r>
              <a:rPr lang="en-US" err="1"/>
              <a:t>üle</a:t>
            </a:r>
            <a:r>
              <a:rPr lang="en-US"/>
              <a:t> 30 </a:t>
            </a:r>
            <a:r>
              <a:rPr lang="en-US" err="1"/>
              <a:t>erineva</a:t>
            </a:r>
            <a:r>
              <a:rPr lang="en-US"/>
              <a:t> </a:t>
            </a:r>
            <a:r>
              <a:rPr lang="en-US" err="1"/>
              <a:t>riskikategooria</a:t>
            </a:r>
            <a:r>
              <a:rPr lang="en-US"/>
              <a:t> </a:t>
            </a:r>
            <a:r>
              <a:rPr lang="en-US" err="1"/>
              <a:t>või</a:t>
            </a:r>
            <a:r>
              <a:rPr lang="en-US"/>
              <a:t> -</a:t>
            </a:r>
            <a:r>
              <a:rPr lang="en-US" err="1"/>
              <a:t>tüübi</a:t>
            </a:r>
            <a:r>
              <a:rPr lang="en-US"/>
              <a:t>, </a:t>
            </a:r>
            <a:r>
              <a:rPr lang="en-US" err="1"/>
              <a:t>mida</a:t>
            </a:r>
            <a:r>
              <a:rPr lang="en-US"/>
              <a:t> </a:t>
            </a:r>
            <a:r>
              <a:rPr lang="en-US" err="1"/>
              <a:t>eri</a:t>
            </a:r>
            <a:r>
              <a:rPr lang="en-US"/>
              <a:t> </a:t>
            </a:r>
            <a:r>
              <a:rPr lang="en-US" err="1"/>
              <a:t>autorid</a:t>
            </a:r>
            <a:r>
              <a:rPr lang="en-US"/>
              <a:t> on </a:t>
            </a:r>
            <a:r>
              <a:rPr lang="en-US" err="1"/>
              <a:t>kasutanud</a:t>
            </a:r>
            <a:r>
              <a:rPr lang="en-US"/>
              <a:t>. </a:t>
            </a:r>
            <a:r>
              <a:rPr lang="en-US" err="1"/>
              <a:t>Siiski</a:t>
            </a:r>
            <a:r>
              <a:rPr lang="en-US"/>
              <a:t> on </a:t>
            </a:r>
            <a:r>
              <a:rPr lang="en-US" err="1"/>
              <a:t>paljudel</a:t>
            </a:r>
            <a:r>
              <a:rPr lang="en-US"/>
              <a:t> </a:t>
            </a:r>
            <a:r>
              <a:rPr lang="en-US" err="1"/>
              <a:t>neist</a:t>
            </a:r>
            <a:r>
              <a:rPr lang="en-US"/>
              <a:t> </a:t>
            </a:r>
            <a:r>
              <a:rPr lang="en-US" err="1"/>
              <a:t>riskitüüpidest</a:t>
            </a:r>
            <a:r>
              <a:rPr lang="en-US"/>
              <a:t> </a:t>
            </a:r>
            <a:r>
              <a:rPr lang="en-US" err="1"/>
              <a:t>sarnane</a:t>
            </a:r>
            <a:r>
              <a:rPr lang="en-US"/>
              <a:t> </a:t>
            </a:r>
            <a:r>
              <a:rPr lang="en-US" err="1"/>
              <a:t>või</a:t>
            </a:r>
            <a:r>
              <a:rPr lang="en-US"/>
              <a:t> </a:t>
            </a:r>
            <a:r>
              <a:rPr lang="en-US" err="1"/>
              <a:t>isegi</a:t>
            </a:r>
            <a:r>
              <a:rPr lang="en-US"/>
              <a:t> </a:t>
            </a:r>
            <a:r>
              <a:rPr lang="en-US" err="1"/>
              <a:t>identne</a:t>
            </a:r>
            <a:r>
              <a:rPr lang="en-US"/>
              <a:t> </a:t>
            </a:r>
            <a:r>
              <a:rPr lang="en-US" err="1"/>
              <a:t>tähendus</a:t>
            </a:r>
            <a:r>
              <a:rPr lang="en-US"/>
              <a:t> </a:t>
            </a:r>
            <a:r>
              <a:rPr lang="en-US" err="1"/>
              <a:t>ning</a:t>
            </a:r>
            <a:r>
              <a:rPr lang="en-US"/>
              <a:t> </a:t>
            </a:r>
            <a:r>
              <a:rPr lang="en-US" err="1"/>
              <a:t>erinevused</a:t>
            </a:r>
            <a:r>
              <a:rPr lang="en-US"/>
              <a:t> </a:t>
            </a:r>
            <a:r>
              <a:rPr lang="en-US" err="1"/>
              <a:t>tulenevad</a:t>
            </a:r>
            <a:r>
              <a:rPr lang="en-US"/>
              <a:t> </a:t>
            </a:r>
            <a:r>
              <a:rPr lang="en-US" err="1"/>
              <a:t>eelkõige</a:t>
            </a:r>
            <a:r>
              <a:rPr lang="en-US"/>
              <a:t> </a:t>
            </a:r>
            <a:r>
              <a:rPr lang="en-US" err="1"/>
              <a:t>kasutatud</a:t>
            </a:r>
            <a:r>
              <a:rPr lang="en-US"/>
              <a:t> </a:t>
            </a:r>
            <a:r>
              <a:rPr lang="en-US" err="1"/>
              <a:t>taksonoomiatest</a:t>
            </a:r>
            <a:r>
              <a:rPr lang="en-US"/>
              <a:t>.</a:t>
            </a:r>
            <a:r>
              <a:rPr lang="et-EE"/>
              <a:t> </a:t>
            </a:r>
            <a:endParaRPr lang="en-US"/>
          </a:p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rPr lang="en-150" smtClean="0"/>
              <a:t>7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644526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C2E23-C1D5-FED6-E2C4-8449ED4EA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DA264D68-53B4-3281-812D-1E1C980A7E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DFF77732-7F4F-185E-9C53-9CB2CBF3F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i="1">
                <a:ea typeface="+mn-lt"/>
                <a:cs typeface="+mn-lt"/>
              </a:rPr>
              <a:t>Peamine mõte:</a:t>
            </a:r>
            <a:r>
              <a:rPr lang="et-EE">
                <a:ea typeface="+mn-lt"/>
                <a:cs typeface="+mn-lt"/>
              </a:rPr>
              <a:t> </a:t>
            </a:r>
            <a:r>
              <a:rPr lang="et-EE" b="1">
                <a:ea typeface="+mn-lt"/>
                <a:cs typeface="+mn-lt"/>
              </a:rPr>
              <a:t>Õigete stiimulite loomine kestlikkusele nõuab “präänikute ja piitsade” tasakaalu.</a:t>
            </a:r>
            <a:r>
              <a:rPr lang="et-EE">
                <a:ea typeface="+mn-lt"/>
                <a:cs typeface="+mn-lt"/>
              </a:rPr>
              <a:t> Transpordifirmad peaksid neid meetmeid ette aimama ja oma mudeleid kohandama. Näiteks kui on oodata süsinikukulude tõusu, on juba praegu tõhususse investeerimine ettenägelik riskihaldus. </a:t>
            </a:r>
            <a:r>
              <a:rPr lang="et-EE" i="1">
                <a:ea typeface="+mn-lt"/>
                <a:cs typeface="+mn-lt"/>
              </a:rPr>
              <a:t>Soovituslik lugemine:</a:t>
            </a:r>
            <a:r>
              <a:rPr lang="et-EE">
                <a:ea typeface="+mn-lt"/>
                <a:cs typeface="+mn-lt"/>
              </a:rPr>
              <a:t> Maailmapanga raport </a:t>
            </a:r>
            <a:r>
              <a:rPr lang="et-EE" i="1">
                <a:ea typeface="+mn-lt"/>
                <a:cs typeface="+mn-lt"/>
              </a:rPr>
              <a:t>“</a:t>
            </a:r>
            <a:r>
              <a:rPr lang="et-EE" i="1" err="1">
                <a:ea typeface="+mn-lt"/>
                <a:cs typeface="+mn-lt"/>
              </a:rPr>
              <a:t>Pricing</a:t>
            </a:r>
            <a:r>
              <a:rPr lang="et-EE" i="1">
                <a:ea typeface="+mn-lt"/>
                <a:cs typeface="+mn-lt"/>
              </a:rPr>
              <a:t> </a:t>
            </a:r>
            <a:r>
              <a:rPr lang="et-EE" i="1" err="1">
                <a:ea typeface="+mn-lt"/>
                <a:cs typeface="+mn-lt"/>
              </a:rPr>
              <a:t>Carbon</a:t>
            </a:r>
            <a:r>
              <a:rPr lang="et-EE" i="1">
                <a:ea typeface="+mn-lt"/>
                <a:cs typeface="+mn-lt"/>
              </a:rPr>
              <a:t> </a:t>
            </a:r>
            <a:r>
              <a:rPr lang="et-EE" i="1" err="1">
                <a:ea typeface="+mn-lt"/>
                <a:cs typeface="+mn-lt"/>
              </a:rPr>
              <a:t>to</a:t>
            </a:r>
            <a:r>
              <a:rPr lang="et-EE" i="1">
                <a:ea typeface="+mn-lt"/>
                <a:cs typeface="+mn-lt"/>
              </a:rPr>
              <a:t> </a:t>
            </a:r>
            <a:r>
              <a:rPr lang="et-EE" i="1" err="1">
                <a:ea typeface="+mn-lt"/>
                <a:cs typeface="+mn-lt"/>
              </a:rPr>
              <a:t>Combat</a:t>
            </a:r>
            <a:r>
              <a:rPr lang="et-EE" i="1">
                <a:ea typeface="+mn-lt"/>
                <a:cs typeface="+mn-lt"/>
              </a:rPr>
              <a:t> </a:t>
            </a:r>
            <a:r>
              <a:rPr lang="et-EE" i="1" err="1">
                <a:ea typeface="+mn-lt"/>
                <a:cs typeface="+mn-lt"/>
              </a:rPr>
              <a:t>Climate</a:t>
            </a:r>
            <a:r>
              <a:rPr lang="et-EE" i="1">
                <a:ea typeface="+mn-lt"/>
                <a:cs typeface="+mn-lt"/>
              </a:rPr>
              <a:t> </a:t>
            </a:r>
            <a:r>
              <a:rPr lang="et-EE" i="1" err="1">
                <a:ea typeface="+mn-lt"/>
                <a:cs typeface="+mn-lt"/>
              </a:rPr>
              <a:t>Change</a:t>
            </a:r>
            <a:r>
              <a:rPr lang="et-EE" i="1">
                <a:ea typeface="+mn-lt"/>
                <a:cs typeface="+mn-lt"/>
              </a:rPr>
              <a:t>”</a:t>
            </a:r>
            <a:r>
              <a:rPr lang="et-EE">
                <a:ea typeface="+mn-lt"/>
                <a:cs typeface="+mn-lt"/>
              </a:rPr>
              <a:t> – globaalsetest süsiniku hinnastamise trendidest, ning </a:t>
            </a:r>
            <a:r>
              <a:rPr lang="et-EE" b="1">
                <a:ea typeface="+mn-lt"/>
                <a:cs typeface="+mn-lt"/>
              </a:rPr>
              <a:t>raamatu “Natural </a:t>
            </a:r>
            <a:r>
              <a:rPr lang="et-EE" b="1" err="1">
                <a:ea typeface="+mn-lt"/>
                <a:cs typeface="+mn-lt"/>
              </a:rPr>
              <a:t>Capitalism</a:t>
            </a:r>
            <a:r>
              <a:rPr lang="et-EE" b="1">
                <a:ea typeface="+mn-lt"/>
                <a:cs typeface="+mn-lt"/>
              </a:rPr>
              <a:t>” 4. peatükk</a:t>
            </a:r>
            <a:r>
              <a:rPr lang="et-EE">
                <a:ea typeface="+mn-lt"/>
                <a:cs typeface="+mn-lt"/>
              </a:rPr>
              <a:t> (</a:t>
            </a:r>
            <a:r>
              <a:rPr lang="et-EE" err="1">
                <a:ea typeface="+mn-lt"/>
                <a:cs typeface="+mn-lt"/>
              </a:rPr>
              <a:t>Hawken</a:t>
            </a:r>
            <a:r>
              <a:rPr lang="et-EE">
                <a:ea typeface="+mn-lt"/>
                <a:cs typeface="+mn-lt"/>
              </a:rPr>
              <a:t> jt), mis arutleb, kuidas hinnastamise ümbermõtestamine äris võib edendada </a:t>
            </a:r>
            <a:r>
              <a:rPr lang="et-EE" err="1">
                <a:ea typeface="+mn-lt"/>
                <a:cs typeface="+mn-lt"/>
              </a:rPr>
              <a:t>ökotõhusust</a:t>
            </a:r>
            <a:r>
              <a:rPr lang="et-EE">
                <a:ea typeface="+mn-lt"/>
                <a:cs typeface="+mn-lt"/>
              </a:rPr>
              <a:t>.</a:t>
            </a:r>
            <a:endParaRPr lang="et-EE"/>
          </a:p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476C60BA-5D71-E696-17FF-A644B963E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t>37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64652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96277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/>
              <a:t>* Sõnaveebi definitsioon</a:t>
            </a:r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rPr lang="en-150" smtClean="0"/>
              <a:t>11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012351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Supply chain sustainability: A risk management approach</a:t>
            </a:r>
            <a:r>
              <a:rPr lang="et-EE"/>
              <a:t> - </a:t>
            </a:r>
            <a:r>
              <a:rPr lang="et-EE" err="1"/>
              <a:t>Mihalis</a:t>
            </a:r>
            <a:r>
              <a:rPr lang="et-EE"/>
              <a:t> </a:t>
            </a:r>
            <a:r>
              <a:rPr lang="et-EE" err="1"/>
              <a:t>Giannakisa,n</a:t>
            </a:r>
            <a:r>
              <a:rPr lang="et-EE"/>
              <a:t>, </a:t>
            </a:r>
            <a:r>
              <a:rPr lang="et-EE" err="1"/>
              <a:t>Thanos</a:t>
            </a:r>
            <a:r>
              <a:rPr lang="et-EE"/>
              <a:t> </a:t>
            </a:r>
            <a:r>
              <a:rPr lang="et-EE" err="1"/>
              <a:t>Papadopou</a:t>
            </a:r>
            <a:endParaRPr lang="et-EE"/>
          </a:p>
          <a:p>
            <a:endParaRPr lang="et-EE"/>
          </a:p>
          <a:p>
            <a:endParaRPr lang="et-EE"/>
          </a:p>
          <a:p>
            <a:r>
              <a:rPr lang="en-US"/>
              <a:t>a Compliance with sustainability laws may involve issues related to all categories; for classification purposes only it has been put under the environmental dimension. </a:t>
            </a:r>
            <a:endParaRPr lang="et-EE"/>
          </a:p>
          <a:p>
            <a:r>
              <a:rPr lang="en-US"/>
              <a:t>b Energy consumption is related both to economic/financial as well as environmental issues.</a:t>
            </a:r>
            <a:endParaRPr lang="et-EE"/>
          </a:p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rPr lang="en-150" smtClean="0"/>
              <a:t>12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573360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rPr lang="en-150" smtClean="0"/>
              <a:t>13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595863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>
                <a:ea typeface="+mn-lt"/>
                <a:cs typeface="+mn-lt"/>
              </a:rPr>
              <a:t>Paljud firmad uuendavad oma </a:t>
            </a:r>
            <a:r>
              <a:rPr lang="et-EE" b="1" dirty="0">
                <a:ea typeface="+mn-lt"/>
                <a:cs typeface="+mn-lt"/>
              </a:rPr>
              <a:t>korporatiivset riskijuhtimise raamistikku</a:t>
            </a:r>
            <a:r>
              <a:rPr lang="et-EE" dirty="0">
                <a:ea typeface="+mn-lt"/>
                <a:cs typeface="+mn-lt"/>
              </a:rPr>
              <a:t>, lisades kliima- ja sotsiaalriskid traditsiooniliste kõrvale. Olulised ESG-riskid hõlmavad füüsilisi keskkonnariske (nt äärmuslik ilm kahjustab infrastruktuuri), regulatiivseid riske (rangemad </a:t>
            </a:r>
            <a:r>
              <a:rPr lang="et-EE" dirty="0" err="1">
                <a:ea typeface="+mn-lt"/>
                <a:cs typeface="+mn-lt"/>
              </a:rPr>
              <a:t>heitmenormid</a:t>
            </a:r>
            <a:r>
              <a:rPr lang="et-EE" dirty="0">
                <a:ea typeface="+mn-lt"/>
                <a:cs typeface="+mn-lt"/>
              </a:rPr>
              <a:t>), tururiske (tarbijate eelistuste muutus) ning maine riske (avalik pahameel, kui jätkusuutlikkus lonkab). Efektiivne SRM tähendab, et </a:t>
            </a:r>
            <a:r>
              <a:rPr lang="et-EE" b="1" dirty="0">
                <a:ea typeface="+mn-lt"/>
                <a:cs typeface="+mn-lt"/>
              </a:rPr>
              <a:t>need tegurid lisatakse riskiregistrisse ja otsustusprotsessi</a:t>
            </a:r>
            <a:r>
              <a:rPr lang="et-EE" dirty="0">
                <a:ea typeface="+mn-lt"/>
                <a:cs typeface="+mn-lt"/>
              </a:rPr>
              <a:t> samaväärselt muude riskidega. Uuringud näitavad, et ettevõtted, kes integreerivad jätkusuutlikkust riskihindamisse, on vastupidavamad ning sageli </a:t>
            </a:r>
            <a:r>
              <a:rPr lang="et-EE" b="1" dirty="0">
                <a:ea typeface="+mn-lt"/>
                <a:cs typeface="+mn-lt"/>
              </a:rPr>
              <a:t>parandavad ka majandustulemusi</a:t>
            </a:r>
            <a:r>
              <a:rPr lang="et-EE" dirty="0">
                <a:ea typeface="+mn-lt"/>
                <a:cs typeface="+mn-lt"/>
              </a:rPr>
              <a:t>. </a:t>
            </a:r>
          </a:p>
          <a:p>
            <a:endParaRPr lang="et-EE" i="1" dirty="0"/>
          </a:p>
          <a:p>
            <a:r>
              <a:rPr lang="en-US" dirty="0" err="1"/>
              <a:t>Jätkusuutlikkuse</a:t>
            </a:r>
            <a:r>
              <a:rPr lang="en-US" dirty="0"/>
              <a:t> </a:t>
            </a:r>
            <a:r>
              <a:rPr lang="en-US" dirty="0" err="1"/>
              <a:t>poole</a:t>
            </a:r>
            <a:r>
              <a:rPr lang="en-US" dirty="0"/>
              <a:t> </a:t>
            </a:r>
            <a:r>
              <a:rPr lang="en-US" dirty="0" err="1"/>
              <a:t>püüdlemist</a:t>
            </a:r>
            <a:r>
              <a:rPr lang="en-US" dirty="0"/>
              <a:t> </a:t>
            </a:r>
            <a:r>
              <a:rPr lang="en-US" dirty="0" err="1"/>
              <a:t>peetakse</a:t>
            </a:r>
            <a:r>
              <a:rPr lang="en-US" dirty="0"/>
              <a:t> </a:t>
            </a:r>
            <a:r>
              <a:rPr lang="en-US" dirty="0" err="1"/>
              <a:t>üha</a:t>
            </a:r>
            <a:r>
              <a:rPr lang="en-US" dirty="0"/>
              <a:t> </a:t>
            </a:r>
            <a:r>
              <a:rPr lang="en-US" dirty="0" err="1"/>
              <a:t>enam</a:t>
            </a:r>
            <a:r>
              <a:rPr lang="en-US" dirty="0"/>
              <a:t> </a:t>
            </a:r>
            <a:r>
              <a:rPr lang="en-US" dirty="0" err="1"/>
              <a:t>tõhusaks</a:t>
            </a:r>
            <a:r>
              <a:rPr lang="en-US" dirty="0"/>
              <a:t> </a:t>
            </a:r>
            <a:r>
              <a:rPr lang="en-US" dirty="0" err="1"/>
              <a:t>strateegiaks</a:t>
            </a:r>
            <a:r>
              <a:rPr lang="en-US" dirty="0"/>
              <a:t> </a:t>
            </a:r>
            <a:r>
              <a:rPr lang="en-US" dirty="0" err="1"/>
              <a:t>tänapäevaste</a:t>
            </a:r>
            <a:r>
              <a:rPr lang="en-US" dirty="0"/>
              <a:t> </a:t>
            </a:r>
            <a:r>
              <a:rPr lang="en-US" dirty="0" err="1"/>
              <a:t>ülemaailmsete</a:t>
            </a:r>
            <a:r>
              <a:rPr lang="en-US" dirty="0"/>
              <a:t> </a:t>
            </a:r>
            <a:r>
              <a:rPr lang="en-US" dirty="0" err="1"/>
              <a:t>tarneahelate</a:t>
            </a:r>
            <a:r>
              <a:rPr lang="en-US" dirty="0"/>
              <a:t> ees </a:t>
            </a:r>
            <a:r>
              <a:rPr lang="en-US" dirty="0" err="1"/>
              <a:t>seisvate</a:t>
            </a:r>
            <a:r>
              <a:rPr lang="en-US" dirty="0"/>
              <a:t> </a:t>
            </a:r>
            <a:r>
              <a:rPr lang="en-US" dirty="0" err="1"/>
              <a:t>väljakutsete</a:t>
            </a:r>
            <a:r>
              <a:rPr lang="en-US" dirty="0"/>
              <a:t> </a:t>
            </a:r>
            <a:r>
              <a:rPr lang="en-US" dirty="0" err="1"/>
              <a:t>lahendamisel</a:t>
            </a:r>
            <a:r>
              <a:rPr lang="en-US" dirty="0"/>
              <a:t>. See </a:t>
            </a:r>
            <a:r>
              <a:rPr lang="en-US" dirty="0" err="1"/>
              <a:t>suurendab</a:t>
            </a:r>
            <a:r>
              <a:rPr lang="en-US" dirty="0"/>
              <a:t> </a:t>
            </a:r>
            <a:r>
              <a:rPr lang="en-US" dirty="0" err="1"/>
              <a:t>ettevõtete</a:t>
            </a:r>
            <a:r>
              <a:rPr lang="en-US" dirty="0"/>
              <a:t> </a:t>
            </a:r>
            <a:r>
              <a:rPr lang="en-US" dirty="0" err="1"/>
              <a:t>konkurentsivõimet</a:t>
            </a:r>
            <a:r>
              <a:rPr lang="en-US" dirty="0"/>
              <a:t> ja </a:t>
            </a:r>
            <a:r>
              <a:rPr lang="en-US" dirty="0" err="1"/>
              <a:t>parandab</a:t>
            </a:r>
            <a:r>
              <a:rPr lang="en-US" dirty="0"/>
              <a:t> </a:t>
            </a:r>
            <a:r>
              <a:rPr lang="en-US" dirty="0" err="1"/>
              <a:t>finantstulemusi</a:t>
            </a:r>
            <a:r>
              <a:rPr lang="en-US" dirty="0"/>
              <a:t> (Wang ja Sarkis, 2013)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loob</a:t>
            </a:r>
            <a:r>
              <a:rPr lang="en-US" dirty="0"/>
              <a:t> </a:t>
            </a:r>
            <a:r>
              <a:rPr lang="en-US" dirty="0" err="1"/>
              <a:t>ettevõtetele</a:t>
            </a:r>
            <a:r>
              <a:rPr lang="en-US" dirty="0"/>
              <a:t> </a:t>
            </a:r>
            <a:r>
              <a:rPr lang="en-US" dirty="0" err="1"/>
              <a:t>moraalset</a:t>
            </a:r>
            <a:r>
              <a:rPr lang="en-US" dirty="0"/>
              <a:t> </a:t>
            </a:r>
            <a:r>
              <a:rPr lang="en-US" dirty="0" err="1"/>
              <a:t>kapitali</a:t>
            </a:r>
            <a:r>
              <a:rPr lang="en-US" dirty="0"/>
              <a:t>, mis </a:t>
            </a:r>
            <a:r>
              <a:rPr lang="en-US" dirty="0" err="1"/>
              <a:t>aitab</a:t>
            </a:r>
            <a:r>
              <a:rPr lang="en-US" dirty="0"/>
              <a:t> </a:t>
            </a:r>
            <a:r>
              <a:rPr lang="en-US" dirty="0" err="1"/>
              <a:t>leevendada</a:t>
            </a:r>
            <a:r>
              <a:rPr lang="en-US" dirty="0"/>
              <a:t> </a:t>
            </a:r>
            <a:r>
              <a:rPr lang="en-US" dirty="0" err="1"/>
              <a:t>võimalike</a:t>
            </a:r>
            <a:r>
              <a:rPr lang="en-US" dirty="0"/>
              <a:t> </a:t>
            </a:r>
            <a:r>
              <a:rPr lang="en-US" dirty="0" err="1"/>
              <a:t>äririskide</a:t>
            </a:r>
            <a:r>
              <a:rPr lang="en-US" dirty="0"/>
              <a:t> </a:t>
            </a:r>
            <a:r>
              <a:rPr lang="en-US" dirty="0" err="1"/>
              <a:t>tagajärgi</a:t>
            </a:r>
            <a:r>
              <a:rPr lang="et-EE" dirty="0"/>
              <a:t> (</a:t>
            </a:r>
            <a:r>
              <a:rPr lang="et-EE" dirty="0" err="1"/>
              <a:t>Godfrey</a:t>
            </a:r>
            <a:r>
              <a:rPr lang="et-EE" dirty="0"/>
              <a:t> et </a:t>
            </a:r>
            <a:r>
              <a:rPr lang="et-EE" dirty="0" err="1"/>
              <a:t>al</a:t>
            </a:r>
            <a:r>
              <a:rPr lang="et-EE" dirty="0"/>
              <a:t>., 2009)</a:t>
            </a:r>
            <a:r>
              <a:rPr lang="en-US" dirty="0"/>
              <a:t>.</a:t>
            </a:r>
            <a:endParaRPr lang="et-EE" i="1" dirty="0"/>
          </a:p>
          <a:p>
            <a:endParaRPr lang="et-EE" i="1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77809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Supply chain sustainability: A risk management approach</a:t>
            </a:r>
            <a:r>
              <a:rPr lang="et-EE"/>
              <a:t> - </a:t>
            </a:r>
            <a:r>
              <a:rPr lang="et-EE" err="1"/>
              <a:t>Mihalis</a:t>
            </a:r>
            <a:r>
              <a:rPr lang="et-EE"/>
              <a:t> </a:t>
            </a:r>
            <a:r>
              <a:rPr lang="et-EE" err="1"/>
              <a:t>Giannakisa,n</a:t>
            </a:r>
            <a:r>
              <a:rPr lang="et-EE"/>
              <a:t>, </a:t>
            </a:r>
            <a:r>
              <a:rPr lang="et-EE" err="1"/>
              <a:t>Thanos</a:t>
            </a:r>
            <a:r>
              <a:rPr lang="et-EE"/>
              <a:t> </a:t>
            </a:r>
            <a:r>
              <a:rPr lang="et-EE" err="1"/>
              <a:t>Papadopoulosb</a:t>
            </a:r>
            <a:endParaRPr lang="et-EE"/>
          </a:p>
          <a:p>
            <a:endParaRPr lang="et-EE"/>
          </a:p>
          <a:p>
            <a:r>
              <a:rPr lang="en-US" err="1"/>
              <a:t>Käsitledes</a:t>
            </a:r>
            <a:r>
              <a:rPr lang="en-US"/>
              <a:t> </a:t>
            </a:r>
            <a:r>
              <a:rPr lang="en-US" err="1"/>
              <a:t>tarneahela</a:t>
            </a:r>
            <a:r>
              <a:rPr lang="en-US"/>
              <a:t> </a:t>
            </a:r>
            <a:r>
              <a:rPr lang="en-US" err="1"/>
              <a:t>jätkusuutlikkust</a:t>
            </a:r>
            <a:r>
              <a:rPr lang="en-US"/>
              <a:t> </a:t>
            </a:r>
            <a:r>
              <a:rPr lang="en-US" err="1"/>
              <a:t>kui</a:t>
            </a:r>
            <a:r>
              <a:rPr lang="en-US"/>
              <a:t> </a:t>
            </a:r>
            <a:r>
              <a:rPr lang="en-US" err="1"/>
              <a:t>riskide</a:t>
            </a:r>
            <a:r>
              <a:rPr lang="en-US"/>
              <a:t> </a:t>
            </a:r>
            <a:r>
              <a:rPr lang="en-US" err="1"/>
              <a:t>ühenduspunkti</a:t>
            </a:r>
            <a:r>
              <a:rPr lang="en-US"/>
              <a:t>, </a:t>
            </a:r>
            <a:r>
              <a:rPr lang="en-US" err="1"/>
              <a:t>seisneb</a:t>
            </a:r>
            <a:r>
              <a:rPr lang="en-US"/>
              <a:t> </a:t>
            </a:r>
            <a:r>
              <a:rPr lang="en-US" err="1"/>
              <a:t>ettevõtte</a:t>
            </a:r>
            <a:r>
              <a:rPr lang="en-US"/>
              <a:t> </a:t>
            </a:r>
            <a:r>
              <a:rPr lang="en-US" err="1"/>
              <a:t>strateegiline</a:t>
            </a:r>
            <a:r>
              <a:rPr lang="en-US"/>
              <a:t> </a:t>
            </a:r>
            <a:r>
              <a:rPr lang="en-US" err="1"/>
              <a:t>eesmärk</a:t>
            </a:r>
            <a:r>
              <a:rPr lang="en-US"/>
              <a:t> </a:t>
            </a:r>
            <a:r>
              <a:rPr lang="en-US" err="1"/>
              <a:t>selles</a:t>
            </a:r>
            <a:r>
              <a:rPr lang="en-US"/>
              <a:t>, et </a:t>
            </a:r>
            <a:r>
              <a:rPr lang="en-US" err="1"/>
              <a:t>otsustada</a:t>
            </a:r>
            <a:r>
              <a:rPr lang="en-US"/>
              <a:t>, </a:t>
            </a:r>
            <a:r>
              <a:rPr lang="en-US" err="1"/>
              <a:t>millised</a:t>
            </a:r>
            <a:r>
              <a:rPr lang="en-US"/>
              <a:t> </a:t>
            </a:r>
            <a:r>
              <a:rPr lang="en-US" err="1"/>
              <a:t>riskid</a:t>
            </a:r>
            <a:r>
              <a:rPr lang="en-US"/>
              <a:t> </a:t>
            </a:r>
            <a:r>
              <a:rPr lang="en-US" err="1"/>
              <a:t>kaasata</a:t>
            </a:r>
            <a:r>
              <a:rPr lang="en-US"/>
              <a:t> </a:t>
            </a:r>
            <a:r>
              <a:rPr lang="en-US" err="1"/>
              <a:t>oma</a:t>
            </a:r>
            <a:r>
              <a:rPr lang="en-US"/>
              <a:t> </a:t>
            </a:r>
            <a:r>
              <a:rPr lang="en-US" err="1"/>
              <a:t>juhtimisstruktuuri</a:t>
            </a:r>
            <a:r>
              <a:rPr lang="en-US"/>
              <a:t> ja </a:t>
            </a:r>
            <a:r>
              <a:rPr lang="en-US" err="1"/>
              <a:t>tegevustesse</a:t>
            </a:r>
            <a:r>
              <a:rPr lang="en-US"/>
              <a:t> </a:t>
            </a:r>
            <a:r>
              <a:rPr lang="en-US" err="1"/>
              <a:t>ning</a:t>
            </a:r>
            <a:r>
              <a:rPr lang="en-US"/>
              <a:t> </a:t>
            </a:r>
            <a:r>
              <a:rPr lang="en-US" err="1"/>
              <a:t>millised</a:t>
            </a:r>
            <a:r>
              <a:rPr lang="en-US"/>
              <a:t> </a:t>
            </a:r>
            <a:r>
              <a:rPr lang="en-US" err="1"/>
              <a:t>suunata</a:t>
            </a:r>
            <a:r>
              <a:rPr lang="en-US"/>
              <a:t> </a:t>
            </a:r>
            <a:r>
              <a:rPr lang="en-US" err="1"/>
              <a:t>väliskeskkonda</a:t>
            </a:r>
            <a:r>
              <a:rPr lang="en-US"/>
              <a:t> — </a:t>
            </a:r>
            <a:r>
              <a:rPr lang="en-US" err="1"/>
              <a:t>viisil</a:t>
            </a:r>
            <a:r>
              <a:rPr lang="en-US"/>
              <a:t>, mis </a:t>
            </a:r>
            <a:r>
              <a:rPr lang="en-US" err="1"/>
              <a:t>suurendab</a:t>
            </a:r>
            <a:r>
              <a:rPr lang="en-US"/>
              <a:t> </a:t>
            </a:r>
            <a:r>
              <a:rPr lang="en-US" err="1"/>
              <a:t>ettevõtte</a:t>
            </a:r>
            <a:r>
              <a:rPr lang="en-US"/>
              <a:t> </a:t>
            </a:r>
            <a:r>
              <a:rPr lang="en-US" err="1"/>
              <a:t>väärtuspakkumist</a:t>
            </a:r>
            <a:r>
              <a:rPr lang="en-US"/>
              <a:t> </a:t>
            </a:r>
            <a:r>
              <a:rPr lang="en-US" err="1"/>
              <a:t>klientidele</a:t>
            </a:r>
            <a:r>
              <a:rPr lang="en-US"/>
              <a:t>. </a:t>
            </a:r>
            <a:r>
              <a:rPr lang="en-US" err="1"/>
              <a:t>Strateegiline</a:t>
            </a:r>
            <a:r>
              <a:rPr lang="en-US"/>
              <a:t> </a:t>
            </a:r>
            <a:r>
              <a:rPr lang="en-US" err="1"/>
              <a:t>valik</a:t>
            </a:r>
            <a:r>
              <a:rPr lang="en-US"/>
              <a:t> </a:t>
            </a:r>
            <a:r>
              <a:rPr lang="en-US" err="1"/>
              <a:t>seisneb</a:t>
            </a:r>
            <a:r>
              <a:rPr lang="en-US"/>
              <a:t> </a:t>
            </a:r>
            <a:r>
              <a:rPr lang="en-US" err="1"/>
              <a:t>seejärel</a:t>
            </a:r>
            <a:r>
              <a:rPr lang="en-US"/>
              <a:t> </a:t>
            </a:r>
            <a:r>
              <a:rPr lang="en-US" err="1"/>
              <a:t>ressursside</a:t>
            </a:r>
            <a:r>
              <a:rPr lang="en-US"/>
              <a:t> ja </a:t>
            </a:r>
            <a:r>
              <a:rPr lang="en-US" err="1"/>
              <a:t>võimekuste</a:t>
            </a:r>
            <a:r>
              <a:rPr lang="en-US"/>
              <a:t> </a:t>
            </a:r>
            <a:r>
              <a:rPr lang="en-US" err="1"/>
              <a:t>jaotamises</a:t>
            </a:r>
            <a:r>
              <a:rPr lang="en-US"/>
              <a:t>, et </a:t>
            </a:r>
            <a:r>
              <a:rPr lang="en-US" err="1"/>
              <a:t>neid</a:t>
            </a:r>
            <a:r>
              <a:rPr lang="en-US"/>
              <a:t> </a:t>
            </a:r>
            <a:r>
              <a:rPr lang="en-US" err="1"/>
              <a:t>riske</a:t>
            </a:r>
            <a:r>
              <a:rPr lang="en-US"/>
              <a:t> </a:t>
            </a:r>
            <a:r>
              <a:rPr lang="en-US" err="1"/>
              <a:t>tõhusalt</a:t>
            </a:r>
            <a:r>
              <a:rPr lang="en-US"/>
              <a:t> </a:t>
            </a:r>
            <a:r>
              <a:rPr lang="en-US" err="1"/>
              <a:t>juhtida</a:t>
            </a:r>
            <a:r>
              <a:rPr lang="en-US"/>
              <a:t>. </a:t>
            </a:r>
            <a:r>
              <a:rPr lang="en-US" err="1"/>
              <a:t>Motivatsioonisüsteeme</a:t>
            </a:r>
            <a:r>
              <a:rPr lang="en-US"/>
              <a:t> </a:t>
            </a:r>
            <a:r>
              <a:rPr lang="en-US" err="1"/>
              <a:t>saab</a:t>
            </a:r>
            <a:r>
              <a:rPr lang="en-US"/>
              <a:t> </a:t>
            </a:r>
            <a:r>
              <a:rPr lang="en-US" err="1"/>
              <a:t>kogu</a:t>
            </a:r>
            <a:r>
              <a:rPr lang="en-US"/>
              <a:t> </a:t>
            </a:r>
            <a:r>
              <a:rPr lang="en-US" err="1"/>
              <a:t>tarneahela</a:t>
            </a:r>
            <a:r>
              <a:rPr lang="en-US"/>
              <a:t> </a:t>
            </a:r>
            <a:r>
              <a:rPr lang="en-US" err="1"/>
              <a:t>ulatuses</a:t>
            </a:r>
            <a:r>
              <a:rPr lang="en-US"/>
              <a:t> </a:t>
            </a:r>
            <a:r>
              <a:rPr lang="en-US" err="1"/>
              <a:t>ümber</a:t>
            </a:r>
            <a:r>
              <a:rPr lang="en-US"/>
              <a:t> </a:t>
            </a:r>
            <a:r>
              <a:rPr lang="en-US" err="1"/>
              <a:t>kujundada</a:t>
            </a:r>
            <a:r>
              <a:rPr lang="en-US"/>
              <a:t> </a:t>
            </a:r>
            <a:r>
              <a:rPr lang="en-US" err="1"/>
              <a:t>sobivate</a:t>
            </a:r>
            <a:r>
              <a:rPr lang="en-US"/>
              <a:t> </a:t>
            </a:r>
            <a:r>
              <a:rPr lang="en-US" err="1"/>
              <a:t>tarnijalepingute</a:t>
            </a:r>
            <a:r>
              <a:rPr lang="en-US"/>
              <a:t> </a:t>
            </a:r>
            <a:r>
              <a:rPr lang="en-US" err="1"/>
              <a:t>kaudu</a:t>
            </a:r>
            <a:r>
              <a:rPr lang="en-US"/>
              <a:t> </a:t>
            </a:r>
            <a:r>
              <a:rPr lang="en-US" err="1"/>
              <a:t>ning</a:t>
            </a:r>
            <a:r>
              <a:rPr lang="en-US"/>
              <a:t> </a:t>
            </a:r>
            <a:r>
              <a:rPr lang="en-US" err="1"/>
              <a:t>tagades</a:t>
            </a:r>
            <a:r>
              <a:rPr lang="en-US"/>
              <a:t> </a:t>
            </a:r>
            <a:r>
              <a:rPr lang="en-US" err="1"/>
              <a:t>usaldusväärsed</a:t>
            </a:r>
            <a:r>
              <a:rPr lang="en-US"/>
              <a:t> </a:t>
            </a:r>
            <a:r>
              <a:rPr lang="en-US" err="1"/>
              <a:t>garantiid</a:t>
            </a:r>
            <a:r>
              <a:rPr lang="en-US"/>
              <a:t>, et </a:t>
            </a:r>
            <a:r>
              <a:rPr lang="en-US" err="1"/>
              <a:t>riskide</a:t>
            </a:r>
            <a:r>
              <a:rPr lang="en-US"/>
              <a:t> </a:t>
            </a:r>
            <a:r>
              <a:rPr lang="en-US" err="1"/>
              <a:t>ilmnemisel</a:t>
            </a:r>
            <a:r>
              <a:rPr lang="en-US"/>
              <a:t> </a:t>
            </a:r>
            <a:r>
              <a:rPr lang="en-US" err="1"/>
              <a:t>võetakse</a:t>
            </a:r>
            <a:r>
              <a:rPr lang="en-US"/>
              <a:t> </a:t>
            </a:r>
            <a:r>
              <a:rPr lang="en-US" err="1"/>
              <a:t>tarvitusele</a:t>
            </a:r>
            <a:r>
              <a:rPr lang="en-US"/>
              <a:t> </a:t>
            </a:r>
            <a:r>
              <a:rPr lang="en-US" err="1"/>
              <a:t>vastavad</a:t>
            </a:r>
            <a:r>
              <a:rPr lang="en-US"/>
              <a:t> </a:t>
            </a:r>
            <a:r>
              <a:rPr lang="en-US" err="1"/>
              <a:t>meetmed</a:t>
            </a:r>
            <a:r>
              <a:rPr lang="en-US"/>
              <a:t>. </a:t>
            </a:r>
            <a:r>
              <a:rPr lang="en-US" err="1"/>
              <a:t>Kuigi</a:t>
            </a:r>
            <a:r>
              <a:rPr lang="en-US"/>
              <a:t> </a:t>
            </a:r>
            <a:r>
              <a:rPr lang="en-US" err="1"/>
              <a:t>tarneahela</a:t>
            </a:r>
            <a:r>
              <a:rPr lang="en-US"/>
              <a:t> </a:t>
            </a:r>
            <a:r>
              <a:rPr lang="en-US" err="1"/>
              <a:t>jätkusuutlikkus</a:t>
            </a:r>
            <a:r>
              <a:rPr lang="en-US"/>
              <a:t> on </a:t>
            </a:r>
            <a:r>
              <a:rPr lang="en-US" err="1"/>
              <a:t>omandanud</a:t>
            </a:r>
            <a:r>
              <a:rPr lang="en-US"/>
              <a:t> </a:t>
            </a:r>
            <a:r>
              <a:rPr lang="en-US" err="1"/>
              <a:t>üha</a:t>
            </a:r>
            <a:r>
              <a:rPr lang="en-US"/>
              <a:t> </a:t>
            </a:r>
            <a:r>
              <a:rPr lang="en-US" err="1"/>
              <a:t>suurema</a:t>
            </a:r>
            <a:r>
              <a:rPr lang="en-US"/>
              <a:t> </a:t>
            </a:r>
            <a:r>
              <a:rPr lang="en-US" err="1"/>
              <a:t>tähtsuse</a:t>
            </a:r>
            <a:r>
              <a:rPr lang="en-US"/>
              <a:t> </a:t>
            </a:r>
            <a:r>
              <a:rPr lang="en-US" err="1"/>
              <a:t>poliitilisel</a:t>
            </a:r>
            <a:r>
              <a:rPr lang="en-US"/>
              <a:t> </a:t>
            </a:r>
            <a:r>
              <a:rPr lang="en-US" err="1"/>
              <a:t>tasandil</a:t>
            </a:r>
            <a:r>
              <a:rPr lang="en-US"/>
              <a:t> ja </a:t>
            </a:r>
            <a:r>
              <a:rPr lang="en-US" err="1"/>
              <a:t>ettevõtete</a:t>
            </a:r>
            <a:r>
              <a:rPr lang="en-US"/>
              <a:t> </a:t>
            </a:r>
            <a:r>
              <a:rPr lang="en-US" err="1"/>
              <a:t>turundusstrateegiates</a:t>
            </a:r>
            <a:r>
              <a:rPr lang="en-US"/>
              <a:t>, </a:t>
            </a:r>
            <a:r>
              <a:rPr lang="en-US" err="1"/>
              <a:t>ei</a:t>
            </a:r>
            <a:r>
              <a:rPr lang="en-US"/>
              <a:t> ole </a:t>
            </a:r>
            <a:r>
              <a:rPr lang="en-US" err="1"/>
              <a:t>selle</a:t>
            </a:r>
            <a:r>
              <a:rPr lang="en-US"/>
              <a:t> </a:t>
            </a:r>
            <a:r>
              <a:rPr lang="en-US" err="1"/>
              <a:t>rakendamist</a:t>
            </a:r>
            <a:r>
              <a:rPr lang="en-US"/>
              <a:t> </a:t>
            </a:r>
            <a:r>
              <a:rPr lang="en-US" err="1"/>
              <a:t>tegevusalaste</a:t>
            </a:r>
            <a:r>
              <a:rPr lang="en-US"/>
              <a:t> </a:t>
            </a:r>
            <a:r>
              <a:rPr lang="en-US" err="1"/>
              <a:t>otsustusprotsesside</a:t>
            </a:r>
            <a:r>
              <a:rPr lang="en-US"/>
              <a:t> </a:t>
            </a:r>
            <a:r>
              <a:rPr lang="en-US" err="1"/>
              <a:t>osana</a:t>
            </a:r>
            <a:r>
              <a:rPr lang="en-US"/>
              <a:t> </a:t>
            </a:r>
            <a:r>
              <a:rPr lang="en-US" err="1"/>
              <a:t>seni</a:t>
            </a:r>
            <a:r>
              <a:rPr lang="en-US"/>
              <a:t> </a:t>
            </a:r>
            <a:r>
              <a:rPr lang="en-US" err="1"/>
              <a:t>piisavalt</a:t>
            </a:r>
            <a:r>
              <a:rPr lang="en-US"/>
              <a:t> </a:t>
            </a:r>
            <a:r>
              <a:rPr lang="en-US" err="1"/>
              <a:t>uuritud</a:t>
            </a:r>
            <a:r>
              <a:rPr lang="en-US"/>
              <a:t>.</a:t>
            </a:r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rPr lang="en-150" smtClean="0"/>
              <a:t>17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389612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Stepping towards the Green Transition: Challenges and Opportunities of Estonian Companies</a:t>
            </a:r>
            <a:r>
              <a:rPr lang="et-E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t-EE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Sustainability</a:t>
            </a:r>
            <a:r>
              <a:rPr lang="et-E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2023 – Aleksandra </a:t>
            </a:r>
            <a:r>
              <a:rPr lang="et-EE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Kekkonen</a:t>
            </a:r>
            <a:r>
              <a:rPr lang="et-E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Renee </a:t>
            </a:r>
            <a:r>
              <a:rPr lang="et-EE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Pesor</a:t>
            </a:r>
            <a:r>
              <a:rPr lang="et-E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Marge Täks. </a:t>
            </a:r>
            <a:endParaRPr lang="en-US" sz="1200" b="1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B6A3-303E-480F-A60E-CE8FD0AB2426}" type="slidenum">
              <a:rPr lang="en-150" smtClean="0"/>
              <a:t>18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96786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>
            <a:extLst>
              <a:ext uri="{FF2B5EF4-FFF2-40B4-BE49-F238E27FC236}">
                <a16:creationId xmlns:a16="http://schemas.microsoft.com/office/drawing/2014/main" id="{C272D77E-16C1-43C2-A162-337E678F35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496173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" y="1965075"/>
            <a:ext cx="12192000" cy="4892925"/>
            <a:chOff x="-1" y="1965075"/>
            <a:chExt cx="12192000" cy="4892925"/>
          </a:xfrm>
        </p:grpSpPr>
        <p:sp>
          <p:nvSpPr>
            <p:cNvPr id="10" name="Freeform 9"/>
            <p:cNvSpPr/>
            <p:nvPr userDrawn="1"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Picture 3" descr="C:\Users\ipihu\Desktop\logo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65075"/>
              <a:ext cx="2449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3" descr="C:\Users\ipihu\Desktop\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1966097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942276" y="4472120"/>
            <a:ext cx="8892396" cy="489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tx2"/>
                </a:solidFill>
                <a:latin typeface="Verdana" charset="0"/>
              </a:defRPr>
            </a:lvl1pPr>
          </a:lstStyle>
          <a:p>
            <a:r>
              <a:rPr lang="et-EE" sz="3600"/>
              <a:t>Presentatsiooni Pealkiri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64578" y="6013392"/>
            <a:ext cx="4738535" cy="7827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/>
              <a:t>Nimi </a:t>
            </a:r>
            <a:r>
              <a:rPr lang="et-EE" sz="1800" err="1"/>
              <a:t>Nimeste</a:t>
            </a:r>
            <a:br>
              <a:rPr lang="et-EE" sz="1800"/>
            </a:br>
            <a:r>
              <a:rPr lang="et-EE" sz="1800"/>
              <a:t>Teaduskond / instituut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623AA-F127-438E-83EA-5A4B108798A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442901" y="6208816"/>
            <a:ext cx="1916097" cy="3651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+mn-lt"/>
              </a:defRPr>
            </a:lvl1pPr>
          </a:lstStyle>
          <a:p>
            <a:fld id="{E4924F08-A4F6-4C5C-B2C2-5EC083C97248}" type="datetimeFigureOut">
              <a:rPr lang="et-EE" smtClean="0"/>
              <a:t>08.01.2026</a:t>
            </a:fld>
            <a:endParaRPr lang="et-EE"/>
          </a:p>
        </p:txBody>
      </p:sp>
      <p:pic>
        <p:nvPicPr>
          <p:cNvPr id="14" name="Pilt 13">
            <a:extLst>
              <a:ext uri="{FF2B5EF4-FFF2-40B4-BE49-F238E27FC236}">
                <a16:creationId xmlns:a16="http://schemas.microsoft.com/office/drawing/2014/main" id="{A78C583B-B98D-45AB-8528-881BA9468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624" y="6139575"/>
            <a:ext cx="2446760" cy="39463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3A49231-AEC9-4651-8CB2-36EAACA72D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2276" y="5001312"/>
            <a:ext cx="8892396" cy="489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r>
              <a:rPr lang="et-EE" sz="3600"/>
              <a:t>Vajadusel kahel real</a:t>
            </a:r>
          </a:p>
        </p:txBody>
      </p:sp>
      <p:pic>
        <p:nvPicPr>
          <p:cNvPr id="22" name="Pilt 21">
            <a:extLst>
              <a:ext uri="{FF2B5EF4-FFF2-40B4-BE49-F238E27FC236}">
                <a16:creationId xmlns:a16="http://schemas.microsoft.com/office/drawing/2014/main" id="{DD502E0A-C703-433D-B3DF-CF91368EE9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549275"/>
            <a:ext cx="1710376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6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1545"/>
            <a:ext cx="10656888" cy="8366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  <a:lvl2pPr>
              <a:defRPr sz="2500" b="1" i="0"/>
            </a:lvl2pPr>
          </a:lstStyle>
          <a:p>
            <a:pPr lvl="0"/>
            <a:r>
              <a:rPr lang="et-EE"/>
              <a:t>Redigeeri juhtslaidi</a:t>
            </a:r>
          </a:p>
          <a:p>
            <a:pPr lvl="0"/>
            <a:r>
              <a:rPr lang="et-EE"/>
              <a:t>Vajadusel kahel real</a:t>
            </a:r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23"/>
          </p:nvPr>
        </p:nvSpPr>
        <p:spPr>
          <a:xfrm>
            <a:off x="2180246" y="1637322"/>
            <a:ext cx="8964613" cy="3879241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22468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656886" cy="8444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/>
              <a:t>Redigeeri juhtslaidi</a:t>
            </a:r>
          </a:p>
          <a:p>
            <a:pPr lvl="0"/>
            <a:r>
              <a:rPr lang="et-EE"/>
              <a:t>Vajadusel kahel real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577500"/>
            <a:ext cx="8964612" cy="447854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71700" y="2221907"/>
            <a:ext cx="8964611" cy="329465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6100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8E779C36-1EFE-4E30-A519-E7AF178AA8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4961733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78880624-BE36-497D-A5EE-B567ED74E1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429" y="464831"/>
            <a:ext cx="1351340" cy="40684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1" y="1965075"/>
            <a:ext cx="12192000" cy="4892925"/>
            <a:chOff x="-1" y="1965075"/>
            <a:chExt cx="12192000" cy="4892925"/>
          </a:xfrm>
        </p:grpSpPr>
        <p:sp>
          <p:nvSpPr>
            <p:cNvPr id="7" name="Freeform 6"/>
            <p:cNvSpPr/>
            <p:nvPr userDrawn="1"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8" name="Picture 3" descr="C:\Users\ipihu\Desktop\logo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65075"/>
              <a:ext cx="2449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82403" y="4772284"/>
            <a:ext cx="10159444" cy="12610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tx2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t-EE" altLang="en-US" sz="2900" err="1">
                <a:solidFill>
                  <a:schemeClr val="tx2"/>
                </a:solidFill>
              </a:rPr>
              <a:t>VaheSLAIDI</a:t>
            </a:r>
            <a:r>
              <a:rPr lang="et-EE" altLang="en-US" sz="2900">
                <a:solidFill>
                  <a:schemeClr val="tx2"/>
                </a:solidFill>
              </a:rPr>
              <a:t> pealkiri </a:t>
            </a:r>
            <a:br>
              <a:rPr lang="et-EE" altLang="en-US" sz="2900">
                <a:solidFill>
                  <a:schemeClr val="tx2"/>
                </a:solidFill>
              </a:rPr>
            </a:br>
            <a:r>
              <a:rPr lang="et-EE" altLang="en-US" sz="2900">
                <a:solidFill>
                  <a:schemeClr val="tx2"/>
                </a:solidFill>
              </a:rPr>
              <a:t>vajadusel ka kahel </a:t>
            </a:r>
            <a:br>
              <a:rPr lang="et-EE" altLang="en-US" sz="2900">
                <a:solidFill>
                  <a:schemeClr val="tx2"/>
                </a:solidFill>
              </a:rPr>
            </a:br>
            <a:r>
              <a:rPr lang="et-EE" altLang="en-US" sz="2900">
                <a:solidFill>
                  <a:schemeClr val="tx2"/>
                </a:solidFill>
              </a:rPr>
              <a:t>või kolmel real</a:t>
            </a:r>
          </a:p>
        </p:txBody>
      </p:sp>
    </p:spTree>
    <p:extLst>
      <p:ext uri="{BB962C8B-B14F-4D97-AF65-F5344CB8AC3E}">
        <p14:creationId xmlns:p14="http://schemas.microsoft.com/office/powerpoint/2010/main" val="3646908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lt 18">
            <a:extLst>
              <a:ext uri="{FF2B5EF4-FFF2-40B4-BE49-F238E27FC236}">
                <a16:creationId xmlns:a16="http://schemas.microsoft.com/office/drawing/2014/main" id="{C5676B46-AE7A-4109-B140-6FA4680DCA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2850" cy="6858000"/>
          </a:xfrm>
          <a:prstGeom prst="rect">
            <a:avLst/>
          </a:prstGeom>
        </p:spPr>
      </p:pic>
      <p:grpSp>
        <p:nvGrpSpPr>
          <p:cNvPr id="11" name="Group 11">
            <a:extLst>
              <a:ext uri="{FF2B5EF4-FFF2-40B4-BE49-F238E27FC236}">
                <a16:creationId xmlns:a16="http://schemas.microsoft.com/office/drawing/2014/main" id="{F7596EE4-A1C1-4FEF-8368-9CF7D1AF1EF4}"/>
              </a:ext>
            </a:extLst>
          </p:cNvPr>
          <p:cNvGrpSpPr/>
          <p:nvPr/>
        </p:nvGrpSpPr>
        <p:grpSpPr>
          <a:xfrm>
            <a:off x="5128412" y="-30480"/>
            <a:ext cx="7063588" cy="6888480"/>
            <a:chOff x="4923693" y="-30480"/>
            <a:chExt cx="7063588" cy="6888480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5543C13F-7821-4DAE-9A90-AC943FA5CF8D}"/>
                </a:ext>
              </a:extLst>
            </p:cNvPr>
            <p:cNvSpPr/>
            <p:nvPr/>
          </p:nvSpPr>
          <p:spPr>
            <a:xfrm>
              <a:off x="4923693" y="-30480"/>
              <a:ext cx="7063588" cy="3125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DCC11422-3994-43CA-8671-5ACFC608CFDB}"/>
                </a:ext>
              </a:extLst>
            </p:cNvPr>
            <p:cNvSpPr/>
            <p:nvPr/>
          </p:nvSpPr>
          <p:spPr>
            <a:xfrm>
              <a:off x="5874058" y="2991173"/>
              <a:ext cx="6113223" cy="3866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588807" y="2171481"/>
            <a:ext cx="4570131" cy="22552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tx1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t-EE" altLang="en-US" sz="2900" err="1">
                <a:solidFill>
                  <a:schemeClr val="tx2"/>
                </a:solidFill>
              </a:rPr>
              <a:t>VaheSLAIDI</a:t>
            </a:r>
            <a:r>
              <a:rPr lang="et-EE" altLang="en-US" sz="2900">
                <a:solidFill>
                  <a:schemeClr val="tx2"/>
                </a:solidFill>
              </a:rPr>
              <a:t> pealkiri</a:t>
            </a:r>
          </a:p>
          <a:p>
            <a:r>
              <a:rPr lang="et-EE" altLang="en-US" sz="2900">
                <a:solidFill>
                  <a:schemeClr val="tx2"/>
                </a:solidFill>
              </a:rPr>
              <a:t>Vajadusel ka kahel või kolmel real</a:t>
            </a:r>
          </a:p>
        </p:txBody>
      </p:sp>
      <p:pic>
        <p:nvPicPr>
          <p:cNvPr id="18" name="Pilt 17">
            <a:extLst>
              <a:ext uri="{FF2B5EF4-FFF2-40B4-BE49-F238E27FC236}">
                <a16:creationId xmlns:a16="http://schemas.microsoft.com/office/drawing/2014/main" id="{8B0DA646-F977-4F59-987D-4D1C2DC01C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162" y="455841"/>
            <a:ext cx="1399896" cy="4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78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sla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lt 10">
            <a:extLst>
              <a:ext uri="{FF2B5EF4-FFF2-40B4-BE49-F238E27FC236}">
                <a16:creationId xmlns:a16="http://schemas.microsoft.com/office/drawing/2014/main" id="{27B415A1-2066-4A52-895D-4B5A897216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3F8F3CD-B427-4CDD-9A77-CE9B5003BA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1481" y="3014000"/>
            <a:ext cx="4818968" cy="19646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900" b="1" i="0" cap="all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t-EE"/>
              <a:t>Vaheslaidi pealkiri</a:t>
            </a:r>
          </a:p>
          <a:p>
            <a:pPr lvl="0"/>
            <a:r>
              <a:rPr lang="et-EE"/>
              <a:t>Vajadusel ka kahel või kolmel real</a:t>
            </a:r>
            <a:endParaRPr lang="en-US"/>
          </a:p>
        </p:txBody>
      </p:sp>
      <p:pic>
        <p:nvPicPr>
          <p:cNvPr id="12" name="Pilt 11">
            <a:extLst>
              <a:ext uri="{FF2B5EF4-FFF2-40B4-BE49-F238E27FC236}">
                <a16:creationId xmlns:a16="http://schemas.microsoft.com/office/drawing/2014/main" id="{5063E5FD-8122-460D-8EBA-17F5487FA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429" y="464831"/>
            <a:ext cx="1351340" cy="4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77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imane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lt 9">
            <a:extLst>
              <a:ext uri="{FF2B5EF4-FFF2-40B4-BE49-F238E27FC236}">
                <a16:creationId xmlns:a16="http://schemas.microsoft.com/office/drawing/2014/main" id="{F089E225-C8FF-4CA5-9B3B-A4D07F970D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4961733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35C6F82B-15EB-4F57-8F94-ACA4405D19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429" y="464831"/>
            <a:ext cx="1351340" cy="406840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-1" y="3312687"/>
            <a:ext cx="12192000" cy="3545313"/>
          </a:xfrm>
          <a:custGeom>
            <a:avLst/>
            <a:gdLst>
              <a:gd name="connsiteX0" fmla="*/ 986101 w 12192000"/>
              <a:gd name="connsiteY0" fmla="*/ 0 h 3545313"/>
              <a:gd name="connsiteX1" fmla="*/ 12192000 w 12192000"/>
              <a:gd name="connsiteY1" fmla="*/ 0 h 3545313"/>
              <a:gd name="connsiteX2" fmla="*/ 12192000 w 12192000"/>
              <a:gd name="connsiteY2" fmla="*/ 510802 h 3545313"/>
              <a:gd name="connsiteX3" fmla="*/ 12192000 w 12192000"/>
              <a:gd name="connsiteY3" fmla="*/ 1543258 h 3545313"/>
              <a:gd name="connsiteX4" fmla="*/ 12192000 w 12192000"/>
              <a:gd name="connsiteY4" fmla="*/ 3545313 h 3545313"/>
              <a:gd name="connsiteX5" fmla="*/ 986101 w 12192000"/>
              <a:gd name="connsiteY5" fmla="*/ 3545313 h 3545313"/>
              <a:gd name="connsiteX6" fmla="*/ 475299 w 12192000"/>
              <a:gd name="connsiteY6" fmla="*/ 3545313 h 3545313"/>
              <a:gd name="connsiteX7" fmla="*/ 0 w 12192000"/>
              <a:gd name="connsiteY7" fmla="*/ 3545313 h 3545313"/>
              <a:gd name="connsiteX8" fmla="*/ 0 w 12192000"/>
              <a:gd name="connsiteY8" fmla="*/ 1543258 h 3545313"/>
              <a:gd name="connsiteX9" fmla="*/ 475299 w 12192000"/>
              <a:gd name="connsiteY9" fmla="*/ 1543258 h 3545313"/>
              <a:gd name="connsiteX10" fmla="*/ 475299 w 12192000"/>
              <a:gd name="connsiteY10" fmla="*/ 510802 h 3545313"/>
              <a:gd name="connsiteX11" fmla="*/ 986101 w 12192000"/>
              <a:gd name="connsiteY11" fmla="*/ 510802 h 354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545313">
                <a:moveTo>
                  <a:pt x="986101" y="0"/>
                </a:moveTo>
                <a:lnTo>
                  <a:pt x="12192000" y="0"/>
                </a:lnTo>
                <a:lnTo>
                  <a:pt x="12192000" y="510802"/>
                </a:lnTo>
                <a:lnTo>
                  <a:pt x="12192000" y="1543258"/>
                </a:lnTo>
                <a:lnTo>
                  <a:pt x="12192000" y="3545313"/>
                </a:lnTo>
                <a:lnTo>
                  <a:pt x="986101" y="3545313"/>
                </a:lnTo>
                <a:lnTo>
                  <a:pt x="475299" y="3545313"/>
                </a:lnTo>
                <a:lnTo>
                  <a:pt x="0" y="3545313"/>
                </a:lnTo>
                <a:lnTo>
                  <a:pt x="0" y="1543258"/>
                </a:lnTo>
                <a:lnTo>
                  <a:pt x="475299" y="1543258"/>
                </a:lnTo>
                <a:lnTo>
                  <a:pt x="475299" y="510802"/>
                </a:lnTo>
                <a:lnTo>
                  <a:pt x="986101" y="5108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884" y="1984278"/>
            <a:ext cx="2447645" cy="1370681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82403" y="4746646"/>
            <a:ext cx="10159444" cy="16389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tx2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n-US" altLang="en-US"/>
              <a:t>TALLINN</a:t>
            </a:r>
            <a:r>
              <a:rPr lang="et-EE" altLang="en-US"/>
              <a:t>A</a:t>
            </a:r>
            <a:r>
              <a:rPr lang="en-US" altLang="en-US"/>
              <a:t> </a:t>
            </a:r>
            <a:r>
              <a:rPr lang="et-EE" altLang="en-US"/>
              <a:t>TEHNIKAÜLIKOOL</a:t>
            </a:r>
            <a:endParaRPr lang="en-US" altLang="en-US"/>
          </a:p>
          <a:p>
            <a:r>
              <a:rPr lang="en-US" altLang="en-US" sz="1700" b="0" cap="none" err="1">
                <a:solidFill>
                  <a:schemeClr val="accent2"/>
                </a:solidFill>
              </a:rPr>
              <a:t>Ehitajate</a:t>
            </a:r>
            <a:r>
              <a:rPr lang="en-US" altLang="en-US" sz="1700" b="0" cap="none">
                <a:solidFill>
                  <a:schemeClr val="accent2"/>
                </a:solidFill>
              </a:rPr>
              <a:t> </a:t>
            </a:r>
            <a:r>
              <a:rPr lang="et-EE" altLang="en-US" sz="1700" b="0" cap="none">
                <a:solidFill>
                  <a:schemeClr val="accent2"/>
                </a:solidFill>
              </a:rPr>
              <a:t>tee</a:t>
            </a:r>
            <a:r>
              <a:rPr lang="en-US" altLang="en-US" sz="1700" b="0" cap="none">
                <a:solidFill>
                  <a:schemeClr val="accent2"/>
                </a:solidFill>
              </a:rPr>
              <a:t> 5, 19086 Tallinn</a:t>
            </a:r>
            <a:r>
              <a:rPr lang="et-EE" altLang="en-US" sz="1700" b="0" cap="none">
                <a:solidFill>
                  <a:schemeClr val="accent2"/>
                </a:solidFill>
              </a:rPr>
              <a:t> </a:t>
            </a:r>
          </a:p>
          <a:p>
            <a:r>
              <a:rPr lang="et-EE" altLang="en-US" sz="1700" b="0" cap="none">
                <a:solidFill>
                  <a:schemeClr val="accent2"/>
                </a:solidFill>
              </a:rPr>
              <a:t>Tel </a:t>
            </a:r>
            <a:r>
              <a:rPr lang="en-US" altLang="en-US" sz="1700" b="0" cap="none">
                <a:solidFill>
                  <a:schemeClr val="accent2"/>
                </a:solidFill>
              </a:rPr>
              <a:t>620 2002 (</a:t>
            </a:r>
            <a:r>
              <a:rPr lang="et-EE" altLang="en-US" sz="1700" b="0" cap="none">
                <a:solidFill>
                  <a:schemeClr val="accent2"/>
                </a:solidFill>
              </a:rPr>
              <a:t>E-R</a:t>
            </a:r>
            <a:r>
              <a:rPr lang="en-US" altLang="en-US" sz="1700" b="0" cap="none">
                <a:solidFill>
                  <a:schemeClr val="accent2"/>
                </a:solidFill>
              </a:rPr>
              <a:t> 8.30–</a:t>
            </a:r>
            <a:r>
              <a:rPr lang="et-EE" altLang="en-US" sz="1700" b="0" cap="none">
                <a:solidFill>
                  <a:schemeClr val="accent2"/>
                </a:solidFill>
              </a:rPr>
              <a:t>17</a:t>
            </a:r>
            <a:r>
              <a:rPr lang="en-US" altLang="en-US" sz="1700" b="0" cap="none">
                <a:solidFill>
                  <a:schemeClr val="accent2"/>
                </a:solidFill>
              </a:rPr>
              <a:t>.00</a:t>
            </a:r>
            <a:r>
              <a:rPr lang="et-EE" altLang="en-US" sz="1700" b="0" cap="none">
                <a:solidFill>
                  <a:schemeClr val="accent2"/>
                </a:solidFill>
              </a:rPr>
              <a:t>)</a:t>
            </a:r>
            <a:endParaRPr lang="en-US" altLang="en-US" sz="1700" cap="none">
              <a:solidFill>
                <a:schemeClr val="accent2"/>
              </a:solidFill>
            </a:endParaRPr>
          </a:p>
          <a:p>
            <a:r>
              <a:rPr lang="en-US" altLang="en-US" sz="1700" cap="none">
                <a:solidFill>
                  <a:schemeClr val="accent2"/>
                </a:solidFill>
                <a:latin typeface="Verdana" panose="020B0604030504040204" pitchFamily="34" charset="0"/>
              </a:rPr>
              <a:t>t</a:t>
            </a:r>
            <a:r>
              <a:rPr lang="et-EE" altLang="en-US" sz="1700" cap="none" err="1">
                <a:solidFill>
                  <a:schemeClr val="accent2"/>
                </a:solidFill>
                <a:latin typeface="Verdana" panose="020B0604030504040204" pitchFamily="34" charset="0"/>
              </a:rPr>
              <a:t>altech</a:t>
            </a:r>
            <a:r>
              <a:rPr lang="en-US" altLang="en-US" sz="1700" cap="none">
                <a:solidFill>
                  <a:schemeClr val="accent2"/>
                </a:solidFill>
                <a:latin typeface="Verdana" panose="020B0604030504040204" pitchFamily="34" charset="0"/>
              </a:rPr>
              <a:t>.</a:t>
            </a:r>
            <a:r>
              <a:rPr lang="en-US" altLang="en-US" sz="1700" cap="none" err="1">
                <a:solidFill>
                  <a:schemeClr val="accent2"/>
                </a:solidFill>
                <a:latin typeface="Verdana" panose="020B0604030504040204" pitchFamily="34" charset="0"/>
              </a:rPr>
              <a:t>ee</a:t>
            </a:r>
            <a:endParaRPr lang="en-US" altLang="en-US" sz="1700" cap="none">
              <a:solidFill>
                <a:schemeClr val="accent2"/>
              </a:solidFill>
            </a:endParaRPr>
          </a:p>
        </p:txBody>
      </p:sp>
      <p:pic>
        <p:nvPicPr>
          <p:cNvPr id="12" name="Pilt 11">
            <a:extLst>
              <a:ext uri="{FF2B5EF4-FFF2-40B4-BE49-F238E27FC236}">
                <a16:creationId xmlns:a16="http://schemas.microsoft.com/office/drawing/2014/main" id="{630946F0-2202-42CE-BB84-357D96B44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6624" y="5951566"/>
            <a:ext cx="2446760" cy="3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04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4F08-A4F6-4C5C-B2C2-5EC083C97248}" type="datetimeFigureOut">
              <a:rPr lang="et-EE" smtClean="0"/>
              <a:t>08.01.2026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9D88-BA65-4AE1-96B5-60FEA6385B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4757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5469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614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38200" y="9637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447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id kahanevas järjekor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/>
              <a:t>Redigeeri juhtslaidi</a:t>
            </a:r>
          </a:p>
          <a:p>
            <a:pPr lvl="0"/>
            <a:r>
              <a:rPr lang="et-EE"/>
              <a:t>Vajadusel kahel real</a:t>
            </a:r>
            <a:endParaRPr lang="en-US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2747121" y="2497982"/>
            <a:ext cx="8802242" cy="414020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lang="en-US" altLang="en-US" sz="1800" smtClean="0">
                <a:solidFill>
                  <a:srgbClr val="332B60"/>
                </a:solidFill>
              </a:defRPr>
            </a:lvl1pPr>
            <a:lvl2pPr marL="742950" indent="-285750"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>
              <a:defRPr sz="1800">
                <a:solidFill>
                  <a:srgbClr val="332B60"/>
                </a:solidFill>
              </a:defRPr>
            </a:lvl4pPr>
            <a:lvl5pPr marL="1974850" marR="0" indent="-2032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>
              <a:defRPr sz="1800">
                <a:solidFill>
                  <a:srgbClr val="332B60"/>
                </a:solidFill>
              </a:defRPr>
            </a:lvl7pPr>
          </a:lstStyle>
          <a:p>
            <a:pPr>
              <a:buClr>
                <a:srgbClr val="E4067E"/>
              </a:buClr>
            </a:pPr>
            <a:r>
              <a:rPr lang="en-US" altLang="en-US" sz="1800">
                <a:solidFill>
                  <a:srgbClr val="332B60"/>
                </a:solidFill>
                <a:latin typeface="+mn-lt"/>
              </a:rPr>
              <a:t>Vivamus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lacus.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err="1">
                <a:solidFill>
                  <a:srgbClr val="332B60"/>
                </a:solidFill>
              </a:rPr>
              <a:t>Ut</a:t>
            </a:r>
            <a:r>
              <a:rPr lang="en-US" altLang="en-US" sz="1800">
                <a:solidFill>
                  <a:srgbClr val="332B60"/>
                </a:solidFill>
              </a:rPr>
              <a:t> vitae </a:t>
            </a:r>
            <a:r>
              <a:rPr lang="en-US" altLang="en-US" sz="1800" err="1">
                <a:solidFill>
                  <a:srgbClr val="332B60"/>
                </a:solidFill>
              </a:rPr>
              <a:t>nunc</a:t>
            </a:r>
            <a:r>
              <a:rPr lang="en-US" altLang="en-US" sz="1800">
                <a:solidFill>
                  <a:srgbClr val="332B60"/>
                </a:solidFill>
              </a:rPr>
              <a:t> non </a:t>
            </a:r>
            <a:r>
              <a:rPr lang="en-US" altLang="en-US" sz="1800" err="1">
                <a:solidFill>
                  <a:srgbClr val="332B60"/>
                </a:solidFill>
              </a:rPr>
              <a:t>pede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tristique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sagittis</a:t>
            </a:r>
            <a:r>
              <a:rPr lang="en-US" altLang="en-US" sz="1800">
                <a:solidFill>
                  <a:srgbClr val="332B60"/>
                </a:solidFill>
              </a:rPr>
              <a:t>. </a:t>
            </a:r>
            <a:r>
              <a:rPr lang="en-US" altLang="en-US" sz="1800" err="1">
                <a:solidFill>
                  <a:srgbClr val="332B60"/>
                </a:solidFill>
              </a:rPr>
              <a:t>Aliquam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imperdiet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elit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vel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justo</a:t>
            </a:r>
            <a:r>
              <a:rPr lang="en-US" altLang="en-US" sz="180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err="1">
                <a:solidFill>
                  <a:srgbClr val="332B60"/>
                </a:solidFill>
              </a:rPr>
              <a:t>Quisque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porttitor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imperiandiet</a:t>
            </a:r>
            <a:r>
              <a:rPr lang="en-US" altLang="en-US" sz="180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err="1">
                <a:solidFill>
                  <a:srgbClr val="332B60"/>
                </a:solidFill>
              </a:rPr>
              <a:t>Phasellus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vel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lectus</a:t>
            </a:r>
            <a:r>
              <a:rPr lang="en-US" altLang="en-US">
                <a:solidFill>
                  <a:srgbClr val="332B60"/>
                </a:solidFill>
              </a:rPr>
              <a:t> at </a:t>
            </a:r>
            <a:r>
              <a:rPr lang="en-US" altLang="en-US" err="1">
                <a:solidFill>
                  <a:srgbClr val="332B60"/>
                </a:solidFill>
              </a:rPr>
              <a:t>orci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ornare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ultrices</a:t>
            </a:r>
            <a:r>
              <a:rPr lang="en-US" altLang="en-US">
                <a:solidFill>
                  <a:srgbClr val="332B60"/>
                </a:solidFill>
              </a:rPr>
              <a:t>. Viva </a:t>
            </a:r>
            <a:r>
              <a:rPr lang="en-US" altLang="en-US" err="1">
                <a:solidFill>
                  <a:srgbClr val="332B60"/>
                </a:solidFill>
              </a:rPr>
              <a:t>etmus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justo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est</a:t>
            </a:r>
            <a:r>
              <a:rPr lang="en-US" altLang="en-US">
                <a:solidFill>
                  <a:srgbClr val="332B60"/>
                </a:solidFill>
              </a:rPr>
              <a:t>, </a:t>
            </a:r>
            <a:r>
              <a:rPr lang="en-US" altLang="en-US" err="1">
                <a:solidFill>
                  <a:srgbClr val="332B60"/>
                </a:solidFill>
              </a:rPr>
              <a:t>vulputate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eu</a:t>
            </a:r>
            <a:r>
              <a:rPr lang="et-EE" altLang="en-US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err="1">
                <a:solidFill>
                  <a:srgbClr val="332B60"/>
                </a:solidFill>
              </a:rPr>
              <a:t>Phasellus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vel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lectus</a:t>
            </a:r>
            <a:r>
              <a:rPr lang="en-US" altLang="en-US">
                <a:solidFill>
                  <a:srgbClr val="332B60"/>
                </a:solidFill>
              </a:rPr>
              <a:t> at </a:t>
            </a:r>
            <a:r>
              <a:rPr lang="en-US" altLang="en-US" err="1">
                <a:solidFill>
                  <a:srgbClr val="332B60"/>
                </a:solidFill>
              </a:rPr>
              <a:t>orci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ornare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ultrices</a:t>
            </a:r>
            <a:r>
              <a:rPr lang="en-US" altLang="en-US">
                <a:solidFill>
                  <a:srgbClr val="332B60"/>
                </a:solidFill>
              </a:rPr>
              <a:t>. Viva </a:t>
            </a:r>
            <a:r>
              <a:rPr lang="en-US" altLang="en-US" err="1">
                <a:solidFill>
                  <a:srgbClr val="332B60"/>
                </a:solidFill>
              </a:rPr>
              <a:t>etmus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justo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est</a:t>
            </a:r>
            <a:r>
              <a:rPr lang="en-US" altLang="en-US">
                <a:solidFill>
                  <a:srgbClr val="332B60"/>
                </a:solidFill>
              </a:rPr>
              <a:t>, </a:t>
            </a:r>
            <a:r>
              <a:rPr lang="en-US" altLang="en-US" err="1">
                <a:solidFill>
                  <a:srgbClr val="332B60"/>
                </a:solidFill>
              </a:rPr>
              <a:t>vulputate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eu</a:t>
            </a:r>
            <a:r>
              <a:rPr lang="et-EE" altLang="en-US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err="1">
                <a:solidFill>
                  <a:srgbClr val="332B60"/>
                </a:solidFill>
              </a:rPr>
              <a:t>Phasellus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vel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lectus</a:t>
            </a:r>
            <a:r>
              <a:rPr lang="en-US" altLang="en-US">
                <a:solidFill>
                  <a:srgbClr val="332B60"/>
                </a:solidFill>
              </a:rPr>
              <a:t> at </a:t>
            </a:r>
            <a:r>
              <a:rPr lang="en-US" altLang="en-US" err="1">
                <a:solidFill>
                  <a:srgbClr val="332B60"/>
                </a:solidFill>
              </a:rPr>
              <a:t>orci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ornare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ultrices</a:t>
            </a:r>
            <a:r>
              <a:rPr lang="en-US" altLang="en-US">
                <a:solidFill>
                  <a:srgbClr val="332B60"/>
                </a:solidFill>
              </a:rPr>
              <a:t>. Viva </a:t>
            </a:r>
            <a:r>
              <a:rPr lang="en-US" altLang="en-US" err="1">
                <a:solidFill>
                  <a:srgbClr val="332B60"/>
                </a:solidFill>
              </a:rPr>
              <a:t>etmus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justo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est</a:t>
            </a:r>
            <a:r>
              <a:rPr lang="en-US" altLang="en-US">
                <a:solidFill>
                  <a:srgbClr val="332B60"/>
                </a:solidFill>
              </a:rPr>
              <a:t>, </a:t>
            </a:r>
            <a:r>
              <a:rPr lang="en-US" altLang="en-US" err="1">
                <a:solidFill>
                  <a:srgbClr val="332B60"/>
                </a:solidFill>
              </a:rPr>
              <a:t>vulputate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eu</a:t>
            </a:r>
            <a:r>
              <a:rPr lang="et-EE" altLang="en-US">
                <a:solidFill>
                  <a:srgbClr val="332B60"/>
                </a:solidFill>
              </a:rPr>
              <a:t>.</a:t>
            </a:r>
            <a:endParaRPr lang="en-US" altLang="en-US">
              <a:solidFill>
                <a:srgbClr val="332B60"/>
              </a:solidFill>
            </a:endParaRPr>
          </a:p>
          <a:p>
            <a:pPr>
              <a:buClr>
                <a:srgbClr val="E4067E"/>
              </a:buClr>
            </a:pPr>
            <a:r>
              <a:rPr lang="et-EE" altLang="en-US" sz="1800">
                <a:solidFill>
                  <a:srgbClr val="332B60"/>
                </a:solidFill>
                <a:latin typeface="+mn-lt"/>
              </a:rPr>
              <a:t>B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ibendum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rutrum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ut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turpis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Sed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velit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. 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err="1">
                <a:solidFill>
                  <a:srgbClr val="332B60"/>
                </a:solidFill>
              </a:rPr>
              <a:t>Sed</a:t>
            </a:r>
            <a:r>
              <a:rPr lang="en-US" altLang="en-US" sz="1800">
                <a:solidFill>
                  <a:srgbClr val="332B60"/>
                </a:solidFill>
              </a:rPr>
              <a:t> semper </a:t>
            </a:r>
            <a:r>
              <a:rPr lang="en-US" altLang="en-US" sz="1800" err="1">
                <a:solidFill>
                  <a:srgbClr val="332B60"/>
                </a:solidFill>
              </a:rPr>
              <a:t>augue</a:t>
            </a:r>
            <a:r>
              <a:rPr lang="en-US" altLang="en-US" sz="1800">
                <a:solidFill>
                  <a:srgbClr val="332B60"/>
                </a:solidFill>
              </a:rPr>
              <a:t>.</a:t>
            </a:r>
          </a:p>
          <a:p>
            <a:pPr marL="2514600" marR="0" lvl="5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/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/>
          </a:p>
          <a:p>
            <a:pPr lvl="2"/>
            <a:endParaRPr lang="et-EE"/>
          </a:p>
          <a:p>
            <a:pPr lvl="0"/>
            <a:endParaRPr lang="et-EE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3B3BC33-8ABA-48F1-BFB4-DE482C7C78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6024"/>
            <a:ext cx="8802241" cy="3940539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6575" indent="-2635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9625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/>
              <a:t>Redigeeri teksti</a:t>
            </a:r>
          </a:p>
          <a:p>
            <a:pPr lvl="1"/>
            <a:r>
              <a:rPr lang="et-EE"/>
              <a:t>Redigeeri teksti</a:t>
            </a:r>
          </a:p>
          <a:p>
            <a:pPr lvl="2"/>
            <a:r>
              <a:rPr lang="et-EE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1684429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>
          <p15:clr>
            <a:srgbClr val="FBAE40"/>
          </p15:clr>
        </p15:guide>
        <p15:guide id="3" pos="136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3178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838200" y="9637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920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350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sz="32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211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Char char="•"/>
              <a:defRPr sz="3200"/>
            </a:lvl1pPr>
            <a:lvl2pPr marL="914400" lvl="1" indent="-424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080"/>
              <a:buChar char="•"/>
              <a:defRPr sz="2800"/>
            </a:lvl2pPr>
            <a:lvl3pPr marL="1371600" lvl="2" indent="-3962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40"/>
              <a:buChar char="•"/>
              <a:defRPr sz="2400"/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sz="2000"/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6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704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838200" y="9637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 rot="5400000">
            <a:off x="4195274" y="-932813"/>
            <a:ext cx="3801452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8609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0670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>
            <a:extLst>
              <a:ext uri="{FF2B5EF4-FFF2-40B4-BE49-F238E27FC236}">
                <a16:creationId xmlns:a16="http://schemas.microsoft.com/office/drawing/2014/main" id="{C272D77E-16C1-43C2-A162-337E678F35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4961733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1" y="1965075"/>
            <a:ext cx="12192000" cy="4892925"/>
            <a:chOff x="-1" y="1965075"/>
            <a:chExt cx="12192000" cy="4892925"/>
          </a:xfrm>
        </p:grpSpPr>
        <p:sp>
          <p:nvSpPr>
            <p:cNvPr id="10" name="Freeform 9"/>
            <p:cNvSpPr/>
            <p:nvPr userDrawn="1"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3" name="Picture 3" descr="C:\Users\ipihu\Desktop\logo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65075"/>
              <a:ext cx="2449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1966097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942276" y="4472120"/>
            <a:ext cx="8892396" cy="489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tx2"/>
                </a:solidFill>
                <a:latin typeface="Verdana" charset="0"/>
              </a:defRPr>
            </a:lvl1pPr>
          </a:lstStyle>
          <a:p>
            <a:r>
              <a:rPr lang="et-EE" sz="3600" dirty="0"/>
              <a:t>Presentatsiooni Pealkiri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64578" y="6013392"/>
            <a:ext cx="4738535" cy="7827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 dirty="0"/>
              <a:t>Nimi </a:t>
            </a:r>
            <a:r>
              <a:rPr lang="et-EE" sz="1800" dirty="0" err="1"/>
              <a:t>Nimeste</a:t>
            </a:r>
            <a:br>
              <a:rPr lang="et-EE" sz="1800" dirty="0"/>
            </a:br>
            <a:r>
              <a:rPr lang="et-EE" sz="1800" dirty="0"/>
              <a:t>Teaduskond / instituut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623AA-F127-438E-83EA-5A4B108798A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442901" y="6208816"/>
            <a:ext cx="1916097" cy="3651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+mn-lt"/>
              </a:defRPr>
            </a:lvl1pPr>
          </a:lstStyle>
          <a:p>
            <a:endParaRPr lang="et-EE" dirty="0"/>
          </a:p>
        </p:txBody>
      </p:sp>
      <p:pic>
        <p:nvPicPr>
          <p:cNvPr id="14" name="Pilt 13">
            <a:extLst>
              <a:ext uri="{FF2B5EF4-FFF2-40B4-BE49-F238E27FC236}">
                <a16:creationId xmlns:a16="http://schemas.microsoft.com/office/drawing/2014/main" id="{A78C583B-B98D-45AB-8528-881BA94686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76624" y="6139575"/>
            <a:ext cx="2446760" cy="39463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3A49231-AEC9-4651-8CB2-36EAACA72D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2276" y="5001312"/>
            <a:ext cx="8892396" cy="489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r>
              <a:rPr lang="et-EE" sz="3600" dirty="0"/>
              <a:t>Vajadusel kahel real</a:t>
            </a:r>
          </a:p>
        </p:txBody>
      </p:sp>
      <p:pic>
        <p:nvPicPr>
          <p:cNvPr id="22" name="Pilt 21">
            <a:extLst>
              <a:ext uri="{FF2B5EF4-FFF2-40B4-BE49-F238E27FC236}">
                <a16:creationId xmlns:a16="http://schemas.microsoft.com/office/drawing/2014/main" id="{DD502E0A-C703-433D-B3DF-CF91368EE9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549275"/>
            <a:ext cx="1710376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77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d kahanevas järjekor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2747121" y="2497982"/>
            <a:ext cx="8802242" cy="414020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lang="en-US" altLang="en-US" sz="1800" smtClean="0">
                <a:solidFill>
                  <a:srgbClr val="332B60"/>
                </a:solidFill>
              </a:defRPr>
            </a:lvl1pPr>
            <a:lvl2pPr marL="742950" indent="-285750"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>
              <a:defRPr sz="1800">
                <a:solidFill>
                  <a:srgbClr val="332B60"/>
                </a:solidFill>
              </a:defRPr>
            </a:lvl4pPr>
            <a:lvl5pPr marL="1974850" marR="0" indent="-2032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>
              <a:defRPr sz="1800">
                <a:solidFill>
                  <a:srgbClr val="332B60"/>
                </a:solidFill>
              </a:defRPr>
            </a:lvl7pPr>
          </a:lstStyle>
          <a:p>
            <a:pPr>
              <a:buClr>
                <a:srgbClr val="E4067E"/>
              </a:buClr>
            </a:pP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Vivamus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lacus.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</a:rPr>
              <a:t> vitae </a:t>
            </a:r>
            <a:r>
              <a:rPr lang="en-US" altLang="en-US" sz="1800" dirty="0" err="1">
                <a:solidFill>
                  <a:srgbClr val="332B60"/>
                </a:solidFill>
              </a:rPr>
              <a:t>nunc</a:t>
            </a:r>
            <a:r>
              <a:rPr lang="en-US" altLang="en-US" sz="1800" dirty="0">
                <a:solidFill>
                  <a:srgbClr val="332B60"/>
                </a:solidFill>
              </a:rPr>
              <a:t> non </a:t>
            </a:r>
            <a:r>
              <a:rPr lang="en-US" altLang="en-US" sz="1800" dirty="0" err="1">
                <a:solidFill>
                  <a:srgbClr val="332B60"/>
                </a:solidFill>
              </a:rPr>
              <a:t>pede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tristique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sagittis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</a:rPr>
              <a:t>Aliquam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imperdiet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elit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vel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justo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Quisque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porttitor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imperiandiet</a:t>
            </a:r>
            <a:r>
              <a:rPr lang="en-US" altLang="en-US" sz="1800" dirty="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  <a:endParaRPr lang="en-US" altLang="en-US" dirty="0">
              <a:solidFill>
                <a:srgbClr val="332B60"/>
              </a:solidFill>
            </a:endParaRPr>
          </a:p>
          <a:p>
            <a:pPr>
              <a:buClr>
                <a:srgbClr val="E4067E"/>
              </a:buClr>
            </a:pPr>
            <a:r>
              <a:rPr lang="et-EE" altLang="en-US" sz="1800" dirty="0">
                <a:solidFill>
                  <a:srgbClr val="332B60"/>
                </a:solidFill>
                <a:latin typeface="+mn-lt"/>
              </a:rPr>
              <a:t>B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ibendum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rutrum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turpis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velit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</a:rPr>
              <a:t> semper </a:t>
            </a:r>
            <a:r>
              <a:rPr lang="en-US" altLang="en-US" sz="1800" dirty="0" err="1">
                <a:solidFill>
                  <a:srgbClr val="332B60"/>
                </a:solidFill>
              </a:rPr>
              <a:t>augue</a:t>
            </a:r>
            <a:r>
              <a:rPr lang="en-US" altLang="en-US" sz="1800" dirty="0">
                <a:solidFill>
                  <a:srgbClr val="332B60"/>
                </a:solidFill>
              </a:rPr>
              <a:t>.</a:t>
            </a:r>
          </a:p>
          <a:p>
            <a:pPr marL="2514600" marR="0" lvl="5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lvl="2"/>
            <a:endParaRPr lang="et-EE" dirty="0"/>
          </a:p>
          <a:p>
            <a:pPr lvl="0"/>
            <a:endParaRPr lang="et-EE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3B3BC33-8ABA-48F1-BFB4-DE482C7C78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6024"/>
            <a:ext cx="8802241" cy="3940539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6575" indent="-2635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9625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1604286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>
          <p15:clr>
            <a:srgbClr val="FBAE40"/>
          </p15:clr>
        </p15:guide>
        <p15:guide id="3" pos="136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5F7B326-813F-48FE-A89E-578AEFA0CE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8AB3674-C39F-4DA6-97F2-B4A2C52D87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7500"/>
            <a:ext cx="8802241" cy="3939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58775" marR="0" indent="-3587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358775" indent="-358775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2pPr>
            <a:lvl3pPr marL="358775" indent="-358775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 marL="2057400" marR="0" indent="-20574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>
                <a:tab pos="444500" algn="l"/>
              </a:tabLst>
              <a:defRPr sz="1800">
                <a:solidFill>
                  <a:srgbClr val="332B60"/>
                </a:solidFill>
              </a:defRPr>
            </a:lvl4pPr>
            <a:lvl5pPr marL="2057400" marR="0" indent="-20574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>
                <a:tab pos="444500" algn="l"/>
              </a:tabLst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3489111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494517" cy="8027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  <a:lvl2pPr>
              <a:defRPr sz="2500"/>
            </a:lvl2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2180246" y="3119215"/>
            <a:ext cx="8802242" cy="239734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2059533"/>
            <a:ext cx="8790444" cy="90180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8163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3275" indent="-265113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371600" indent="0">
              <a:buFont typeface="Verdana" panose="020B0604030504040204" pitchFamily="34" charset="0"/>
              <a:buNone/>
              <a:defRPr/>
            </a:lvl4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  <a:p>
            <a:pPr lvl="2"/>
            <a:endParaRPr lang="et-EE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2171700" y="1586046"/>
            <a:ext cx="8790444" cy="4136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3335508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>
          <p15:clr>
            <a:srgbClr val="FBAE40"/>
          </p15:clr>
        </p15:guide>
        <p15:guide id="3" orient="horz" pos="39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5F7B326-813F-48FE-A89E-578AEFA0CE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/>
              <a:t>Redigeeri juhtslaidi</a:t>
            </a:r>
          </a:p>
          <a:p>
            <a:pPr lvl="0"/>
            <a:r>
              <a:rPr lang="et-EE"/>
              <a:t>Vajadusel kahel real</a:t>
            </a: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8AB3674-C39F-4DA6-97F2-B4A2C52D87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7500"/>
            <a:ext cx="8802241" cy="3939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58775" marR="0" indent="-3587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358775" indent="-358775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2pPr>
            <a:lvl3pPr marL="358775" indent="-358775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 marL="2057400" marR="0" indent="-20574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>
                <a:tab pos="444500" algn="l"/>
              </a:tabLst>
              <a:defRPr sz="1800">
                <a:solidFill>
                  <a:srgbClr val="332B60"/>
                </a:solidFill>
              </a:defRPr>
            </a:lvl4pPr>
            <a:lvl5pPr marL="2057400" marR="0" indent="-20574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>
                <a:tab pos="444500" algn="l"/>
              </a:tabLst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/>
              <a:t>Redigeeri teksti</a:t>
            </a:r>
          </a:p>
          <a:p>
            <a:pPr lvl="1"/>
            <a:r>
              <a:rPr lang="et-EE"/>
              <a:t>Redigeeri teksti</a:t>
            </a:r>
          </a:p>
          <a:p>
            <a:pPr lvl="2"/>
            <a:r>
              <a:rPr lang="et-EE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254309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656887" cy="81088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180246" y="1586047"/>
            <a:ext cx="8964612" cy="38803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80246" y="2110812"/>
            <a:ext cx="8964613" cy="340575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225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97">
          <p15:clr>
            <a:srgbClr val="FBAE40"/>
          </p15:clr>
        </p15:guide>
        <p15:guide id="3" orient="horz" pos="102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7" y="549275"/>
            <a:ext cx="6109380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2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6888163" y="557822"/>
            <a:ext cx="4248151" cy="495874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7500"/>
            <a:ext cx="4351731" cy="3939063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8163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3275" indent="-265113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80843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6044006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  <a:lvl2pPr>
              <a:defRPr sz="2200" b="1" i="0"/>
            </a:lvl2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6888163" y="558068"/>
            <a:ext cx="4248151" cy="495849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2394113" y="1628777"/>
            <a:ext cx="4351731" cy="4140199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6858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2pPr>
            <a:lvl3pPr marL="11430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juhtslaidi tekstilaade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  <a:p>
            <a:pPr marL="1600200" marR="0" lvl="3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</a:t>
            </a:r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</a:t>
            </a:r>
          </a:p>
          <a:p>
            <a:pPr marL="2514600" marR="0" lvl="5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</a:t>
            </a:r>
          </a:p>
          <a:p>
            <a:pPr marL="2971800" marR="0" lvl="6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 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650766A-072E-4409-BD86-07610A2139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80492" y="1576026"/>
            <a:ext cx="4351731" cy="394053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6575" indent="-2635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9625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883459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afik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171700" y="5204390"/>
            <a:ext cx="4351731" cy="3121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8471"/>
            <a:ext cx="10656888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888164" y="5204389"/>
            <a:ext cx="4248542" cy="3121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2"/>
          </p:nvPr>
        </p:nvSpPr>
        <p:spPr>
          <a:xfrm>
            <a:off x="2180247" y="1637322"/>
            <a:ext cx="4351338" cy="33363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6888163" y="1637321"/>
            <a:ext cx="4248150" cy="333633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6604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2171700" y="549276"/>
            <a:ext cx="5109317" cy="49672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7511753" y="3459344"/>
            <a:ext cx="3624561" cy="205721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7511753" y="549275"/>
            <a:ext cx="3624561" cy="270956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5366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1545"/>
            <a:ext cx="10656888" cy="8366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  <a:lvl2pPr>
              <a:defRPr sz="2500" b="1" i="0"/>
            </a:lvl2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23"/>
          </p:nvPr>
        </p:nvSpPr>
        <p:spPr>
          <a:xfrm>
            <a:off x="2180246" y="1637322"/>
            <a:ext cx="8964613" cy="3879241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t-EE" noProof="0" dirty="0"/>
              <a:t>Tabeli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9488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656886" cy="8444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577500"/>
            <a:ext cx="8964612" cy="447854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71700" y="2221907"/>
            <a:ext cx="8964611" cy="329465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421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8E779C36-1EFE-4E30-A519-E7AF178AA8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4961733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78880624-BE36-497D-A5EE-B567ED74E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429" y="464831"/>
            <a:ext cx="1351340" cy="40684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-1" y="1965075"/>
            <a:ext cx="12192000" cy="4892925"/>
            <a:chOff x="-1" y="1965075"/>
            <a:chExt cx="12192000" cy="4892925"/>
          </a:xfrm>
        </p:grpSpPr>
        <p:sp>
          <p:nvSpPr>
            <p:cNvPr id="7" name="Freeform 6"/>
            <p:cNvSpPr/>
            <p:nvPr userDrawn="1"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8" name="Picture 3" descr="C:\Users\ipihu\Desktop\logo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65075"/>
              <a:ext cx="2449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82403" y="4772284"/>
            <a:ext cx="10159444" cy="12610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tx2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t-EE" altLang="en-US" sz="2900" dirty="0" err="1">
                <a:solidFill>
                  <a:schemeClr val="tx2"/>
                </a:solidFill>
              </a:rPr>
              <a:t>VaheSLAIDI</a:t>
            </a:r>
            <a:r>
              <a:rPr lang="et-EE" altLang="en-US" sz="2900" dirty="0">
                <a:solidFill>
                  <a:schemeClr val="tx2"/>
                </a:solidFill>
              </a:rPr>
              <a:t> pealkiri </a:t>
            </a:r>
            <a:br>
              <a:rPr lang="et-EE" altLang="en-US" sz="2900" dirty="0">
                <a:solidFill>
                  <a:schemeClr val="tx2"/>
                </a:solidFill>
              </a:rPr>
            </a:br>
            <a:r>
              <a:rPr lang="et-EE" altLang="en-US" sz="2900" dirty="0">
                <a:solidFill>
                  <a:schemeClr val="tx2"/>
                </a:solidFill>
              </a:rPr>
              <a:t>vajadusel ka kahel </a:t>
            </a:r>
            <a:br>
              <a:rPr lang="et-EE" altLang="en-US" sz="2900" dirty="0">
                <a:solidFill>
                  <a:schemeClr val="tx2"/>
                </a:solidFill>
              </a:rPr>
            </a:br>
            <a:r>
              <a:rPr lang="et-EE" altLang="en-US" sz="2900" dirty="0">
                <a:solidFill>
                  <a:schemeClr val="tx2"/>
                </a:solidFill>
              </a:rPr>
              <a:t>või kolmel real</a:t>
            </a:r>
          </a:p>
        </p:txBody>
      </p:sp>
    </p:spTree>
    <p:extLst>
      <p:ext uri="{BB962C8B-B14F-4D97-AF65-F5344CB8AC3E}">
        <p14:creationId xmlns:p14="http://schemas.microsoft.com/office/powerpoint/2010/main" val="3787797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lt 18">
            <a:extLst>
              <a:ext uri="{FF2B5EF4-FFF2-40B4-BE49-F238E27FC236}">
                <a16:creationId xmlns:a16="http://schemas.microsoft.com/office/drawing/2014/main" id="{C5676B46-AE7A-4109-B140-6FA4680DC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2850" cy="6858000"/>
          </a:xfrm>
          <a:prstGeom prst="rect">
            <a:avLst/>
          </a:prstGeom>
        </p:spPr>
      </p:pic>
      <p:grpSp>
        <p:nvGrpSpPr>
          <p:cNvPr id="11" name="Group 11">
            <a:extLst>
              <a:ext uri="{FF2B5EF4-FFF2-40B4-BE49-F238E27FC236}">
                <a16:creationId xmlns:a16="http://schemas.microsoft.com/office/drawing/2014/main" id="{F7596EE4-A1C1-4FEF-8368-9CF7D1AF1EF4}"/>
              </a:ext>
            </a:extLst>
          </p:cNvPr>
          <p:cNvGrpSpPr/>
          <p:nvPr userDrawn="1"/>
        </p:nvGrpSpPr>
        <p:grpSpPr>
          <a:xfrm>
            <a:off x="5128412" y="-30480"/>
            <a:ext cx="7063588" cy="6888480"/>
            <a:chOff x="4923693" y="-30480"/>
            <a:chExt cx="7063588" cy="6888480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5543C13F-7821-4DAE-9A90-AC943FA5CF8D}"/>
                </a:ext>
              </a:extLst>
            </p:cNvPr>
            <p:cNvSpPr/>
            <p:nvPr/>
          </p:nvSpPr>
          <p:spPr>
            <a:xfrm>
              <a:off x="4923693" y="-30480"/>
              <a:ext cx="7063588" cy="3125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DCC11422-3994-43CA-8671-5ACFC608CFDB}"/>
                </a:ext>
              </a:extLst>
            </p:cNvPr>
            <p:cNvSpPr/>
            <p:nvPr/>
          </p:nvSpPr>
          <p:spPr>
            <a:xfrm>
              <a:off x="5874058" y="2991173"/>
              <a:ext cx="6113223" cy="3866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588807" y="2171481"/>
            <a:ext cx="4570131" cy="22552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tx1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t-EE" altLang="en-US" sz="2900" dirty="0" err="1">
                <a:solidFill>
                  <a:schemeClr val="tx2"/>
                </a:solidFill>
              </a:rPr>
              <a:t>VaheSLAIDI</a:t>
            </a:r>
            <a:r>
              <a:rPr lang="et-EE" altLang="en-US" sz="2900" dirty="0">
                <a:solidFill>
                  <a:schemeClr val="tx2"/>
                </a:solidFill>
              </a:rPr>
              <a:t> pealkiri</a:t>
            </a:r>
          </a:p>
          <a:p>
            <a:r>
              <a:rPr lang="et-EE" altLang="en-US" sz="2900" dirty="0">
                <a:solidFill>
                  <a:schemeClr val="tx2"/>
                </a:solidFill>
              </a:rPr>
              <a:t>Vajadusel ka kahel või kolmel real</a:t>
            </a:r>
          </a:p>
        </p:txBody>
      </p:sp>
      <p:pic>
        <p:nvPicPr>
          <p:cNvPr id="18" name="Pilt 17">
            <a:extLst>
              <a:ext uri="{FF2B5EF4-FFF2-40B4-BE49-F238E27FC236}">
                <a16:creationId xmlns:a16="http://schemas.microsoft.com/office/drawing/2014/main" id="{8B0DA646-F977-4F59-987D-4D1C2DC01C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162" y="455841"/>
            <a:ext cx="1399896" cy="4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85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lt 10">
            <a:extLst>
              <a:ext uri="{FF2B5EF4-FFF2-40B4-BE49-F238E27FC236}">
                <a16:creationId xmlns:a16="http://schemas.microsoft.com/office/drawing/2014/main" id="{27B415A1-2066-4A52-895D-4B5A89721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3F8F3CD-B427-4CDD-9A77-CE9B5003BA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1481" y="3014000"/>
            <a:ext cx="4818968" cy="19646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900" b="1" i="0" cap="all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Vaheslaidi pealkiri</a:t>
            </a:r>
          </a:p>
          <a:p>
            <a:pPr lvl="0"/>
            <a:r>
              <a:rPr lang="et-EE" dirty="0"/>
              <a:t>Vajadusel ka kahel või kolmel real</a:t>
            </a:r>
            <a:endParaRPr lang="en-US" dirty="0"/>
          </a:p>
        </p:txBody>
      </p:sp>
      <p:pic>
        <p:nvPicPr>
          <p:cNvPr id="12" name="Pilt 11">
            <a:extLst>
              <a:ext uri="{FF2B5EF4-FFF2-40B4-BE49-F238E27FC236}">
                <a16:creationId xmlns:a16="http://schemas.microsoft.com/office/drawing/2014/main" id="{5063E5FD-8122-460D-8EBA-17F5487FAB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429" y="464831"/>
            <a:ext cx="1351340" cy="4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ja gra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494517" cy="8027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  <a:lvl2pPr>
              <a:defRPr sz="2500"/>
            </a:lvl2pPr>
          </a:lstStyle>
          <a:p>
            <a:pPr lvl="0"/>
            <a:r>
              <a:rPr lang="et-EE"/>
              <a:t>Redigeeri juhtslaidi</a:t>
            </a:r>
          </a:p>
          <a:p>
            <a:pPr lvl="0"/>
            <a:r>
              <a:rPr lang="et-EE"/>
              <a:t>Vajadusel kahel real</a:t>
            </a:r>
            <a:endParaRPr lang="en-US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2180246" y="3119215"/>
            <a:ext cx="8802242" cy="239734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2059533"/>
            <a:ext cx="8790444" cy="90180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8163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3275" indent="-265113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371600" indent="0">
              <a:buFont typeface="Verdana" panose="020B0604030504040204" pitchFamily="34" charset="0"/>
              <a:buNone/>
              <a:defRPr/>
            </a:lvl4pPr>
          </a:lstStyle>
          <a:p>
            <a:pPr lvl="0"/>
            <a:r>
              <a:rPr lang="et-EE"/>
              <a:t>Redigeeri teksti</a:t>
            </a:r>
          </a:p>
          <a:p>
            <a:pPr lvl="1"/>
            <a:r>
              <a:rPr lang="et-EE"/>
              <a:t>Redigeeri teksti</a:t>
            </a:r>
          </a:p>
          <a:p>
            <a:pPr lvl="2"/>
            <a:r>
              <a:rPr lang="et-EE"/>
              <a:t>Redigeeri teksti</a:t>
            </a:r>
          </a:p>
          <a:p>
            <a:pPr lvl="2"/>
            <a:endParaRPr lang="et-EE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2171700" y="1586046"/>
            <a:ext cx="8790444" cy="4136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029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>
          <p15:clr>
            <a:srgbClr val="FBAE40"/>
          </p15:clr>
        </p15:guide>
        <p15:guide id="3" orient="horz" pos="399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ane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lt 9">
            <a:extLst>
              <a:ext uri="{FF2B5EF4-FFF2-40B4-BE49-F238E27FC236}">
                <a16:creationId xmlns:a16="http://schemas.microsoft.com/office/drawing/2014/main" id="{F089E225-C8FF-4CA5-9B3B-A4D07F970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4961733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35C6F82B-15EB-4F57-8F94-ACA4405D1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429" y="464831"/>
            <a:ext cx="1351340" cy="406840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-1" y="3312687"/>
            <a:ext cx="12192000" cy="3545313"/>
          </a:xfrm>
          <a:custGeom>
            <a:avLst/>
            <a:gdLst>
              <a:gd name="connsiteX0" fmla="*/ 986101 w 12192000"/>
              <a:gd name="connsiteY0" fmla="*/ 0 h 3545313"/>
              <a:gd name="connsiteX1" fmla="*/ 12192000 w 12192000"/>
              <a:gd name="connsiteY1" fmla="*/ 0 h 3545313"/>
              <a:gd name="connsiteX2" fmla="*/ 12192000 w 12192000"/>
              <a:gd name="connsiteY2" fmla="*/ 510802 h 3545313"/>
              <a:gd name="connsiteX3" fmla="*/ 12192000 w 12192000"/>
              <a:gd name="connsiteY3" fmla="*/ 1543258 h 3545313"/>
              <a:gd name="connsiteX4" fmla="*/ 12192000 w 12192000"/>
              <a:gd name="connsiteY4" fmla="*/ 3545313 h 3545313"/>
              <a:gd name="connsiteX5" fmla="*/ 986101 w 12192000"/>
              <a:gd name="connsiteY5" fmla="*/ 3545313 h 3545313"/>
              <a:gd name="connsiteX6" fmla="*/ 475299 w 12192000"/>
              <a:gd name="connsiteY6" fmla="*/ 3545313 h 3545313"/>
              <a:gd name="connsiteX7" fmla="*/ 0 w 12192000"/>
              <a:gd name="connsiteY7" fmla="*/ 3545313 h 3545313"/>
              <a:gd name="connsiteX8" fmla="*/ 0 w 12192000"/>
              <a:gd name="connsiteY8" fmla="*/ 1543258 h 3545313"/>
              <a:gd name="connsiteX9" fmla="*/ 475299 w 12192000"/>
              <a:gd name="connsiteY9" fmla="*/ 1543258 h 3545313"/>
              <a:gd name="connsiteX10" fmla="*/ 475299 w 12192000"/>
              <a:gd name="connsiteY10" fmla="*/ 510802 h 3545313"/>
              <a:gd name="connsiteX11" fmla="*/ 986101 w 12192000"/>
              <a:gd name="connsiteY11" fmla="*/ 510802 h 354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545313">
                <a:moveTo>
                  <a:pt x="986101" y="0"/>
                </a:moveTo>
                <a:lnTo>
                  <a:pt x="12192000" y="0"/>
                </a:lnTo>
                <a:lnTo>
                  <a:pt x="12192000" y="510802"/>
                </a:lnTo>
                <a:lnTo>
                  <a:pt x="12192000" y="1543258"/>
                </a:lnTo>
                <a:lnTo>
                  <a:pt x="12192000" y="3545313"/>
                </a:lnTo>
                <a:lnTo>
                  <a:pt x="986101" y="3545313"/>
                </a:lnTo>
                <a:lnTo>
                  <a:pt x="475299" y="3545313"/>
                </a:lnTo>
                <a:lnTo>
                  <a:pt x="0" y="3545313"/>
                </a:lnTo>
                <a:lnTo>
                  <a:pt x="0" y="1543258"/>
                </a:lnTo>
                <a:lnTo>
                  <a:pt x="475299" y="1543258"/>
                </a:lnTo>
                <a:lnTo>
                  <a:pt x="475299" y="510802"/>
                </a:lnTo>
                <a:lnTo>
                  <a:pt x="986101" y="5108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884" y="1984278"/>
            <a:ext cx="2447645" cy="1370681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82403" y="4746646"/>
            <a:ext cx="10159444" cy="16389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tx2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n-US" altLang="en-US" dirty="0"/>
              <a:t>TALLINN</a:t>
            </a:r>
            <a:r>
              <a:rPr lang="et-EE" altLang="en-US" dirty="0"/>
              <a:t>A</a:t>
            </a:r>
            <a:r>
              <a:rPr lang="en-US" altLang="en-US" dirty="0"/>
              <a:t> </a:t>
            </a:r>
            <a:r>
              <a:rPr lang="et-EE" altLang="en-US" dirty="0"/>
              <a:t>TEHNIKAÜLIKOOL</a:t>
            </a:r>
            <a:endParaRPr lang="en-US" altLang="en-US" dirty="0"/>
          </a:p>
          <a:p>
            <a:r>
              <a:rPr lang="en-US" altLang="en-US" sz="1700" b="0" cap="none" dirty="0" err="1">
                <a:solidFill>
                  <a:schemeClr val="accent2"/>
                </a:solidFill>
              </a:rPr>
              <a:t>Ehitajate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tee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5, 19086 Tallinn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 </a:t>
            </a:r>
          </a:p>
          <a:p>
            <a:r>
              <a:rPr lang="et-EE" altLang="en-US" sz="1700" b="0" cap="none" dirty="0">
                <a:solidFill>
                  <a:schemeClr val="accent2"/>
                </a:solidFill>
              </a:rPr>
              <a:t>Tel 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620 2002 (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E-R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8.30–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17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.00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)</a:t>
            </a:r>
            <a:endParaRPr lang="en-US" altLang="en-US" sz="1700" cap="none" dirty="0">
              <a:solidFill>
                <a:schemeClr val="accent2"/>
              </a:solidFill>
            </a:endParaRPr>
          </a:p>
          <a:p>
            <a:r>
              <a:rPr lang="en-US" altLang="en-US" sz="1700" cap="none" dirty="0">
                <a:solidFill>
                  <a:schemeClr val="accent2"/>
                </a:solidFill>
                <a:latin typeface="Verdana" panose="020B0604030504040204" pitchFamily="34" charset="0"/>
              </a:rPr>
              <a:t>t</a:t>
            </a:r>
            <a:r>
              <a:rPr lang="et-EE" altLang="en-US" sz="1700" cap="none" dirty="0" err="1">
                <a:solidFill>
                  <a:schemeClr val="accent2"/>
                </a:solidFill>
                <a:latin typeface="Verdana" panose="020B0604030504040204" pitchFamily="34" charset="0"/>
              </a:rPr>
              <a:t>altech</a:t>
            </a:r>
            <a:r>
              <a:rPr lang="en-US" altLang="en-US" sz="1700" cap="none" dirty="0">
                <a:solidFill>
                  <a:schemeClr val="accent2"/>
                </a:solidFill>
                <a:latin typeface="Verdana" panose="020B0604030504040204" pitchFamily="34" charset="0"/>
              </a:rPr>
              <a:t>.</a:t>
            </a:r>
            <a:r>
              <a:rPr lang="en-US" altLang="en-US" sz="1700" cap="none" dirty="0" err="1">
                <a:solidFill>
                  <a:schemeClr val="accent2"/>
                </a:solidFill>
                <a:latin typeface="Verdana" panose="020B0604030504040204" pitchFamily="34" charset="0"/>
              </a:rPr>
              <a:t>ee</a:t>
            </a:r>
            <a:endParaRPr lang="en-US" altLang="en-US" sz="1700" cap="none" dirty="0">
              <a:solidFill>
                <a:schemeClr val="accent2"/>
              </a:solidFill>
            </a:endParaRPr>
          </a:p>
        </p:txBody>
      </p:sp>
      <p:pic>
        <p:nvPicPr>
          <p:cNvPr id="12" name="Pilt 11">
            <a:extLst>
              <a:ext uri="{FF2B5EF4-FFF2-40B4-BE49-F238E27FC236}">
                <a16:creationId xmlns:a16="http://schemas.microsoft.com/office/drawing/2014/main" id="{630946F0-2202-42CE-BB84-357D96B44B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76624" y="5951566"/>
            <a:ext cx="2446760" cy="3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2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656887" cy="81088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/>
              <a:t>Redigeeri juhtslaidi</a:t>
            </a:r>
          </a:p>
          <a:p>
            <a:pPr lvl="0"/>
            <a:r>
              <a:rPr lang="et-EE"/>
              <a:t>Vajadusel kahel real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180246" y="1586047"/>
            <a:ext cx="8964612" cy="38803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80246" y="2110812"/>
            <a:ext cx="8964613" cy="340575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15319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97">
          <p15:clr>
            <a:srgbClr val="FBAE40"/>
          </p15:clr>
        </p15:guide>
        <p15:guide id="3" orient="horz" pos="102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ja gra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7" y="549275"/>
            <a:ext cx="6109380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/>
              <a:t>Redigeeri juhtslaidi</a:t>
            </a:r>
          </a:p>
          <a:p>
            <a:pPr lvl="0"/>
            <a:r>
              <a:rPr lang="et-EE"/>
              <a:t>Vajadusel kahel real</a:t>
            </a:r>
            <a:endParaRPr lang="en-US"/>
          </a:p>
        </p:txBody>
      </p:sp>
      <p:sp>
        <p:nvSpPr>
          <p:cNvPr id="12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6888163" y="557822"/>
            <a:ext cx="4248151" cy="495874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7500"/>
            <a:ext cx="4351731" cy="3939063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8163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3275" indent="-265113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/>
              <a:t>Redigeeri teksti</a:t>
            </a:r>
          </a:p>
          <a:p>
            <a:pPr lvl="1"/>
            <a:r>
              <a:rPr lang="et-EE"/>
              <a:t>Redigeeri teksti</a:t>
            </a:r>
          </a:p>
          <a:p>
            <a:pPr lvl="2"/>
            <a:r>
              <a:rPr lang="et-EE"/>
              <a:t>Redigeeri teksti</a:t>
            </a:r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20895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6044006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  <a:lvl2pPr>
              <a:defRPr sz="2200" b="1" i="0"/>
            </a:lvl2pPr>
          </a:lstStyle>
          <a:p>
            <a:pPr lvl="0"/>
            <a:r>
              <a:rPr lang="et-EE"/>
              <a:t>Redigeeri juhtslaidi</a:t>
            </a:r>
          </a:p>
          <a:p>
            <a:pPr lvl="0"/>
            <a:r>
              <a:rPr lang="et-EE"/>
              <a:t>Vajadusel kahel real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6888163" y="558068"/>
            <a:ext cx="4248151" cy="495849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2394113" y="1628777"/>
            <a:ext cx="4351731" cy="4140199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6858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2pPr>
            <a:lvl3pPr marL="11430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Redigeeri teksti</a:t>
            </a:r>
          </a:p>
          <a:p>
            <a:pPr lvl="2"/>
            <a:r>
              <a:rPr lang="et-EE"/>
              <a:t>Redigeeri teksti</a:t>
            </a:r>
          </a:p>
          <a:p>
            <a:pPr marL="1600200" marR="0" lvl="3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/>
              <a:t>Redigeeri teksti</a:t>
            </a:r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/>
              <a:t>Redigeeri teksti</a:t>
            </a:r>
          </a:p>
          <a:p>
            <a:pPr marL="2514600" marR="0" lvl="5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/>
              <a:t>Redigeeri teksti</a:t>
            </a:r>
          </a:p>
          <a:p>
            <a:pPr marL="2971800" marR="0" lvl="6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/>
              <a:t>Redigeeri teksti 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650766A-072E-4409-BD86-07610A2139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80492" y="1576026"/>
            <a:ext cx="4351731" cy="394053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6575" indent="-2635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9625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/>
              <a:t>Redigeeri teksti</a:t>
            </a:r>
          </a:p>
          <a:p>
            <a:pPr lvl="1"/>
            <a:r>
              <a:rPr lang="et-EE"/>
              <a:t>Redigeeri teksti</a:t>
            </a:r>
          </a:p>
          <a:p>
            <a:pPr lvl="2"/>
            <a:r>
              <a:rPr lang="et-EE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593460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afik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171700" y="5204390"/>
            <a:ext cx="4351731" cy="3121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8471"/>
            <a:ext cx="10656888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/>
              <a:t>Redigeeri juhtslaidi</a:t>
            </a:r>
          </a:p>
          <a:p>
            <a:pPr lvl="0"/>
            <a:r>
              <a:rPr lang="et-EE"/>
              <a:t>Vajadusel kahel real</a:t>
            </a:r>
            <a:endParaRPr lang="en-US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888164" y="5204389"/>
            <a:ext cx="4248542" cy="3121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2"/>
          </p:nvPr>
        </p:nvSpPr>
        <p:spPr>
          <a:xfrm>
            <a:off x="2180247" y="1637322"/>
            <a:ext cx="4351338" cy="33363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6888163" y="1637321"/>
            <a:ext cx="4248150" cy="333633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/>
              <a:t>Diagrammi lisamiseks klõpsake ikooni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830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2171700" y="549276"/>
            <a:ext cx="5109317" cy="49672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7511753" y="3459344"/>
            <a:ext cx="3624561" cy="205721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7511753" y="549275"/>
            <a:ext cx="3624561" cy="270956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9700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E0AB993-4BFC-4F9E-97E1-F2FF3173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30" y="365125"/>
            <a:ext cx="9559636" cy="956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t-EE"/>
              <a:t>REDIGEERI JUHTSLAIDI</a:t>
            </a:r>
            <a:br>
              <a:rPr lang="et-EE"/>
            </a:br>
            <a:r>
              <a:rPr lang="et-EE"/>
              <a:t>VAJADUSEL KAHEL REAL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43F4D-4C1B-412C-914B-5B86DDA7F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1700" y="1628775"/>
            <a:ext cx="9182100" cy="3981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E4067E"/>
              </a:buClr>
            </a:pP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Vivamus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err="1">
                <a:solidFill>
                  <a:srgbClr val="332B60"/>
                </a:solidFill>
                <a:latin typeface="+mn-lt"/>
              </a:rPr>
              <a:t>lacus</a:t>
            </a:r>
            <a:r>
              <a:rPr lang="en-US" altLang="en-US" sz="1800">
                <a:solidFill>
                  <a:srgbClr val="332B60"/>
                </a:solidFill>
                <a:latin typeface="+mn-lt"/>
              </a:rPr>
              <a:t>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err="1">
                <a:solidFill>
                  <a:srgbClr val="332B60"/>
                </a:solidFill>
              </a:rPr>
              <a:t>Ut</a:t>
            </a:r>
            <a:r>
              <a:rPr lang="en-US" altLang="en-US" sz="1800">
                <a:solidFill>
                  <a:srgbClr val="332B60"/>
                </a:solidFill>
              </a:rPr>
              <a:t> vitae </a:t>
            </a:r>
            <a:r>
              <a:rPr lang="en-US" altLang="en-US" sz="1800" err="1">
                <a:solidFill>
                  <a:srgbClr val="332B60"/>
                </a:solidFill>
              </a:rPr>
              <a:t>nunc</a:t>
            </a:r>
            <a:r>
              <a:rPr lang="en-US" altLang="en-US" sz="1800">
                <a:solidFill>
                  <a:srgbClr val="332B60"/>
                </a:solidFill>
              </a:rPr>
              <a:t> non </a:t>
            </a:r>
            <a:r>
              <a:rPr lang="en-US" altLang="en-US" sz="1800" err="1">
                <a:solidFill>
                  <a:srgbClr val="332B60"/>
                </a:solidFill>
              </a:rPr>
              <a:t>pede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tristique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sagittis</a:t>
            </a:r>
            <a:r>
              <a:rPr lang="en-US" altLang="en-US" sz="1800">
                <a:solidFill>
                  <a:srgbClr val="332B60"/>
                </a:solidFill>
              </a:rPr>
              <a:t>. </a:t>
            </a:r>
            <a:r>
              <a:rPr lang="en-US" altLang="en-US" sz="1800" err="1">
                <a:solidFill>
                  <a:srgbClr val="332B60"/>
                </a:solidFill>
              </a:rPr>
              <a:t>Aliquam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imperdiet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elit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vel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justo</a:t>
            </a:r>
            <a:r>
              <a:rPr lang="en-US" altLang="en-US" sz="180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err="1">
                <a:solidFill>
                  <a:srgbClr val="332B60"/>
                </a:solidFill>
              </a:rPr>
              <a:t>Quisque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porttitor</a:t>
            </a:r>
            <a:r>
              <a:rPr lang="en-US" altLang="en-US" sz="1800">
                <a:solidFill>
                  <a:srgbClr val="332B60"/>
                </a:solidFill>
              </a:rPr>
              <a:t> </a:t>
            </a:r>
            <a:r>
              <a:rPr lang="en-US" altLang="en-US" sz="1800" err="1">
                <a:solidFill>
                  <a:srgbClr val="332B60"/>
                </a:solidFill>
              </a:rPr>
              <a:t>imperiandiet</a:t>
            </a:r>
            <a:r>
              <a:rPr lang="en-US" altLang="en-US" sz="180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err="1">
                <a:solidFill>
                  <a:srgbClr val="332B60"/>
                </a:solidFill>
              </a:rPr>
              <a:t>Phasellus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vel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lectus</a:t>
            </a:r>
            <a:r>
              <a:rPr lang="en-US" altLang="en-US">
                <a:solidFill>
                  <a:srgbClr val="332B60"/>
                </a:solidFill>
              </a:rPr>
              <a:t> at </a:t>
            </a:r>
            <a:r>
              <a:rPr lang="en-US" altLang="en-US" err="1">
                <a:solidFill>
                  <a:srgbClr val="332B60"/>
                </a:solidFill>
              </a:rPr>
              <a:t>orci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ornare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ultrices</a:t>
            </a:r>
            <a:r>
              <a:rPr lang="en-US" altLang="en-US">
                <a:solidFill>
                  <a:srgbClr val="332B60"/>
                </a:solidFill>
              </a:rPr>
              <a:t>. Viva </a:t>
            </a:r>
            <a:r>
              <a:rPr lang="en-US" altLang="en-US" err="1">
                <a:solidFill>
                  <a:srgbClr val="332B60"/>
                </a:solidFill>
              </a:rPr>
              <a:t>etmus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justo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est</a:t>
            </a:r>
            <a:r>
              <a:rPr lang="en-US" altLang="en-US">
                <a:solidFill>
                  <a:srgbClr val="332B60"/>
                </a:solidFill>
              </a:rPr>
              <a:t>, </a:t>
            </a:r>
            <a:r>
              <a:rPr lang="en-US" altLang="en-US" err="1">
                <a:solidFill>
                  <a:srgbClr val="332B60"/>
                </a:solidFill>
              </a:rPr>
              <a:t>vulputate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eu</a:t>
            </a:r>
            <a:r>
              <a:rPr lang="et-EE" altLang="en-US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err="1">
                <a:solidFill>
                  <a:srgbClr val="332B60"/>
                </a:solidFill>
              </a:rPr>
              <a:t>Phasellus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vel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lectus</a:t>
            </a:r>
            <a:r>
              <a:rPr lang="en-US" altLang="en-US">
                <a:solidFill>
                  <a:srgbClr val="332B60"/>
                </a:solidFill>
              </a:rPr>
              <a:t> at </a:t>
            </a:r>
            <a:r>
              <a:rPr lang="en-US" altLang="en-US" err="1">
                <a:solidFill>
                  <a:srgbClr val="332B60"/>
                </a:solidFill>
              </a:rPr>
              <a:t>orci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ornare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ultrices</a:t>
            </a:r>
            <a:r>
              <a:rPr lang="en-US" altLang="en-US">
                <a:solidFill>
                  <a:srgbClr val="332B60"/>
                </a:solidFill>
              </a:rPr>
              <a:t>. Viva </a:t>
            </a:r>
            <a:r>
              <a:rPr lang="en-US" altLang="en-US" err="1">
                <a:solidFill>
                  <a:srgbClr val="332B60"/>
                </a:solidFill>
              </a:rPr>
              <a:t>etmus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justo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est</a:t>
            </a:r>
            <a:r>
              <a:rPr lang="en-US" altLang="en-US">
                <a:solidFill>
                  <a:srgbClr val="332B60"/>
                </a:solidFill>
              </a:rPr>
              <a:t>, </a:t>
            </a:r>
            <a:r>
              <a:rPr lang="en-US" altLang="en-US" err="1">
                <a:solidFill>
                  <a:srgbClr val="332B60"/>
                </a:solidFill>
              </a:rPr>
              <a:t>vulputate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eu</a:t>
            </a:r>
            <a:r>
              <a:rPr lang="et-EE" altLang="en-US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err="1">
                <a:solidFill>
                  <a:srgbClr val="332B60"/>
                </a:solidFill>
              </a:rPr>
              <a:t>Phasellus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vel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lectus</a:t>
            </a:r>
            <a:r>
              <a:rPr lang="en-US" altLang="en-US">
                <a:solidFill>
                  <a:srgbClr val="332B60"/>
                </a:solidFill>
              </a:rPr>
              <a:t> at </a:t>
            </a:r>
            <a:r>
              <a:rPr lang="en-US" altLang="en-US" err="1">
                <a:solidFill>
                  <a:srgbClr val="332B60"/>
                </a:solidFill>
              </a:rPr>
              <a:t>orci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ornare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ultrices</a:t>
            </a:r>
            <a:r>
              <a:rPr lang="en-US" altLang="en-US">
                <a:solidFill>
                  <a:srgbClr val="332B60"/>
                </a:solidFill>
              </a:rPr>
              <a:t>. Viva </a:t>
            </a:r>
            <a:r>
              <a:rPr lang="en-US" altLang="en-US" err="1">
                <a:solidFill>
                  <a:srgbClr val="332B60"/>
                </a:solidFill>
              </a:rPr>
              <a:t>etmus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justo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est</a:t>
            </a:r>
            <a:r>
              <a:rPr lang="en-US" altLang="en-US">
                <a:solidFill>
                  <a:srgbClr val="332B60"/>
                </a:solidFill>
              </a:rPr>
              <a:t>, </a:t>
            </a:r>
            <a:r>
              <a:rPr lang="en-US" altLang="en-US" err="1">
                <a:solidFill>
                  <a:srgbClr val="332B60"/>
                </a:solidFill>
              </a:rPr>
              <a:t>vulputate</a:t>
            </a:r>
            <a:r>
              <a:rPr lang="en-US" altLang="en-US">
                <a:solidFill>
                  <a:srgbClr val="332B60"/>
                </a:solidFill>
              </a:rPr>
              <a:t> </a:t>
            </a:r>
            <a:r>
              <a:rPr lang="en-US" altLang="en-US" err="1">
                <a:solidFill>
                  <a:srgbClr val="332B60"/>
                </a:solidFill>
              </a:rPr>
              <a:t>eu</a:t>
            </a:r>
            <a:r>
              <a:rPr lang="et-EE" altLang="en-US">
                <a:solidFill>
                  <a:srgbClr val="332B60"/>
                </a:solidFill>
              </a:rPr>
              <a:t>.</a:t>
            </a:r>
            <a:endParaRPr lang="en-US" altLang="en-US">
              <a:solidFill>
                <a:srgbClr val="332B60"/>
              </a:solidFill>
            </a:endParaRP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39BEFD66-EEC7-44C9-9C27-46571E456FC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1330" y="6082808"/>
            <a:ext cx="871671" cy="262429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93D8AFE5-4E87-4F48-9616-75F03EAFE055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61689"/>
          <a:stretch/>
        </p:blipFill>
        <p:spPr>
          <a:xfrm>
            <a:off x="479426" y="5768975"/>
            <a:ext cx="1144276" cy="5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4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85750" indent="-285750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lang="en-US" altLang="en-US" sz="1800" kern="1200" dirty="0">
          <a:solidFill>
            <a:srgbClr val="332B60"/>
          </a:solidFill>
          <a:latin typeface="+mn-lt"/>
          <a:ea typeface="+mn-ea"/>
          <a:cs typeface="+mn-cs"/>
        </a:defRPr>
      </a:lvl2pPr>
      <a:lvl3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857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34">
          <p15:clr>
            <a:srgbClr val="F26B43"/>
          </p15:clr>
        </p15:guide>
        <p15:guide id="2" pos="302">
          <p15:clr>
            <a:srgbClr val="F26B43"/>
          </p15:clr>
        </p15:guide>
        <p15:guide id="3" pos="1368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346">
          <p15:clr>
            <a:srgbClr val="F26B43"/>
          </p15:clr>
        </p15:guide>
        <p15:guide id="7" orient="horz" pos="347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9637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 sz="4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2424261"/>
            <a:ext cx="10515600" cy="3801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62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543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403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403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11009383" y="6227748"/>
            <a:ext cx="5001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AEAEAE"/>
                </a:solidFill>
                <a:latin typeface="DM Sans"/>
                <a:ea typeface="DM Sans"/>
                <a:cs typeface="DM Sans"/>
                <a:sym typeface="DM Sans"/>
              </a:rPr>
              <a:t>‹#›</a:t>
            </a:fld>
            <a:endParaRPr sz="1800">
              <a:solidFill>
                <a:srgbClr val="AEAEA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25928" y="-1566072"/>
            <a:ext cx="3132144" cy="3132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45541"/>
            <a:ext cx="4625874" cy="728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191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1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E0AB993-4BFC-4F9E-97E1-F2FF3173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30" y="365125"/>
            <a:ext cx="9559636" cy="956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t-EE" dirty="0"/>
              <a:t>REDIGEERI JUHTSLAIDI</a:t>
            </a:r>
            <a:br>
              <a:rPr lang="et-EE" dirty="0"/>
            </a:br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43F4D-4C1B-412C-914B-5B86DDA7F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1700" y="1628775"/>
            <a:ext cx="9182100" cy="3981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E4067E"/>
              </a:buClr>
            </a:pP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Vivamus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lacus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</a:rPr>
              <a:t> vitae </a:t>
            </a:r>
            <a:r>
              <a:rPr lang="en-US" altLang="en-US" sz="1800" dirty="0" err="1">
                <a:solidFill>
                  <a:srgbClr val="332B60"/>
                </a:solidFill>
              </a:rPr>
              <a:t>nunc</a:t>
            </a:r>
            <a:r>
              <a:rPr lang="en-US" altLang="en-US" sz="1800" dirty="0">
                <a:solidFill>
                  <a:srgbClr val="332B60"/>
                </a:solidFill>
              </a:rPr>
              <a:t> non </a:t>
            </a:r>
            <a:r>
              <a:rPr lang="en-US" altLang="en-US" sz="1800" dirty="0" err="1">
                <a:solidFill>
                  <a:srgbClr val="332B60"/>
                </a:solidFill>
              </a:rPr>
              <a:t>pede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tristique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sagittis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</a:rPr>
              <a:t>Aliquam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imperdiet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elit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vel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justo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Quisque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porttitor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imperiandiet</a:t>
            </a:r>
            <a:r>
              <a:rPr lang="en-US" altLang="en-US" sz="1800" dirty="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  <a:endParaRPr lang="en-US" altLang="en-US" dirty="0">
              <a:solidFill>
                <a:srgbClr val="332B60"/>
              </a:solidFill>
            </a:endParaRP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39BEFD66-EEC7-44C9-9C27-46571E456FC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1330" y="6082808"/>
            <a:ext cx="871671" cy="262429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93D8AFE5-4E87-4F48-9616-75F03EAFE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r="61689"/>
          <a:stretch/>
        </p:blipFill>
        <p:spPr>
          <a:xfrm>
            <a:off x="479426" y="5768975"/>
            <a:ext cx="1144276" cy="5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0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hf hd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85750" indent="-285750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lang="en-US" altLang="en-US" sz="1800" kern="1200" dirty="0">
          <a:solidFill>
            <a:srgbClr val="332B60"/>
          </a:solidFill>
          <a:latin typeface="+mn-lt"/>
          <a:ea typeface="+mn-ea"/>
          <a:cs typeface="+mn-cs"/>
        </a:defRPr>
      </a:lvl2pPr>
      <a:lvl3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857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34">
          <p15:clr>
            <a:srgbClr val="F26B43"/>
          </p15:clr>
        </p15:guide>
        <p15:guide id="2" pos="302">
          <p15:clr>
            <a:srgbClr val="F26B43"/>
          </p15:clr>
        </p15:guide>
        <p15:guide id="3" pos="1368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346">
          <p15:clr>
            <a:srgbClr val="F26B43"/>
          </p15:clr>
        </p15:guide>
        <p15:guide id="7" orient="horz" pos="347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7.xml"/><Relationship Id="rId4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EE56E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5937337" y="1275846"/>
            <a:ext cx="6069638" cy="60696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4" descr="A person holding a tablet and a pe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b="28801"/>
          <a:stretch>
            <a:fillRect/>
          </a:stretch>
        </p:blipFill>
        <p:spPr>
          <a:xfrm>
            <a:off x="6640508" y="323385"/>
            <a:ext cx="4987265" cy="653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 descr="A logo with blue lett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3228" y="5930465"/>
            <a:ext cx="5978771" cy="92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6439" y="677056"/>
            <a:ext cx="4625874" cy="73116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911225" y="2025540"/>
            <a:ext cx="6264275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algn="l">
              <a:lnSpc>
                <a:spcPct val="80000"/>
              </a:lnSpc>
              <a:buClr>
                <a:srgbClr val="233F1E"/>
              </a:buClr>
              <a:buSzPts val="7200"/>
            </a:pPr>
            <a:r>
              <a:rPr lang="et-EE" sz="3600" b="1" dirty="0">
                <a:latin typeface="Verdana"/>
                <a:ea typeface="Verdana"/>
              </a:rPr>
              <a:t>MOODUL 3 (OSA1)</a:t>
            </a:r>
            <a:br>
              <a:rPr lang="et-EE" sz="3600" b="1" u="sng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t-EE" sz="3600" dirty="0">
                <a:latin typeface="Verdana"/>
                <a:ea typeface="Verdana"/>
              </a:rPr>
              <a:t>Rohetasuvuse strateegiad transpordis ja tarneahelates</a:t>
            </a:r>
            <a:br>
              <a:rPr lang="et-EE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t-EE" sz="3600" dirty="0">
                <a:latin typeface="Verdana" panose="020B0604030504040204" pitchFamily="34" charset="0"/>
                <a:ea typeface="Verdana" panose="020B0604030504040204" pitchFamily="34" charset="0"/>
              </a:rPr>
              <a:t>(1EAP)</a:t>
            </a:r>
            <a:endParaRPr lang="et-EE" sz="2000" b="1" dirty="0">
              <a:solidFill>
                <a:schemeClr val="accent2"/>
              </a:solidFill>
              <a:latin typeface="Verdana"/>
              <a:ea typeface="Verdana"/>
              <a:sym typeface="DM Sans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564227" y="5245479"/>
            <a:ext cx="8458200" cy="41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buClr>
                <a:srgbClr val="5E8E57"/>
              </a:buClr>
              <a:buSzPts val="3600"/>
            </a:pPr>
            <a:r>
              <a:rPr lang="et-EE" b="1" dirty="0">
                <a:latin typeface="Verdana" panose="020B0604030504040204" pitchFamily="34" charset="0"/>
                <a:ea typeface="Verdana" panose="020B0604030504040204" pitchFamily="34" charset="0"/>
              </a:rPr>
              <a:t>*Õppeaine </a:t>
            </a:r>
            <a:r>
              <a:rPr lang="et-EE" b="1" cap="all" dirty="0">
                <a:latin typeface="Verdana" panose="020B0604030504040204" pitchFamily="34" charset="0"/>
                <a:ea typeface="Verdana" panose="020B0604030504040204" pitchFamily="34" charset="0"/>
              </a:rPr>
              <a:t>Rohetasuvus </a:t>
            </a:r>
          </a:p>
          <a:p>
            <a:pPr marL="0" lvl="0" indent="0" algn="l">
              <a:spcBef>
                <a:spcPts val="0"/>
              </a:spcBef>
              <a:buClr>
                <a:srgbClr val="5E8E57"/>
              </a:buClr>
              <a:buSzPts val="3600"/>
            </a:pPr>
            <a:r>
              <a:rPr lang="et-EE" b="1" cap="all" dirty="0">
                <a:latin typeface="Verdana" panose="020B0604030504040204" pitchFamily="34" charset="0"/>
                <a:ea typeface="Verdana" panose="020B0604030504040204" pitchFamily="34" charset="0"/>
              </a:rPr>
              <a:t>transpordis ja väärtusahelates</a:t>
            </a:r>
            <a:r>
              <a:rPr lang="et-EE" b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0" lvl="0" indent="0" algn="l">
              <a:spcBef>
                <a:spcPts val="0"/>
              </a:spcBef>
              <a:buClr>
                <a:srgbClr val="5E8E57"/>
              </a:buClr>
              <a:buSzPts val="3600"/>
            </a:pPr>
            <a:r>
              <a:rPr lang="et-EE" b="1" dirty="0">
                <a:latin typeface="Verdana" panose="020B0604030504040204" pitchFamily="34" charset="0"/>
                <a:ea typeface="Verdana" panose="020B0604030504040204" pitchFamily="34" charset="0"/>
              </a:rPr>
              <a:t>(3 EAP)</a:t>
            </a:r>
            <a:endParaRPr sz="20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4146A7A-04C4-7DB2-C533-F8E8569B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400" cap="all" dirty="0">
                <a:ea typeface="+mj-lt"/>
                <a:cs typeface="+mj-lt"/>
              </a:rPr>
              <a:t>Muutuv riskimaastik - Traditsioonilised vs uued riskid 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B8AEA7A-F61A-54EF-3C83-80A8CA28D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627" y="1433629"/>
            <a:ext cx="9182100" cy="398179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just">
              <a:buNone/>
            </a:pPr>
            <a:r>
              <a:rPr lang="et-EE" b="1" dirty="0">
                <a:solidFill>
                  <a:schemeClr val="tx2"/>
                </a:solidFill>
                <a:ea typeface="+mn-lt"/>
                <a:cs typeface="+mn-lt"/>
              </a:rPr>
              <a:t>Ettevõtete riskid on laienenud finantsilistest riskidest ka keskkonna- ja sotsiaalseteks riskideks</a:t>
            </a: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. Näiteks kliimamuutus, regulatsioonide muutumine ja sidusrühmade surve võivad otseselt ohustada ettevõtte väärtust.</a:t>
            </a:r>
          </a:p>
          <a:p>
            <a:pPr marL="0" indent="0" algn="just">
              <a:buNone/>
            </a:pPr>
            <a:r>
              <a:rPr lang="et-EE" b="1" dirty="0">
                <a:solidFill>
                  <a:schemeClr val="tx2"/>
                </a:solidFill>
                <a:ea typeface="+mn-lt"/>
                <a:cs typeface="+mn-lt"/>
              </a:rPr>
              <a:t>Jätkusuutlikkuse riskijuhtimine</a:t>
            </a: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 (ingl </a:t>
            </a:r>
            <a:r>
              <a:rPr lang="et-EE" i="1" dirty="0" err="1">
                <a:solidFill>
                  <a:schemeClr val="tx2"/>
                </a:solidFill>
                <a:ea typeface="+mn-lt"/>
                <a:cs typeface="+mn-lt"/>
              </a:rPr>
              <a:t>sustainability</a:t>
            </a:r>
            <a:r>
              <a:rPr lang="et-EE" i="1" dirty="0">
                <a:solidFill>
                  <a:schemeClr val="tx2"/>
                </a:solidFill>
                <a:ea typeface="+mn-lt"/>
                <a:cs typeface="+mn-lt"/>
              </a:rPr>
              <a:t> risk </a:t>
            </a:r>
            <a:r>
              <a:rPr lang="et-EE" i="1" dirty="0" err="1">
                <a:solidFill>
                  <a:schemeClr val="tx2"/>
                </a:solidFill>
                <a:ea typeface="+mn-lt"/>
                <a:cs typeface="+mn-lt"/>
              </a:rPr>
              <a:t>management</a:t>
            </a:r>
            <a:r>
              <a:rPr lang="et-EE" i="1" dirty="0">
                <a:solidFill>
                  <a:schemeClr val="tx2"/>
                </a:solidFill>
                <a:ea typeface="+mn-lt"/>
                <a:cs typeface="+mn-lt"/>
              </a:rPr>
              <a:t>, SRM</a:t>
            </a: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) tähendab ESG-teguritega (keskkond, sotsiaal, valitsemine) seotud riskide tuvastamist ja leevendamist proaktiivselt. Nende riskide eiramine võib kahjustada mainet, tuua trahve või katkestada tarneahelaid. Seetõttu nähakse järjest enam, et keskkonna- ja sotsiaalsete riskide lõimine ettevõtte riskijuhtimisse on kriitiline pikaajaliseks vastupidavuseks ja konkurentsieeliseks. </a:t>
            </a:r>
            <a:endParaRPr lang="et-EE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7ED94B-2321-743F-BC66-0917B0082A77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10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264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48814-818E-995E-1C34-CC8B93048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all" dirty="0" err="1"/>
              <a:t>Jätkusuutlikkusega</a:t>
            </a:r>
            <a:r>
              <a:rPr lang="en-US" sz="2400" cap="all" dirty="0"/>
              <a:t> </a:t>
            </a:r>
            <a:r>
              <a:rPr lang="en-US" sz="2400" cap="all" dirty="0" err="1"/>
              <a:t>seotud</a:t>
            </a:r>
            <a:r>
              <a:rPr lang="en-US" sz="2400" cap="all" dirty="0"/>
              <a:t> </a:t>
            </a:r>
            <a:r>
              <a:rPr lang="en-US" sz="2400" cap="all" dirty="0" err="1"/>
              <a:t>tarneahela</a:t>
            </a:r>
            <a:r>
              <a:rPr lang="en-US" sz="2400" cap="all" dirty="0"/>
              <a:t> </a:t>
            </a:r>
            <a:r>
              <a:rPr lang="en-US" sz="2400" cap="all" dirty="0" err="1"/>
              <a:t>riski</a:t>
            </a:r>
            <a:r>
              <a:rPr lang="et-EE" sz="2400" cap="all" dirty="0"/>
              <a:t>D</a:t>
            </a:r>
            <a:r>
              <a:rPr lang="en-US" sz="2400" cap="all" dirty="0"/>
              <a:t> </a:t>
            </a:r>
            <a:r>
              <a:rPr lang="et-EE" sz="2400" cap="all" dirty="0"/>
              <a:t>	</a:t>
            </a:r>
            <a:endParaRPr lang="en-150" sz="24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55B85-6183-0742-0103-36E00679A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950" y="1589446"/>
            <a:ext cx="9182100" cy="39817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t-EE" dirty="0">
                <a:solidFill>
                  <a:schemeClr val="tx2"/>
                </a:solidFill>
              </a:rPr>
              <a:t>Tarneahela</a:t>
            </a:r>
            <a:r>
              <a:rPr lang="et-EE" noProof="0" dirty="0">
                <a:solidFill>
                  <a:schemeClr val="tx2"/>
                </a:solidFill>
              </a:rPr>
              <a:t> riskid </a:t>
            </a:r>
            <a:r>
              <a:rPr lang="et-EE" dirty="0">
                <a:solidFill>
                  <a:schemeClr val="tx2"/>
                </a:solidFill>
              </a:rPr>
              <a:t>jagunevad </a:t>
            </a:r>
            <a:r>
              <a:rPr lang="et-EE" b="1" dirty="0">
                <a:solidFill>
                  <a:schemeClr val="tx2"/>
                </a:solidFill>
              </a:rPr>
              <a:t>endogeenseteks</a:t>
            </a:r>
            <a:r>
              <a:rPr lang="et-EE" noProof="0" dirty="0">
                <a:solidFill>
                  <a:schemeClr val="tx2"/>
                </a:solidFill>
              </a:rPr>
              <a:t> (</a:t>
            </a:r>
            <a:r>
              <a:rPr lang="et-EE" dirty="0" err="1">
                <a:solidFill>
                  <a:schemeClr val="tx2"/>
                </a:solidFill>
              </a:rPr>
              <a:t>sisetekkeline</a:t>
            </a:r>
            <a:r>
              <a:rPr lang="et-EE" dirty="0">
                <a:solidFill>
                  <a:schemeClr val="tx2"/>
                </a:solidFill>
              </a:rPr>
              <a:t>, seespool tekkiv v tekkinud, seest välja kasvav)</a:t>
            </a:r>
            <a:r>
              <a:rPr lang="et-EE" noProof="0" dirty="0">
                <a:solidFill>
                  <a:schemeClr val="tx2"/>
                </a:solidFill>
              </a:rPr>
              <a:t> ja </a:t>
            </a:r>
            <a:r>
              <a:rPr lang="et-EE" b="1" noProof="0" dirty="0" err="1">
                <a:solidFill>
                  <a:schemeClr val="tx2"/>
                </a:solidFill>
              </a:rPr>
              <a:t>eksogeenseteks</a:t>
            </a:r>
            <a:r>
              <a:rPr lang="et-EE" noProof="0" dirty="0">
                <a:solidFill>
                  <a:schemeClr val="tx2"/>
                </a:solidFill>
              </a:rPr>
              <a:t> (</a:t>
            </a:r>
            <a:r>
              <a:rPr lang="et-EE" dirty="0" err="1">
                <a:solidFill>
                  <a:schemeClr val="tx2"/>
                </a:solidFill>
              </a:rPr>
              <a:t>välistekkeline</a:t>
            </a:r>
            <a:r>
              <a:rPr lang="et-EE" dirty="0">
                <a:solidFill>
                  <a:schemeClr val="tx2"/>
                </a:solidFill>
              </a:rPr>
              <a:t>, väljaspool tekkiv v tekkinud; välise põhjusena esinev</a:t>
            </a:r>
            <a:r>
              <a:rPr lang="et-EE" noProof="0" dirty="0">
                <a:solidFill>
                  <a:schemeClr val="tx2"/>
                </a:solidFill>
              </a:rPr>
              <a:t>) riskideks.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9856C-B640-5257-1B8C-3C7B2088E6C3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11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797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AA4EC-E5FF-7779-4A24-2236C0619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err="1"/>
              <a:t>Jätkusuutlikkusega</a:t>
            </a:r>
            <a:r>
              <a:rPr lang="en-US" cap="all" dirty="0"/>
              <a:t> </a:t>
            </a:r>
            <a:r>
              <a:rPr lang="en-US" cap="all" dirty="0" err="1"/>
              <a:t>seotud</a:t>
            </a:r>
            <a:r>
              <a:rPr lang="en-US" cap="all" dirty="0"/>
              <a:t> </a:t>
            </a:r>
            <a:r>
              <a:rPr lang="en-US" cap="all" dirty="0" err="1"/>
              <a:t>tarneahela</a:t>
            </a:r>
            <a:r>
              <a:rPr lang="en-US" cap="all" dirty="0"/>
              <a:t> </a:t>
            </a:r>
            <a:r>
              <a:rPr lang="en-US" cap="all" dirty="0" err="1"/>
              <a:t>riskid</a:t>
            </a:r>
            <a:endParaRPr lang="en-150" cap="al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5EBA655-48DF-E6B0-8214-0462D2463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6492" y="1200278"/>
            <a:ext cx="9896475" cy="5248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E0E4EE-AAF3-7F03-7A51-395DB178792C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12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681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37E55-25EB-C791-2800-5E1912DD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all" dirty="0" err="1"/>
              <a:t>Transpordi</a:t>
            </a:r>
            <a:r>
              <a:rPr lang="en-US" sz="2400" cap="all" dirty="0"/>
              <a:t> </a:t>
            </a:r>
            <a:r>
              <a:rPr lang="en-US" sz="2400" cap="all" dirty="0" err="1"/>
              <a:t>jätkusuutlikkuse</a:t>
            </a:r>
            <a:r>
              <a:rPr lang="en-US" sz="2400" cap="all" dirty="0"/>
              <a:t> </a:t>
            </a:r>
            <a:r>
              <a:rPr lang="en-US" sz="2400" cap="all" dirty="0" err="1"/>
              <a:t>riskid</a:t>
            </a:r>
            <a:endParaRPr lang="en-150" sz="24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A013A-EEB5-29B7-7E6E-BFD763EA1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950" y="1628775"/>
            <a:ext cx="9182100" cy="398179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i="1" dirty="0" err="1">
                <a:solidFill>
                  <a:schemeClr val="tx2"/>
                </a:solidFill>
              </a:rPr>
              <a:t>Kliimariskid</a:t>
            </a:r>
            <a:r>
              <a:rPr lang="en-US" i="1" dirty="0">
                <a:solidFill>
                  <a:schemeClr val="tx2"/>
                </a:solidFill>
              </a:rPr>
              <a:t>: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Kliimamuutustest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tingitud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ohud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tormid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üleujutused</a:t>
            </a:r>
            <a:r>
              <a:rPr lang="en-US" dirty="0">
                <a:solidFill>
                  <a:schemeClr val="tx2"/>
                </a:solidFill>
              </a:rPr>
              <a:t>) </a:t>
            </a:r>
            <a:r>
              <a:rPr lang="en-US" b="1" dirty="0" err="1">
                <a:solidFill>
                  <a:schemeClr val="tx2"/>
                </a:solidFill>
              </a:rPr>
              <a:t>häirivad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tarneahelaid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tuues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logistikas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katkestusi</a:t>
            </a:r>
            <a:r>
              <a:rPr lang="en-US" dirty="0">
                <a:solidFill>
                  <a:schemeClr val="tx2"/>
                </a:solidFill>
              </a:rPr>
              <a:t> ja </a:t>
            </a:r>
            <a:r>
              <a:rPr lang="en-US" dirty="0" err="1">
                <a:solidFill>
                  <a:schemeClr val="tx2"/>
                </a:solidFill>
              </a:rPr>
              <a:t>lisakulusid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Näiteks</a:t>
            </a:r>
            <a:r>
              <a:rPr lang="en-US" dirty="0">
                <a:solidFill>
                  <a:schemeClr val="tx2"/>
                </a:solidFill>
              </a:rPr>
              <a:t> on </a:t>
            </a:r>
            <a:r>
              <a:rPr lang="en-US" dirty="0" err="1">
                <a:solidFill>
                  <a:schemeClr val="tx2"/>
                </a:solidFill>
              </a:rPr>
              <a:t>tõusnud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vajadus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arvestada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teede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üleujutusi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tarneplaanides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füüsiline</a:t>
            </a:r>
            <a:r>
              <a:rPr lang="en-US" dirty="0">
                <a:solidFill>
                  <a:schemeClr val="tx2"/>
                </a:solidFill>
              </a:rPr>
              <a:t> risk).</a:t>
            </a:r>
          </a:p>
          <a:p>
            <a:pPr algn="just"/>
            <a:r>
              <a:rPr lang="en-US" i="1" dirty="0" err="1">
                <a:solidFill>
                  <a:schemeClr val="tx2"/>
                </a:solidFill>
              </a:rPr>
              <a:t>Üleminekuriskid</a:t>
            </a:r>
            <a:r>
              <a:rPr lang="en-US" i="1" dirty="0">
                <a:solidFill>
                  <a:schemeClr val="tx2"/>
                </a:solidFill>
              </a:rPr>
              <a:t>: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Regulatiivsed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muutused</a:t>
            </a:r>
            <a:r>
              <a:rPr lang="en-US" dirty="0">
                <a:solidFill>
                  <a:schemeClr val="tx2"/>
                </a:solidFill>
              </a:rPr>
              <a:t> (nt. </a:t>
            </a:r>
            <a:r>
              <a:rPr lang="en-US" dirty="0" err="1">
                <a:solidFill>
                  <a:schemeClr val="tx2"/>
                </a:solidFill>
              </a:rPr>
              <a:t>ELi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</a:rPr>
              <a:t>Fit for 55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pakett</a:t>
            </a:r>
            <a:r>
              <a:rPr lang="en-US" dirty="0">
                <a:solidFill>
                  <a:schemeClr val="tx2"/>
                </a:solidFill>
              </a:rPr>
              <a:t>) </a:t>
            </a:r>
            <a:r>
              <a:rPr lang="en-US" dirty="0" err="1">
                <a:solidFill>
                  <a:schemeClr val="tx2"/>
                </a:solidFill>
              </a:rPr>
              <a:t>võivad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muuta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fossiilkütustel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põhineva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transpordi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kallimaks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Ettevõtted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peavad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investeerima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uutesse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tehnoloogiatesse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vastasel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korral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riskides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konkurentsivõime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kaotusega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Samas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tekib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võimalus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saada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eelis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turul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kui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kohanetakse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kiiremini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nt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varane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investeering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elektrisõidukitesse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annab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kogemuseedumaa</a:t>
            </a:r>
            <a:r>
              <a:rPr lang="en-US" dirty="0">
                <a:solidFill>
                  <a:schemeClr val="tx2"/>
                </a:solidFill>
              </a:rPr>
              <a:t>).</a:t>
            </a:r>
          </a:p>
          <a:p>
            <a:pPr algn="just"/>
            <a:r>
              <a:rPr lang="en-US" i="1" dirty="0" err="1">
                <a:solidFill>
                  <a:schemeClr val="tx2"/>
                </a:solidFill>
              </a:rPr>
              <a:t>Mainemõju</a:t>
            </a:r>
            <a:r>
              <a:rPr lang="en-US" i="1" dirty="0">
                <a:solidFill>
                  <a:schemeClr val="tx2"/>
                </a:solidFill>
              </a:rPr>
              <a:t>: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Tarbijate</a:t>
            </a:r>
            <a:r>
              <a:rPr lang="en-US" dirty="0">
                <a:solidFill>
                  <a:schemeClr val="tx2"/>
                </a:solidFill>
              </a:rPr>
              <a:t> ja </a:t>
            </a:r>
            <a:r>
              <a:rPr lang="en-US" dirty="0" err="1">
                <a:solidFill>
                  <a:schemeClr val="tx2"/>
                </a:solidFill>
              </a:rPr>
              <a:t>partnerite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kasvav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keskkonnateadlikkus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tähendab</a:t>
            </a:r>
            <a:r>
              <a:rPr lang="en-US" dirty="0">
                <a:solidFill>
                  <a:schemeClr val="tx2"/>
                </a:solidFill>
              </a:rPr>
              <a:t>, et </a:t>
            </a:r>
            <a:r>
              <a:rPr lang="en-US" i="1" dirty="0" err="1">
                <a:solidFill>
                  <a:schemeClr val="tx2"/>
                </a:solidFill>
              </a:rPr>
              <a:t>rohelise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kuvandiga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ettevõtted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meelitavad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rohkem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kliente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Vastupidiselt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võib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keskkonnale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kahjulik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tegutsemine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tuua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mainekahju</a:t>
            </a:r>
            <a:r>
              <a:rPr lang="en-US" dirty="0">
                <a:solidFill>
                  <a:schemeClr val="tx2"/>
                </a:solidFill>
              </a:rPr>
              <a:t> ja </a:t>
            </a:r>
            <a:r>
              <a:rPr lang="en-US" dirty="0" err="1">
                <a:solidFill>
                  <a:schemeClr val="tx2"/>
                </a:solidFill>
              </a:rPr>
              <a:t>äririski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en-15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77D67-CFF6-8B3A-2234-CC4C77CF5E4B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13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496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5753ED8-A962-E395-1F10-A78D55AC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400" cap="all" dirty="0">
                <a:ea typeface="+mj-lt"/>
                <a:cs typeface="+mj-lt"/>
              </a:rPr>
              <a:t>ESG lõimimine riskijuhtimisse</a:t>
            </a:r>
            <a:endParaRPr lang="et-EE" sz="2400" cap="all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934E97D-246B-5A05-C774-A25494643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765" y="1727097"/>
            <a:ext cx="9182100" cy="398179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Paljud firmad uuendavad oma </a:t>
            </a:r>
            <a:r>
              <a:rPr lang="et-EE" b="1" dirty="0">
                <a:solidFill>
                  <a:schemeClr val="tx2"/>
                </a:solidFill>
                <a:ea typeface="+mn-lt"/>
                <a:cs typeface="+mn-lt"/>
              </a:rPr>
              <a:t>korporatiivset riskijuhtimise raamistikku</a:t>
            </a: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, lisades kliima- ja sotsiaalriskid traditsiooniliste kõrvale. Olulised ESG-riskid hõlmavad füüsilisi keskkonnariske, regulatiivseid riske, tururiske ning maine riske. Efektiivne SRM tähendab, et </a:t>
            </a:r>
            <a:r>
              <a:rPr lang="et-EE" b="1" dirty="0">
                <a:solidFill>
                  <a:schemeClr val="tx2"/>
                </a:solidFill>
                <a:ea typeface="+mn-lt"/>
                <a:cs typeface="+mn-lt"/>
              </a:rPr>
              <a:t>need tegurid lisatakse riskiregistrisse ja otsustusprotsessi</a:t>
            </a: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 samaväärselt muude riskidega. </a:t>
            </a:r>
          </a:p>
          <a:p>
            <a:pPr marL="0" indent="0" algn="just">
              <a:buNone/>
            </a:pP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Uuringud näitavad, et ettevõtted, kes integreerivad jätkusuutlikkust riskihindamisse, on vastupidavamad ning sageli parandavad ka majandustulemusi.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E614A2-F99C-E31E-2D55-52AAC758A23E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14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269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EAC81-C03E-B251-6A0C-A2EA80239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ESG-</a:t>
            </a:r>
            <a:r>
              <a:rPr lang="en-US" cap="all" dirty="0" err="1"/>
              <a:t>riskid</a:t>
            </a:r>
            <a:r>
              <a:rPr lang="en-US" cap="all" dirty="0"/>
              <a:t> </a:t>
            </a:r>
            <a:r>
              <a:rPr lang="en-US" cap="all" dirty="0" err="1"/>
              <a:t>transpordi</a:t>
            </a:r>
            <a:r>
              <a:rPr lang="en-US" cap="all" dirty="0"/>
              <a:t>- ja </a:t>
            </a:r>
            <a:r>
              <a:rPr lang="en-US" cap="all" dirty="0" err="1"/>
              <a:t>logistikasektoris</a:t>
            </a:r>
            <a:endParaRPr lang="en-15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9600F-9AE0-DB0B-55C5-293876B84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950" y="1715647"/>
            <a:ext cx="9182100" cy="398179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i="1" dirty="0" err="1">
                <a:solidFill>
                  <a:schemeClr val="tx2"/>
                </a:solidFill>
              </a:rPr>
              <a:t>Keskkonnarisk</a:t>
            </a:r>
            <a:r>
              <a:rPr lang="en-US" i="1" dirty="0">
                <a:solidFill>
                  <a:schemeClr val="tx2"/>
                </a:solidFill>
              </a:rPr>
              <a:t> (E):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Heitkogused</a:t>
            </a:r>
            <a:r>
              <a:rPr lang="en-US" b="1" dirty="0">
                <a:solidFill>
                  <a:schemeClr val="tx2"/>
                </a:solidFill>
              </a:rPr>
              <a:t> ja </a:t>
            </a:r>
            <a:r>
              <a:rPr lang="en-US" b="1" dirty="0" err="1">
                <a:solidFill>
                  <a:schemeClr val="tx2"/>
                </a:solidFill>
              </a:rPr>
              <a:t>kütus</a:t>
            </a:r>
            <a:r>
              <a:rPr lang="en-US" dirty="0">
                <a:solidFill>
                  <a:schemeClr val="tx2"/>
                </a:solidFill>
              </a:rPr>
              <a:t> – T&amp;L (transport ja </a:t>
            </a:r>
            <a:r>
              <a:rPr lang="en-US" dirty="0" err="1">
                <a:solidFill>
                  <a:schemeClr val="tx2"/>
                </a:solidFill>
              </a:rPr>
              <a:t>logistika</a:t>
            </a:r>
            <a:r>
              <a:rPr lang="en-US" dirty="0">
                <a:solidFill>
                  <a:schemeClr val="tx2"/>
                </a:solidFill>
              </a:rPr>
              <a:t>) </a:t>
            </a:r>
            <a:r>
              <a:rPr lang="en-US" dirty="0" err="1">
                <a:solidFill>
                  <a:schemeClr val="tx2"/>
                </a:solidFill>
              </a:rPr>
              <a:t>ettevõtted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seisavad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silmitsi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nõudega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vähendada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süsinikujalajälge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Alternatiivkütustesse</a:t>
            </a:r>
            <a:r>
              <a:rPr lang="en-US" dirty="0">
                <a:solidFill>
                  <a:schemeClr val="tx2"/>
                </a:solidFill>
              </a:rPr>
              <a:t> ja </a:t>
            </a:r>
            <a:r>
              <a:rPr lang="en-US" dirty="0" err="1">
                <a:solidFill>
                  <a:schemeClr val="tx2"/>
                </a:solidFill>
              </a:rPr>
              <a:t>kütusesäästlikkusse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investeerimine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suurendab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kulusid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lühiajaliselt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kuid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vähendab</a:t>
            </a:r>
            <a:r>
              <a:rPr lang="en-US" b="1" dirty="0">
                <a:solidFill>
                  <a:schemeClr val="tx2"/>
                </a:solidFill>
              </a:rPr>
              <a:t> pikas </a:t>
            </a:r>
            <a:r>
              <a:rPr lang="en-US" b="1" dirty="0" err="1">
                <a:solidFill>
                  <a:schemeClr val="tx2"/>
                </a:solidFill>
              </a:rPr>
              <a:t>perspektiivis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tegevuskulusid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nt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kütusesäästlikud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mootorid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tasuvad</a:t>
            </a:r>
            <a:r>
              <a:rPr lang="en-US" dirty="0">
                <a:solidFill>
                  <a:schemeClr val="tx2"/>
                </a:solidFill>
              </a:rPr>
              <a:t> end </a:t>
            </a:r>
            <a:r>
              <a:rPr lang="en-US" dirty="0" err="1">
                <a:solidFill>
                  <a:schemeClr val="tx2"/>
                </a:solidFill>
              </a:rPr>
              <a:t>ära</a:t>
            </a:r>
            <a:r>
              <a:rPr lang="en-US" dirty="0">
                <a:solidFill>
                  <a:schemeClr val="tx2"/>
                </a:solidFill>
              </a:rPr>
              <a:t>).</a:t>
            </a:r>
          </a:p>
          <a:p>
            <a:pPr algn="just"/>
            <a:r>
              <a:rPr lang="en-US" i="1" dirty="0" err="1">
                <a:solidFill>
                  <a:schemeClr val="tx2"/>
                </a:solidFill>
              </a:rPr>
              <a:t>Sotsiaalne</a:t>
            </a:r>
            <a:r>
              <a:rPr lang="en-US" i="1" dirty="0">
                <a:solidFill>
                  <a:schemeClr val="tx2"/>
                </a:solidFill>
              </a:rPr>
              <a:t> risk (S):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Tööjõu</a:t>
            </a:r>
            <a:r>
              <a:rPr lang="en-US" b="1" dirty="0">
                <a:solidFill>
                  <a:schemeClr val="tx2"/>
                </a:solidFill>
              </a:rPr>
              <a:t> ja </a:t>
            </a:r>
            <a:r>
              <a:rPr lang="en-US" b="1" dirty="0" err="1">
                <a:solidFill>
                  <a:schemeClr val="tx2"/>
                </a:solidFill>
              </a:rPr>
              <a:t>ohutuse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küsimused</a:t>
            </a:r>
            <a:r>
              <a:rPr lang="en-US" dirty="0">
                <a:solidFill>
                  <a:schemeClr val="tx2"/>
                </a:solidFill>
              </a:rPr>
              <a:t> – Raske </a:t>
            </a:r>
            <a:r>
              <a:rPr lang="en-US" dirty="0" err="1">
                <a:solidFill>
                  <a:schemeClr val="tx2"/>
                </a:solidFill>
              </a:rPr>
              <a:t>töötingimused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ohtlikud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laod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pikad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sõiduajad</a:t>
            </a:r>
            <a:r>
              <a:rPr lang="en-US" dirty="0">
                <a:solidFill>
                  <a:schemeClr val="tx2"/>
                </a:solidFill>
              </a:rPr>
              <a:t>) on </a:t>
            </a:r>
            <a:r>
              <a:rPr lang="en-US" dirty="0" err="1">
                <a:solidFill>
                  <a:schemeClr val="tx2"/>
                </a:solidFill>
              </a:rPr>
              <a:t>viinud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tööjõupuuduseni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sektoris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Sõltuvus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alltöövõtjatest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võib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ohustada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mainet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kui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lepingupartnerid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järgi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tööohutus</a:t>
            </a:r>
            <a:r>
              <a:rPr lang="en-US" dirty="0">
                <a:solidFill>
                  <a:schemeClr val="tx2"/>
                </a:solidFill>
              </a:rPr>
              <a:t>- </a:t>
            </a:r>
            <a:r>
              <a:rPr lang="en-US" dirty="0" err="1">
                <a:solidFill>
                  <a:schemeClr val="tx2"/>
                </a:solidFill>
              </a:rPr>
              <a:t>või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keskkonnastandardeid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Lahendus</a:t>
            </a:r>
            <a:r>
              <a:rPr lang="en-US" dirty="0">
                <a:solidFill>
                  <a:schemeClr val="tx2"/>
                </a:solidFill>
              </a:rPr>
              <a:t> on </a:t>
            </a:r>
            <a:r>
              <a:rPr lang="en-US" dirty="0" err="1">
                <a:solidFill>
                  <a:schemeClr val="tx2"/>
                </a:solidFill>
              </a:rPr>
              <a:t>panustada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töötajate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turvalisusesse</a:t>
            </a:r>
            <a:r>
              <a:rPr lang="en-US" dirty="0">
                <a:solidFill>
                  <a:schemeClr val="tx2"/>
                </a:solidFill>
              </a:rPr>
              <a:t> ja </a:t>
            </a:r>
            <a:r>
              <a:rPr lang="en-US" dirty="0" err="1">
                <a:solidFill>
                  <a:schemeClr val="tx2"/>
                </a:solidFill>
              </a:rPr>
              <a:t>koolitusse</a:t>
            </a:r>
            <a:r>
              <a:rPr lang="en-US" dirty="0">
                <a:solidFill>
                  <a:schemeClr val="tx2"/>
                </a:solidFill>
              </a:rPr>
              <a:t> – </a:t>
            </a:r>
            <a:r>
              <a:rPr lang="en-US" dirty="0" err="1">
                <a:solidFill>
                  <a:schemeClr val="tx2"/>
                </a:solidFill>
              </a:rPr>
              <a:t>tagades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töötajate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rahulolu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ning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vähendades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õnnetuste</a:t>
            </a:r>
            <a:r>
              <a:rPr lang="en-US" dirty="0">
                <a:solidFill>
                  <a:schemeClr val="tx2"/>
                </a:solidFill>
              </a:rPr>
              <a:t> ja </a:t>
            </a:r>
            <a:r>
              <a:rPr lang="en-US" dirty="0" err="1">
                <a:solidFill>
                  <a:schemeClr val="tx2"/>
                </a:solidFill>
              </a:rPr>
              <a:t>kulude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riski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en-US" i="1" dirty="0" err="1">
                <a:solidFill>
                  <a:schemeClr val="tx2"/>
                </a:solidFill>
              </a:rPr>
              <a:t>Juhtimisrisk</a:t>
            </a:r>
            <a:r>
              <a:rPr lang="en-US" i="1" dirty="0">
                <a:solidFill>
                  <a:schemeClr val="tx2"/>
                </a:solidFill>
              </a:rPr>
              <a:t> (G):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Eetika</a:t>
            </a:r>
            <a:r>
              <a:rPr lang="en-US" b="1" dirty="0">
                <a:solidFill>
                  <a:schemeClr val="tx2"/>
                </a:solidFill>
              </a:rPr>
              <a:t> ja </a:t>
            </a:r>
            <a:r>
              <a:rPr lang="en-US" b="1" dirty="0" err="1">
                <a:solidFill>
                  <a:schemeClr val="tx2"/>
                </a:solidFill>
              </a:rPr>
              <a:t>korruptsioon</a:t>
            </a:r>
            <a:r>
              <a:rPr lang="en-US" dirty="0">
                <a:solidFill>
                  <a:schemeClr val="tx2"/>
                </a:solidFill>
              </a:rPr>
              <a:t> – </a:t>
            </a:r>
            <a:r>
              <a:rPr lang="en-US" dirty="0" err="1">
                <a:solidFill>
                  <a:schemeClr val="tx2"/>
                </a:solidFill>
              </a:rPr>
              <a:t>Globaalne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tegevus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toob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kaasa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tehingud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riikides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kus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korruptsioonirisk</a:t>
            </a:r>
            <a:r>
              <a:rPr lang="en-US" dirty="0">
                <a:solidFill>
                  <a:schemeClr val="tx2"/>
                </a:solidFill>
              </a:rPr>
              <a:t> on </a:t>
            </a:r>
            <a:r>
              <a:rPr lang="en-US" dirty="0" err="1">
                <a:solidFill>
                  <a:schemeClr val="tx2"/>
                </a:solidFill>
              </a:rPr>
              <a:t>kõrgem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Tugev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ühiskondlik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vastutus</a:t>
            </a:r>
            <a:r>
              <a:rPr lang="en-US" dirty="0">
                <a:solidFill>
                  <a:schemeClr val="tx2"/>
                </a:solidFill>
              </a:rPr>
              <a:t> ja </a:t>
            </a:r>
            <a:r>
              <a:rPr lang="en-US" dirty="0" err="1">
                <a:solidFill>
                  <a:schemeClr val="tx2"/>
                </a:solidFill>
              </a:rPr>
              <a:t>läbipaistev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juhtimine</a:t>
            </a:r>
            <a:r>
              <a:rPr lang="en-US" dirty="0">
                <a:solidFill>
                  <a:schemeClr val="tx2"/>
                </a:solidFill>
              </a:rPr>
              <a:t> on </a:t>
            </a:r>
            <a:r>
              <a:rPr lang="en-US" dirty="0" err="1">
                <a:solidFill>
                  <a:schemeClr val="tx2"/>
                </a:solidFill>
              </a:rPr>
              <a:t>vajalikud</a:t>
            </a:r>
            <a:r>
              <a:rPr lang="en-US" dirty="0">
                <a:solidFill>
                  <a:schemeClr val="tx2"/>
                </a:solidFill>
              </a:rPr>
              <a:t>, et </a:t>
            </a:r>
            <a:r>
              <a:rPr lang="en-US" dirty="0" err="1">
                <a:solidFill>
                  <a:schemeClr val="tx2"/>
                </a:solidFill>
              </a:rPr>
              <a:t>vältida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õiguslikke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probleeme</a:t>
            </a:r>
            <a:r>
              <a:rPr lang="en-US" dirty="0">
                <a:solidFill>
                  <a:schemeClr val="tx2"/>
                </a:solidFill>
              </a:rPr>
              <a:t> ja </a:t>
            </a:r>
            <a:r>
              <a:rPr lang="en-US" dirty="0" err="1">
                <a:solidFill>
                  <a:schemeClr val="tx2"/>
                </a:solidFill>
              </a:rPr>
              <a:t>hoida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usaldust</a:t>
            </a:r>
            <a:r>
              <a:rPr lang="en-US" dirty="0">
                <a:solidFill>
                  <a:schemeClr val="tx2"/>
                </a:solidFill>
              </a:rPr>
              <a:t>. </a:t>
            </a:r>
            <a:endParaRPr lang="en-15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756677-FE93-78A8-8E08-7C512DFB9CD9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15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541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62BE7-A626-B333-FE40-819B5C60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30" y="365125"/>
            <a:ext cx="11102084" cy="956599"/>
          </a:xfrm>
        </p:spPr>
        <p:txBody>
          <a:bodyPr>
            <a:noAutofit/>
          </a:bodyPr>
          <a:lstStyle/>
          <a:p>
            <a:r>
              <a:rPr lang="et-EE" sz="2400" dirty="0"/>
              <a:t>MÕTTEÜLESANNE 1 - Tarneahela vastupanuvõime ja ESG-riskid</a:t>
            </a:r>
            <a:br>
              <a:rPr lang="et-EE" sz="2400" dirty="0"/>
            </a:br>
            <a:endParaRPr lang="et-EE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6F1EB-90A5-1EBD-FE1B-8F95B1034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t-EE" b="1" dirty="0">
                <a:solidFill>
                  <a:schemeClr val="accent5"/>
                </a:solidFill>
              </a:rPr>
              <a:t>Olukord:</a:t>
            </a:r>
            <a:r>
              <a:rPr lang="et-EE" dirty="0">
                <a:solidFill>
                  <a:schemeClr val="accent5"/>
                </a:solidFill>
              </a:rPr>
              <a:t> Ettevõtte tarneahelat tabab üleujutus, mis muudab peamise tarne- ja </a:t>
            </a:r>
            <a:r>
              <a:rPr lang="et-EE" dirty="0" err="1">
                <a:solidFill>
                  <a:schemeClr val="accent5"/>
                </a:solidFill>
              </a:rPr>
              <a:t>veotee</a:t>
            </a:r>
            <a:r>
              <a:rPr lang="et-EE" dirty="0">
                <a:solidFill>
                  <a:schemeClr val="accent5"/>
                </a:solidFill>
              </a:rPr>
              <a:t> läbimatuks.</a:t>
            </a:r>
            <a:br>
              <a:rPr lang="et-EE" dirty="0">
                <a:solidFill>
                  <a:schemeClr val="accent5"/>
                </a:solidFill>
              </a:rPr>
            </a:br>
            <a:r>
              <a:rPr lang="et-EE" b="1" dirty="0">
                <a:solidFill>
                  <a:schemeClr val="accent5"/>
                </a:solidFill>
              </a:rPr>
              <a:t>Ülesanne:</a:t>
            </a:r>
            <a:endParaRPr lang="et-EE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chemeClr val="accent5"/>
                </a:solidFill>
              </a:rPr>
              <a:t>Tuvastage, millist tüüpi riskiga on tegu (</a:t>
            </a:r>
            <a:r>
              <a:rPr lang="et-EE" b="1" dirty="0">
                <a:solidFill>
                  <a:schemeClr val="accent5"/>
                </a:solidFill>
              </a:rPr>
              <a:t>füüsiline kliimarisk + </a:t>
            </a:r>
            <a:r>
              <a:rPr lang="et-EE" b="1" dirty="0" err="1">
                <a:solidFill>
                  <a:schemeClr val="accent5"/>
                </a:solidFill>
              </a:rPr>
              <a:t>eksogeenne</a:t>
            </a:r>
            <a:r>
              <a:rPr lang="et-EE" b="1" dirty="0">
                <a:solidFill>
                  <a:schemeClr val="accent5"/>
                </a:solidFill>
              </a:rPr>
              <a:t> risk</a:t>
            </a:r>
            <a:r>
              <a:rPr lang="et-EE" dirty="0">
                <a:solidFill>
                  <a:schemeClr val="accent5"/>
                </a:solidFill>
              </a:rPr>
              <a:t>).</a:t>
            </a:r>
          </a:p>
          <a:p>
            <a:pPr marL="0" indent="0">
              <a:buNone/>
            </a:pPr>
            <a:r>
              <a:rPr lang="et-EE" dirty="0">
                <a:solidFill>
                  <a:schemeClr val="accent5"/>
                </a:solidFill>
              </a:rPr>
              <a:t>Pakkuge 4 meedet, mis tugevdaksid tarneahela </a:t>
            </a:r>
            <a:r>
              <a:rPr lang="et-EE" b="1" dirty="0">
                <a:solidFill>
                  <a:schemeClr val="accent5"/>
                </a:solidFill>
              </a:rPr>
              <a:t>vastupanuvõimet (</a:t>
            </a:r>
            <a:r>
              <a:rPr lang="et-EE" b="1" dirty="0" err="1">
                <a:solidFill>
                  <a:schemeClr val="accent5"/>
                </a:solidFill>
              </a:rPr>
              <a:t>resilience</a:t>
            </a:r>
            <a:r>
              <a:rPr lang="et-EE" b="1" dirty="0">
                <a:solidFill>
                  <a:schemeClr val="accent5"/>
                </a:solidFill>
              </a:rPr>
              <a:t>)</a:t>
            </a:r>
            <a:r>
              <a:rPr lang="et-EE" dirty="0">
                <a:solidFill>
                  <a:schemeClr val="accent5"/>
                </a:solidFill>
              </a:rPr>
              <a:t>.</a:t>
            </a:r>
          </a:p>
          <a:p>
            <a:pPr marL="0" indent="0">
              <a:buNone/>
            </a:pPr>
            <a:r>
              <a:rPr lang="et-EE" dirty="0">
                <a:solidFill>
                  <a:schemeClr val="accent5"/>
                </a:solidFill>
              </a:rPr>
              <a:t>Lisage iga meetme juurde, millist </a:t>
            </a:r>
            <a:r>
              <a:rPr lang="et-EE" b="1" dirty="0">
                <a:solidFill>
                  <a:schemeClr val="accent5"/>
                </a:solidFill>
              </a:rPr>
              <a:t>ESG-riski</a:t>
            </a:r>
            <a:r>
              <a:rPr lang="et-EE" dirty="0">
                <a:solidFill>
                  <a:schemeClr val="accent5"/>
                </a:solidFill>
              </a:rPr>
              <a:t> see leevendab (E, S või G).</a:t>
            </a:r>
          </a:p>
          <a:p>
            <a:pPr marL="0" indent="0">
              <a:buNone/>
            </a:pPr>
            <a:r>
              <a:rPr lang="et-EE" b="1" dirty="0">
                <a:solidFill>
                  <a:schemeClr val="accent5"/>
                </a:solidFill>
              </a:rPr>
              <a:t>Oodatav tulemus:</a:t>
            </a:r>
            <a:r>
              <a:rPr lang="et-EE" dirty="0">
                <a:solidFill>
                  <a:schemeClr val="accent5"/>
                </a:solidFill>
              </a:rPr>
              <a:t> Tabel või loetelu kujul lahendus, kus iga meede on seotud konkreetse ESG-kategooriaga.</a:t>
            </a:r>
          </a:p>
          <a:p>
            <a:pPr marL="0" indent="0">
              <a:buNone/>
            </a:pPr>
            <a:endParaRPr lang="et-EE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263A3-C490-3FFB-9258-FA968659AF43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16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123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FB36-334A-CA39-B6EF-793C3E3A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all" dirty="0" err="1"/>
              <a:t>Tarneahela</a:t>
            </a:r>
            <a:r>
              <a:rPr lang="en-US" sz="2400" cap="all" dirty="0"/>
              <a:t> </a:t>
            </a:r>
            <a:r>
              <a:rPr lang="en-US" sz="2400" cap="all" dirty="0" err="1"/>
              <a:t>jätkusuutlikkuse</a:t>
            </a:r>
            <a:r>
              <a:rPr lang="en-US" sz="2400" cap="all" dirty="0"/>
              <a:t> </a:t>
            </a:r>
            <a:r>
              <a:rPr lang="en-US" sz="2400" cap="all" dirty="0" err="1"/>
              <a:t>käsitlemine</a:t>
            </a:r>
            <a:r>
              <a:rPr lang="en-US" sz="2400" cap="all" dirty="0"/>
              <a:t> </a:t>
            </a:r>
            <a:r>
              <a:rPr lang="en-US" sz="2400" cap="all" dirty="0" err="1"/>
              <a:t>riskide</a:t>
            </a:r>
            <a:r>
              <a:rPr lang="en-US" sz="2400" cap="all" dirty="0"/>
              <a:t> </a:t>
            </a:r>
            <a:r>
              <a:rPr lang="en-US" sz="2400" cap="all" dirty="0" err="1"/>
              <a:t>ühenduspunktina</a:t>
            </a:r>
            <a:endParaRPr lang="en-150" sz="24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AEB91-8CDF-3557-8E82-E54CED194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950" y="1687768"/>
            <a:ext cx="9182100" cy="3981794"/>
          </a:xfrm>
        </p:spPr>
        <p:txBody>
          <a:bodyPr/>
          <a:lstStyle/>
          <a:p>
            <a:pPr marL="0" indent="0" algn="just">
              <a:buNone/>
            </a:pPr>
            <a:r>
              <a:rPr lang="et-EE" dirty="0">
                <a:solidFill>
                  <a:schemeClr val="tx2"/>
                </a:solidFill>
              </a:rPr>
              <a:t>Tarneahela </a:t>
            </a:r>
            <a:r>
              <a:rPr lang="en-US" dirty="0" err="1">
                <a:solidFill>
                  <a:schemeClr val="tx2"/>
                </a:solidFill>
              </a:rPr>
              <a:t>riskidel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võivad</a:t>
            </a:r>
            <a:r>
              <a:rPr lang="en-US" dirty="0">
                <a:solidFill>
                  <a:schemeClr val="tx2"/>
                </a:solidFill>
              </a:rPr>
              <a:t> olla </a:t>
            </a:r>
            <a:r>
              <a:rPr lang="en-US" dirty="0" err="1">
                <a:solidFill>
                  <a:schemeClr val="tx2"/>
                </a:solidFill>
              </a:rPr>
              <a:t>ettevõtetele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kahjulikud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tagajärjed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Nende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juhtimine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ei</a:t>
            </a:r>
            <a:r>
              <a:rPr lang="en-US" dirty="0">
                <a:solidFill>
                  <a:schemeClr val="tx2"/>
                </a:solidFill>
              </a:rPr>
              <a:t> peaks aga </a:t>
            </a:r>
            <a:r>
              <a:rPr lang="en-US" dirty="0" err="1">
                <a:solidFill>
                  <a:schemeClr val="tx2"/>
                </a:solidFill>
              </a:rPr>
              <a:t>piirduma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üksnes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võimalike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kulude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vähendamise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või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kõrvaldamisega</a:t>
            </a:r>
            <a:r>
              <a:rPr lang="en-US" dirty="0">
                <a:solidFill>
                  <a:schemeClr val="tx2"/>
                </a:solidFill>
              </a:rPr>
              <a:t>. Selle </a:t>
            </a:r>
            <a:r>
              <a:rPr lang="en-US" dirty="0" err="1">
                <a:solidFill>
                  <a:schemeClr val="tx2"/>
                </a:solidFill>
              </a:rPr>
              <a:t>asemel</a:t>
            </a:r>
            <a:r>
              <a:rPr lang="en-US" dirty="0">
                <a:solidFill>
                  <a:schemeClr val="tx2"/>
                </a:solidFill>
              </a:rPr>
              <a:t> peaks see </a:t>
            </a:r>
            <a:r>
              <a:rPr lang="en-US" dirty="0" err="1">
                <a:solidFill>
                  <a:schemeClr val="tx2"/>
                </a:solidFill>
              </a:rPr>
              <a:t>olema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strateegiline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otsustusprotsess</a:t>
            </a:r>
            <a:r>
              <a:rPr lang="en-US" dirty="0">
                <a:solidFill>
                  <a:schemeClr val="tx2"/>
                </a:solidFill>
              </a:rPr>
              <a:t>, mis on </a:t>
            </a:r>
            <a:r>
              <a:rPr lang="en-US" dirty="0" err="1">
                <a:solidFill>
                  <a:schemeClr val="tx2"/>
                </a:solidFill>
              </a:rPr>
              <a:t>suunatud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väärtuse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loomisele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säilitamisele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või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vahetamisele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en-15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69D934-490B-057D-F9F9-E0CA4932F3AB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17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603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03B04B0-8450-9106-8100-0F8F4806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all" dirty="0" err="1"/>
              <a:t>Rohetasuvuse</a:t>
            </a:r>
            <a:r>
              <a:rPr lang="en-US" sz="2400" cap="all" dirty="0"/>
              <a:t> </a:t>
            </a:r>
            <a:r>
              <a:rPr lang="en-US" sz="2400" cap="all" dirty="0" err="1"/>
              <a:t>väljakutsed</a:t>
            </a:r>
            <a:r>
              <a:rPr lang="en-US" sz="2400" cap="all" dirty="0"/>
              <a:t> </a:t>
            </a:r>
            <a:r>
              <a:rPr lang="en-US" sz="2400" cap="all" dirty="0" err="1"/>
              <a:t>ettevõtte</a:t>
            </a:r>
            <a:r>
              <a:rPr lang="en-US" sz="2400" cap="all" dirty="0"/>
              <a:t> </a:t>
            </a:r>
            <a:r>
              <a:rPr lang="en-US" sz="2400" cap="all" dirty="0" err="1"/>
              <a:t>tasandil</a:t>
            </a:r>
            <a:endParaRPr lang="et-EE" sz="2400" cap="all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CBD64AC-B2CA-EEC2-F009-55C433A87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950" y="1599279"/>
            <a:ext cx="9182100" cy="39817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i="1" dirty="0" err="1">
                <a:solidFill>
                  <a:schemeClr val="tx2"/>
                </a:solidFill>
              </a:rPr>
              <a:t>Strateegiline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ebakindlus</a:t>
            </a:r>
            <a:r>
              <a:rPr lang="en-US" i="1" dirty="0">
                <a:solidFill>
                  <a:schemeClr val="tx2"/>
                </a:solidFill>
              </a:rPr>
              <a:t>: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Paljud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ettevõtted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tunnetavad</a:t>
            </a:r>
            <a:r>
              <a:rPr lang="en-US" dirty="0">
                <a:solidFill>
                  <a:schemeClr val="tx2"/>
                </a:solidFill>
              </a:rPr>
              <a:t>, et </a:t>
            </a:r>
            <a:r>
              <a:rPr lang="en-US" dirty="0" err="1">
                <a:solidFill>
                  <a:schemeClr val="tx2"/>
                </a:solidFill>
              </a:rPr>
              <a:t>rohepööre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nõuab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märkimisväärseid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investeeringuid</a:t>
            </a:r>
            <a:r>
              <a:rPr lang="en-US" b="1" dirty="0">
                <a:solidFill>
                  <a:schemeClr val="tx2"/>
                </a:solidFill>
              </a:rPr>
              <a:t> ja </a:t>
            </a:r>
            <a:r>
              <a:rPr lang="en-US" b="1" dirty="0" err="1">
                <a:solidFill>
                  <a:schemeClr val="tx2"/>
                </a:solidFill>
              </a:rPr>
              <a:t>pikaajalist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planeerimist</a:t>
            </a:r>
            <a:r>
              <a:rPr lang="en-US" dirty="0">
                <a:solidFill>
                  <a:schemeClr val="tx2"/>
                </a:solidFill>
              </a:rPr>
              <a:t>, mis </a:t>
            </a:r>
            <a:r>
              <a:rPr lang="en-US" dirty="0" err="1">
                <a:solidFill>
                  <a:schemeClr val="tx2"/>
                </a:solidFill>
              </a:rPr>
              <a:t>võib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lühiajalist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konkurentsivõimet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kahandada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et-EE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br>
              <a:rPr lang="en-US" dirty="0">
                <a:solidFill>
                  <a:schemeClr val="tx2"/>
                </a:solidFill>
              </a:rPr>
            </a:br>
            <a:endParaRPr lang="et-EE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B483DE-279C-9BB4-7855-D5A64667CB10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18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090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3898E-5AED-0077-EF50-F85F6BE34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ED0D5DB-9399-F3E5-48FA-7C9064AC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err="1"/>
              <a:t>Rohetasuvuse</a:t>
            </a:r>
            <a:r>
              <a:rPr lang="en-US" cap="all" dirty="0"/>
              <a:t> </a:t>
            </a:r>
            <a:r>
              <a:rPr lang="en-US" cap="all" dirty="0" err="1"/>
              <a:t>väljakutsed</a:t>
            </a:r>
            <a:r>
              <a:rPr lang="en-US" cap="all" dirty="0"/>
              <a:t> </a:t>
            </a:r>
            <a:r>
              <a:rPr lang="en-US" cap="all" dirty="0" err="1"/>
              <a:t>ettevõtte</a:t>
            </a:r>
            <a:r>
              <a:rPr lang="en-US" cap="all" dirty="0"/>
              <a:t> </a:t>
            </a:r>
            <a:r>
              <a:rPr lang="en-US" cap="all" dirty="0" err="1"/>
              <a:t>tasandil</a:t>
            </a:r>
            <a:endParaRPr lang="et-EE" cap="all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1A08893-CD3D-163F-3DA7-6EB7B3C55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950" y="1668104"/>
            <a:ext cx="9182100" cy="398179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i="1" dirty="0" err="1">
                <a:solidFill>
                  <a:schemeClr val="tx2"/>
                </a:solidFill>
              </a:rPr>
              <a:t>Innovatsiooni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vajadus</a:t>
            </a:r>
            <a:r>
              <a:rPr lang="en-US" i="1" dirty="0">
                <a:solidFill>
                  <a:schemeClr val="tx2"/>
                </a:solidFill>
              </a:rPr>
              <a:t>: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Tehnoloogiliste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uuenduste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vähesus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suurendab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kulusid</a:t>
            </a:r>
            <a:r>
              <a:rPr lang="en-US" dirty="0">
                <a:solidFill>
                  <a:schemeClr val="tx2"/>
                </a:solidFill>
              </a:rPr>
              <a:t> – </a:t>
            </a:r>
            <a:r>
              <a:rPr lang="en-US" dirty="0" err="1">
                <a:solidFill>
                  <a:schemeClr val="tx2"/>
                </a:solidFill>
              </a:rPr>
              <a:t>kui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ettevõte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ise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arenda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ega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võta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kasutusele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uusi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lahendusi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muutub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rohepööre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kallimaks</a:t>
            </a:r>
            <a:r>
              <a:rPr lang="en-US" dirty="0">
                <a:solidFill>
                  <a:schemeClr val="tx2"/>
                </a:solidFill>
              </a:rPr>
              <a:t>. Eesti </a:t>
            </a:r>
            <a:r>
              <a:rPr lang="en-US" dirty="0" err="1">
                <a:solidFill>
                  <a:schemeClr val="tx2"/>
                </a:solidFill>
              </a:rPr>
              <a:t>ettevõtjad</a:t>
            </a:r>
            <a:r>
              <a:rPr lang="en-US" dirty="0">
                <a:solidFill>
                  <a:schemeClr val="tx2"/>
                </a:solidFill>
              </a:rPr>
              <a:t> on </a:t>
            </a:r>
            <a:r>
              <a:rPr lang="en-US" dirty="0" err="1">
                <a:solidFill>
                  <a:schemeClr val="tx2"/>
                </a:solidFill>
              </a:rPr>
              <a:t>märkinud</a:t>
            </a:r>
            <a:r>
              <a:rPr lang="en-US" dirty="0">
                <a:solidFill>
                  <a:schemeClr val="tx2"/>
                </a:solidFill>
              </a:rPr>
              <a:t>, et </a:t>
            </a:r>
            <a:r>
              <a:rPr lang="en-US" dirty="0" err="1">
                <a:solidFill>
                  <a:schemeClr val="tx2"/>
                </a:solidFill>
              </a:rPr>
              <a:t>liigne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surve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poliitikute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poolt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ilma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innovatsioonita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tõstab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pigem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ettevõtte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kulusid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Samas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suurem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surve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klientide</a:t>
            </a:r>
            <a:r>
              <a:rPr lang="en-US" dirty="0">
                <a:solidFill>
                  <a:schemeClr val="tx2"/>
                </a:solidFill>
              </a:rPr>
              <a:t> ja </a:t>
            </a:r>
            <a:r>
              <a:rPr lang="en-US" dirty="0" err="1">
                <a:solidFill>
                  <a:schemeClr val="tx2"/>
                </a:solidFill>
              </a:rPr>
              <a:t>partnerite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poolt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koos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innovatsiooniga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aitab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näha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rohepööret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võimalusena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mitte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ainult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kuluna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et-EE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br>
              <a:rPr lang="en-US" dirty="0">
                <a:solidFill>
                  <a:schemeClr val="tx2"/>
                </a:solidFill>
              </a:rPr>
            </a:br>
            <a:endParaRPr lang="et-EE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6A5578-50B6-9092-3E5B-B715A818AA25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19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68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1134AC17-889B-086B-FD08-EC828D69A6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663" y="313574"/>
            <a:ext cx="10494517" cy="810888"/>
          </a:xfrm>
        </p:spPr>
        <p:txBody>
          <a:bodyPr/>
          <a:lstStyle/>
          <a:p>
            <a:r>
              <a:rPr lang="et-EE" dirty="0"/>
              <a:t>SISUKORD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8CD6DE78-079F-ACFB-A7CB-5687541FCA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6220" y="1090136"/>
            <a:ext cx="8802241" cy="3917293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t-EE" sz="2400" dirty="0">
                <a:solidFill>
                  <a:schemeClr val="accent5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Sissejuhatus</a:t>
            </a:r>
            <a:endParaRPr lang="et-EE" sz="2400" dirty="0">
              <a:solidFill>
                <a:schemeClr val="accent5"/>
              </a:solidFill>
            </a:endParaRPr>
          </a:p>
          <a:p>
            <a:endParaRPr lang="et-EE" sz="1050" dirty="0">
              <a:solidFill>
                <a:schemeClr val="accent5"/>
              </a:solidFill>
            </a:endParaRPr>
          </a:p>
          <a:p>
            <a:r>
              <a:rPr lang="et-EE" sz="2400" dirty="0">
                <a:solidFill>
                  <a:schemeClr val="accent5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Rohetasuvuse kontseptsioonid transpordis ja väärtusahelates</a:t>
            </a:r>
            <a:endParaRPr lang="et-EE" sz="1050" dirty="0">
              <a:solidFill>
                <a:schemeClr val="accent5"/>
              </a:solidFill>
            </a:endParaRPr>
          </a:p>
          <a:p>
            <a:r>
              <a:rPr lang="et-EE" sz="2400" dirty="0">
                <a:solidFill>
                  <a:schemeClr val="accent5"/>
                </a:solidFill>
                <a:ea typeface="+mn-lt"/>
                <a:cs typeface="+mn-l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Lõivusuhted ja väärtusahela keskkonnamõju</a:t>
            </a:r>
            <a:endParaRPr lang="et-EE" sz="2400" dirty="0">
              <a:solidFill>
                <a:schemeClr val="accent5"/>
              </a:solidFill>
            </a:endParaRPr>
          </a:p>
          <a:p>
            <a:endParaRPr lang="et-EE" sz="105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t-EE" sz="1050" dirty="0">
              <a:solidFill>
                <a:schemeClr val="accent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B8184-6973-E2C5-A403-1B48442BD599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C9C9C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91156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79D36-0236-6FE2-F7B8-89764F1A2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FDC9D70-BB83-2326-8928-7D4B53D78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all" dirty="0" err="1"/>
              <a:t>Rohetasuvuse</a:t>
            </a:r>
            <a:r>
              <a:rPr lang="en-US" sz="2400" cap="all" dirty="0"/>
              <a:t> </a:t>
            </a:r>
            <a:r>
              <a:rPr lang="en-US" sz="2400" cap="all" dirty="0" err="1"/>
              <a:t>väljakutsed</a:t>
            </a:r>
            <a:r>
              <a:rPr lang="en-US" sz="2400" cap="all" dirty="0"/>
              <a:t> </a:t>
            </a:r>
            <a:r>
              <a:rPr lang="en-US" sz="2400" cap="all" dirty="0" err="1"/>
              <a:t>ettevõtte</a:t>
            </a:r>
            <a:r>
              <a:rPr lang="en-US" sz="2400" cap="all" dirty="0"/>
              <a:t> </a:t>
            </a:r>
            <a:r>
              <a:rPr lang="en-US" sz="2400" cap="all" dirty="0" err="1"/>
              <a:t>tasandil</a:t>
            </a:r>
            <a:endParaRPr lang="et-EE" sz="2400" cap="all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EE08271-72A5-7213-8B7C-926C720A0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950" y="1579613"/>
            <a:ext cx="9182100" cy="39817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400" i="1" dirty="0" err="1">
                <a:solidFill>
                  <a:schemeClr val="tx2"/>
                </a:solidFill>
              </a:rPr>
              <a:t>Organisatsioonikultuur</a:t>
            </a:r>
            <a:r>
              <a:rPr lang="en-US" sz="2400" i="1" dirty="0">
                <a:solidFill>
                  <a:schemeClr val="tx2"/>
                </a:solidFill>
              </a:rPr>
              <a:t>: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Juhtkonna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toetus</a:t>
            </a:r>
            <a:r>
              <a:rPr lang="en-US" sz="2400" b="1" dirty="0">
                <a:solidFill>
                  <a:schemeClr val="tx2"/>
                </a:solidFill>
              </a:rPr>
              <a:t> ja </a:t>
            </a:r>
            <a:r>
              <a:rPr lang="en-US" sz="2400" b="1" dirty="0" err="1">
                <a:solidFill>
                  <a:schemeClr val="tx2"/>
                </a:solidFill>
              </a:rPr>
              <a:t>riskijuhtimise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raamistikud</a:t>
            </a:r>
            <a:r>
              <a:rPr lang="en-US" sz="2400" dirty="0">
                <a:solidFill>
                  <a:schemeClr val="tx2"/>
                </a:solidFill>
              </a:rPr>
              <a:t> on </a:t>
            </a:r>
            <a:r>
              <a:rPr lang="en-US" sz="2400" dirty="0" err="1">
                <a:solidFill>
                  <a:schemeClr val="tx2"/>
                </a:solidFill>
              </a:rPr>
              <a:t>tihti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puudulikud</a:t>
            </a:r>
            <a:r>
              <a:rPr lang="en-US" sz="2400" dirty="0">
                <a:solidFill>
                  <a:schemeClr val="tx2"/>
                </a:solidFill>
              </a:rPr>
              <a:t>. </a:t>
            </a:r>
            <a:r>
              <a:rPr lang="en-US" sz="2400" dirty="0" err="1">
                <a:solidFill>
                  <a:schemeClr val="tx2"/>
                </a:solidFill>
              </a:rPr>
              <a:t>Uurimused</a:t>
            </a:r>
            <a:r>
              <a:rPr lang="en-US" sz="2400" dirty="0">
                <a:solidFill>
                  <a:schemeClr val="tx2"/>
                </a:solidFill>
              </a:rPr>
              <a:t> on </a:t>
            </a:r>
            <a:r>
              <a:rPr lang="en-US" sz="2400" dirty="0" err="1">
                <a:solidFill>
                  <a:schemeClr val="tx2"/>
                </a:solidFill>
              </a:rPr>
              <a:t>leidnud</a:t>
            </a:r>
            <a:r>
              <a:rPr lang="en-US" sz="2400" dirty="0">
                <a:solidFill>
                  <a:schemeClr val="tx2"/>
                </a:solidFill>
              </a:rPr>
              <a:t>, et </a:t>
            </a:r>
            <a:r>
              <a:rPr lang="en-US" sz="2400" dirty="0" err="1">
                <a:solidFill>
                  <a:schemeClr val="tx2"/>
                </a:solidFill>
              </a:rPr>
              <a:t>transpordisektoris</a:t>
            </a:r>
            <a:r>
              <a:rPr lang="en-US" sz="2400" dirty="0">
                <a:solidFill>
                  <a:schemeClr val="tx2"/>
                </a:solidFill>
              </a:rPr>
              <a:t> on </a:t>
            </a:r>
            <a:r>
              <a:rPr lang="en-US" sz="2400" dirty="0" err="1">
                <a:solidFill>
                  <a:schemeClr val="tx2"/>
                </a:solidFill>
              </a:rPr>
              <a:t>jätkusuutlikkuse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riskide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juhtimine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raskendatud</a:t>
            </a:r>
            <a:r>
              <a:rPr lang="en-US" sz="2400" dirty="0">
                <a:solidFill>
                  <a:schemeClr val="tx2"/>
                </a:solidFill>
              </a:rPr>
              <a:t>, kuna </a:t>
            </a:r>
            <a:r>
              <a:rPr lang="en-US" sz="2400" dirty="0" err="1">
                <a:solidFill>
                  <a:schemeClr val="tx2"/>
                </a:solidFill>
              </a:rPr>
              <a:t>puudub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sobiv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ettevõtteriskide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juhtimise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mudel</a:t>
            </a:r>
            <a:r>
              <a:rPr lang="en-US" sz="2400" dirty="0">
                <a:solidFill>
                  <a:schemeClr val="tx2"/>
                </a:solidFill>
              </a:rPr>
              <a:t> ja </a:t>
            </a:r>
            <a:r>
              <a:rPr lang="en-US" sz="2400" dirty="0" err="1">
                <a:solidFill>
                  <a:schemeClr val="tx2"/>
                </a:solidFill>
              </a:rPr>
              <a:t>juhtkonna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fookus</a:t>
            </a:r>
            <a:r>
              <a:rPr lang="et-EE" sz="2400" dirty="0">
                <a:solidFill>
                  <a:schemeClr val="tx2"/>
                </a:solidFill>
              </a:rPr>
              <a:t>. </a:t>
            </a:r>
            <a:r>
              <a:rPr lang="en-US" sz="2400" dirty="0">
                <a:solidFill>
                  <a:schemeClr val="tx2"/>
                </a:solidFill>
              </a:rPr>
              <a:t>See </a:t>
            </a:r>
            <a:r>
              <a:rPr lang="en-US" sz="2400" dirty="0" err="1">
                <a:solidFill>
                  <a:schemeClr val="tx2"/>
                </a:solidFill>
              </a:rPr>
              <a:t>väljendub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näiteks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ebasüsteemses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lähenemises</a:t>
            </a:r>
            <a:r>
              <a:rPr lang="en-US" sz="2400" dirty="0">
                <a:solidFill>
                  <a:schemeClr val="tx2"/>
                </a:solidFill>
              </a:rPr>
              <a:t>: </a:t>
            </a:r>
            <a:r>
              <a:rPr lang="en-US" sz="2400" dirty="0" err="1">
                <a:solidFill>
                  <a:schemeClr val="tx2"/>
                </a:solidFill>
              </a:rPr>
              <a:t>puuduvad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konkreetsed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vastutajad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roheteemadel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või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eelarves</a:t>
            </a:r>
            <a:r>
              <a:rPr lang="en-US" sz="2400" dirty="0">
                <a:solidFill>
                  <a:schemeClr val="tx2"/>
                </a:solidFill>
              </a:rPr>
              <a:t> on </a:t>
            </a:r>
            <a:r>
              <a:rPr lang="en-US" sz="2400" dirty="0" err="1">
                <a:solidFill>
                  <a:schemeClr val="tx2"/>
                </a:solidFill>
              </a:rPr>
              <a:t>rohelised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projektid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teisejärgulised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  <a:endParaRPr lang="et-EE" sz="24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453A1F-98AE-97D8-0C52-7930B289885B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C9C9C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88025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E4E86-F2F7-51CB-9EF9-5F3596B6B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err="1"/>
              <a:t>Rohetasuvuse</a:t>
            </a:r>
            <a:r>
              <a:rPr lang="en-US" cap="all" dirty="0"/>
              <a:t> </a:t>
            </a:r>
            <a:r>
              <a:rPr lang="en-US" cap="all" dirty="0" err="1"/>
              <a:t>väljakutsed</a:t>
            </a:r>
            <a:r>
              <a:rPr lang="et-EE" cap="all" dirty="0"/>
              <a:t> ja võimalused</a:t>
            </a:r>
            <a:endParaRPr lang="en-150" cap="all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A77C99-6EB8-DF9A-F4BF-63A1EC853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731330"/>
              </p:ext>
            </p:extLst>
          </p:nvPr>
        </p:nvGraphicFramePr>
        <p:xfrm>
          <a:off x="1509816" y="1316093"/>
          <a:ext cx="9172368" cy="4877639"/>
        </p:xfrm>
        <a:graphic>
          <a:graphicData uri="http://schemas.openxmlformats.org/drawingml/2006/table">
            <a:tbl>
              <a:tblPr/>
              <a:tblGrid>
                <a:gridCol w="4586184">
                  <a:extLst>
                    <a:ext uri="{9D8B030D-6E8A-4147-A177-3AD203B41FA5}">
                      <a16:colId xmlns:a16="http://schemas.microsoft.com/office/drawing/2014/main" val="2143686210"/>
                    </a:ext>
                  </a:extLst>
                </a:gridCol>
                <a:gridCol w="4586184">
                  <a:extLst>
                    <a:ext uri="{9D8B030D-6E8A-4147-A177-3AD203B41FA5}">
                      <a16:colId xmlns:a16="http://schemas.microsoft.com/office/drawing/2014/main" val="3979713464"/>
                    </a:ext>
                  </a:extLst>
                </a:gridCol>
              </a:tblGrid>
              <a:tr h="2894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 err="1">
                          <a:solidFill>
                            <a:schemeClr val="tx2"/>
                          </a:solidFill>
                        </a:rPr>
                        <a:t>Väljakutsed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err="1">
                          <a:solidFill>
                            <a:schemeClr val="tx2"/>
                          </a:solidFill>
                        </a:rPr>
                        <a:t>Võimalused</a:t>
                      </a:r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312880"/>
                  </a:ext>
                </a:extLst>
              </a:tr>
              <a:tr h="87138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Finantsilised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takistused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: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suured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investeerimiskulud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taastuvenergiasse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ja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energiatõhusatesse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tehnoloogiatesse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Suurem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konkurentsivõime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: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tõhususe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paranemine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kulude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vähenemine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ja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kasvava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nõudluse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rahuldamine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kestlike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toodete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ja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teenuste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järele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rohetehnoloogiate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praktikate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kasutuselevõtu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tulemusel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58398"/>
                  </a:ext>
                </a:extLst>
              </a:tr>
              <a:tr h="5580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Teadmiste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ekspertiisi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puudumine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: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ebapiisav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arusaam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kestlikkusega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seotud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regulatsioonidest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ja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nõuetest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Uued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ärivõimalused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: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investeeringud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madala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süsinikusisaldusega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tehnoloogiatesse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taastuvenergiasse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ja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kestlikku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infrastruktuuri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951585"/>
                  </a:ext>
                </a:extLst>
              </a:tr>
              <a:tr h="5446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000" b="1" dirty="0" err="1">
                          <a:solidFill>
                            <a:schemeClr val="tx2"/>
                          </a:solidFill>
                        </a:rPr>
                        <a:t>Muutustele</a:t>
                      </a:r>
                      <a:r>
                        <a:rPr lang="fi-FI" sz="10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i-FI" sz="1000" b="1" dirty="0" err="1">
                          <a:solidFill>
                            <a:schemeClr val="tx2"/>
                          </a:solidFill>
                        </a:rPr>
                        <a:t>vastuseis</a:t>
                      </a:r>
                      <a:r>
                        <a:rPr lang="fi-FI" sz="1000" dirty="0">
                          <a:solidFill>
                            <a:schemeClr val="tx2"/>
                          </a:solidFill>
                        </a:rPr>
                        <a:t>: </a:t>
                      </a:r>
                      <a:r>
                        <a:rPr lang="fi-FI" sz="1000" dirty="0" err="1">
                          <a:solidFill>
                            <a:schemeClr val="tx2"/>
                          </a:solidFill>
                        </a:rPr>
                        <a:t>töötajate</a:t>
                      </a:r>
                      <a:r>
                        <a:rPr lang="fi-FI" sz="1000" dirty="0">
                          <a:solidFill>
                            <a:schemeClr val="tx2"/>
                          </a:solidFill>
                        </a:rPr>
                        <a:t> ja </a:t>
                      </a:r>
                      <a:r>
                        <a:rPr lang="fi-FI" sz="1000" dirty="0" err="1">
                          <a:solidFill>
                            <a:schemeClr val="tx2"/>
                          </a:solidFill>
                        </a:rPr>
                        <a:t>teiste</a:t>
                      </a:r>
                      <a:r>
                        <a:rPr lang="fi-FI" sz="1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i-FI" sz="1000" dirty="0" err="1">
                          <a:solidFill>
                            <a:schemeClr val="tx2"/>
                          </a:solidFill>
                        </a:rPr>
                        <a:t>sidusrühmade</a:t>
                      </a:r>
                      <a:r>
                        <a:rPr lang="fi-FI" sz="1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i-FI" sz="1000" dirty="0" err="1">
                          <a:solidFill>
                            <a:schemeClr val="tx2"/>
                          </a:solidFill>
                        </a:rPr>
                        <a:t>vastupanu</a:t>
                      </a:r>
                      <a:r>
                        <a:rPr lang="fi-FI" sz="1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i-FI" sz="1000" dirty="0" err="1">
                          <a:solidFill>
                            <a:schemeClr val="tx2"/>
                          </a:solidFill>
                        </a:rPr>
                        <a:t>ettevõtte</a:t>
                      </a:r>
                      <a:r>
                        <a:rPr lang="fi-FI" sz="1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i-FI" sz="1000" dirty="0" err="1">
                          <a:solidFill>
                            <a:schemeClr val="tx2"/>
                          </a:solidFill>
                        </a:rPr>
                        <a:t>kestlikkuse</a:t>
                      </a:r>
                      <a:r>
                        <a:rPr lang="fi-FI" sz="1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i-FI" sz="1000" dirty="0" err="1">
                          <a:solidFill>
                            <a:schemeClr val="tx2"/>
                          </a:solidFill>
                        </a:rPr>
                        <a:t>püüdlustele</a:t>
                      </a:r>
                      <a:r>
                        <a:rPr lang="fi-FI" sz="1000" dirty="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Paranenud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kaubamärgi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maine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: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suurem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kliendilojaalsus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, kuna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tarbijad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eelistavad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üha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enam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kestlikke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tooteid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teenuseid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0680591"/>
                  </a:ext>
                </a:extLst>
              </a:tr>
              <a:tr h="87138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Piiratud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juurdepääs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rahastusele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: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seotud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kestlike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investeeringutega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ja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rohetehnoloogiate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kättesaadavuse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puudumisega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mõne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ettevõtte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puhul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Parem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riskijuhtimine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: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ettevõtted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saavad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suurendada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pikaajalist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vastupidavust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ja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vähendada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regulatiivsete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muudatustega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seotud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riske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(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nt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süsiniku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hinnastamine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),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vähendades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oma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süsiniku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jalajälge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ja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keskkonnariske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765465"/>
                  </a:ext>
                </a:extLst>
              </a:tr>
              <a:tr h="87138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Tarbijanõudluse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puudumine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: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ebapiisav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nõudlus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kestlike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toodete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ja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teenuste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järele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Juurdepääs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rahastusele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</a:rPr>
                        <a:t> ja </a:t>
                      </a: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investeeringutele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: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rohemeetmeid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rakendavad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ettevõtted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võivad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saada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toetusi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madala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intressiga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laene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ja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erainvesteeringuid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, et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toetada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üleminekut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kestlikule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ärimudelile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285063"/>
                  </a:ext>
                </a:extLst>
              </a:tr>
              <a:tr h="87138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Piiratud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poliitiline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tugi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: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raskused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roheleppega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seotud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meetmete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rakendamisel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kui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valitsustelt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puudub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piisav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poliitiline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tugi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Suurem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innovatsioon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</a:rPr>
                        <a:t> ja </a:t>
                      </a:r>
                      <a:r>
                        <a:rPr lang="en-US" sz="1000" b="1" err="1">
                          <a:solidFill>
                            <a:schemeClr val="tx2"/>
                          </a:solidFill>
                        </a:rPr>
                        <a:t>tootlikkus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: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rohetehnoloogiate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ja -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praktikate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omaksvõtt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võib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edendada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innovatsiooni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ja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parandada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tootlikkust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, mis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toob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kaasa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suurema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tõhususe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ja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kulude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err="1">
                          <a:solidFill>
                            <a:schemeClr val="tx2"/>
                          </a:solidFill>
                        </a:rPr>
                        <a:t>kokkuhoiu</a:t>
                      </a:r>
                      <a:r>
                        <a:rPr lang="en-US" sz="100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5934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7D7B55D-C9F6-91F5-0BD0-974A9AA43325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21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520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55F4E7B-7A4C-4C11-1651-840B5783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400" cap="all" dirty="0">
                <a:ea typeface="+mj-lt"/>
                <a:cs typeface="+mj-lt"/>
              </a:rPr>
              <a:t>Peamised õppetunnid ja kirjandus</a:t>
            </a:r>
            <a:endParaRPr lang="et-EE" sz="2400" cap="all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49B863F-4150-A195-5594-2DBF60E52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950" y="1530453"/>
            <a:ext cx="9182100" cy="39817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t-EE" sz="2400" dirty="0">
                <a:solidFill>
                  <a:schemeClr val="tx2"/>
                </a:solidFill>
                <a:ea typeface="+mn-lt"/>
                <a:cs typeface="+mn-lt"/>
              </a:rPr>
              <a:t>Jätkusuutlikkuse riskide juhtimine on praeguseks </a:t>
            </a:r>
            <a:r>
              <a:rPr lang="et-EE" sz="2400" b="1" dirty="0">
                <a:solidFill>
                  <a:schemeClr val="tx2"/>
                </a:solidFill>
                <a:ea typeface="+mn-lt"/>
                <a:cs typeface="+mn-lt"/>
              </a:rPr>
              <a:t>lahutamatu osa strateegiast</a:t>
            </a:r>
            <a:r>
              <a:rPr lang="et-EE" sz="2400" dirty="0">
                <a:solidFill>
                  <a:schemeClr val="tx2"/>
                </a:solidFill>
                <a:ea typeface="+mn-lt"/>
                <a:cs typeface="+mn-lt"/>
              </a:rPr>
              <a:t>. Ettevõtted peaksid ESG-riske kohtlema nagu iga teist äririski – kvantifitseerima ja põimima neid strateegiasse. Need, kes seda teevad, on tihti vastupidavamad ning saavutavad paremaid finantstulemusi. </a:t>
            </a:r>
          </a:p>
          <a:p>
            <a:pPr marL="0" indent="0" algn="just">
              <a:buNone/>
            </a:pPr>
            <a:r>
              <a:rPr lang="et-EE" sz="2400" i="1" dirty="0">
                <a:solidFill>
                  <a:schemeClr val="tx2"/>
                </a:solidFill>
                <a:ea typeface="+mn-lt"/>
                <a:cs typeface="+mn-lt"/>
              </a:rPr>
              <a:t>Võtmepraktikad:</a:t>
            </a:r>
            <a:r>
              <a:rPr lang="et-EE" sz="2400" dirty="0">
                <a:solidFill>
                  <a:schemeClr val="tx2"/>
                </a:solidFill>
                <a:ea typeface="+mn-lt"/>
                <a:cs typeface="+mn-lt"/>
              </a:rPr>
              <a:t> riskide läbipaistev raporteerimine, sidusrühmadega suhtlemine ning kliimastsenaariumite läbimängimine.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D5F0A1-B027-38E9-A231-F1DF3405E31C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C9C9C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935064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5CC15-B9C6-A53C-379A-6E47EAD02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879632C-610E-548B-80D3-6D2C9862BC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3360" y="3014000"/>
            <a:ext cx="5987089" cy="1964661"/>
          </a:xfrm>
        </p:spPr>
        <p:txBody>
          <a:bodyPr/>
          <a:lstStyle/>
          <a:p>
            <a:pPr algn="ctr"/>
            <a:r>
              <a:rPr lang="et-EE" sz="3200" dirty="0">
                <a:ea typeface="+mn-lt"/>
                <a:cs typeface="+mn-lt"/>
              </a:rPr>
              <a:t>Lõivusuhted ja väärtusahela keskkonnamõju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2528323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C77050C-6427-6643-26CC-4D4571D8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all" dirty="0" err="1"/>
              <a:t>Väärtusahela</a:t>
            </a:r>
            <a:r>
              <a:rPr lang="en-US" sz="2400" cap="all" dirty="0"/>
              <a:t> </a:t>
            </a:r>
            <a:r>
              <a:rPr lang="en-US" sz="2400" cap="all" dirty="0" err="1"/>
              <a:t>keskkonnamõju</a:t>
            </a:r>
            <a:endParaRPr lang="et-EE" sz="2400" cap="all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115F2AD-58D3-359B-74D3-11E0A8426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</a:rPr>
              <a:t>– </a:t>
            </a:r>
            <a:r>
              <a:rPr lang="en-US" sz="2000" i="1" dirty="0" err="1">
                <a:solidFill>
                  <a:srgbClr val="002060"/>
                </a:solidFill>
              </a:rPr>
              <a:t>Tootmine</a:t>
            </a:r>
            <a:r>
              <a:rPr lang="en-US" sz="2000" i="1" dirty="0">
                <a:solidFill>
                  <a:srgbClr val="002060"/>
                </a:solidFill>
              </a:rPr>
              <a:t>: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Tooraine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hankimine</a:t>
            </a:r>
            <a:r>
              <a:rPr lang="en-US" sz="2000" dirty="0">
                <a:solidFill>
                  <a:srgbClr val="002060"/>
                </a:solidFill>
              </a:rPr>
              <a:t> ja </a:t>
            </a:r>
            <a:r>
              <a:rPr lang="en-US" sz="2000" dirty="0" err="1">
                <a:solidFill>
                  <a:srgbClr val="002060"/>
                </a:solidFill>
              </a:rPr>
              <a:t>toodete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valmistamine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tarbivad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energiat</a:t>
            </a:r>
            <a:r>
              <a:rPr lang="en-US" sz="2000" dirty="0">
                <a:solidFill>
                  <a:srgbClr val="002060"/>
                </a:solidFill>
              </a:rPr>
              <a:t> ja </a:t>
            </a:r>
            <a:r>
              <a:rPr lang="en-US" sz="2000" dirty="0" err="1">
                <a:solidFill>
                  <a:srgbClr val="002060"/>
                </a:solidFill>
              </a:rPr>
              <a:t>tekitavad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emissioone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dirty="0" err="1">
                <a:solidFill>
                  <a:srgbClr val="002060"/>
                </a:solidFill>
              </a:rPr>
              <a:t>Näide</a:t>
            </a:r>
            <a:r>
              <a:rPr lang="en-US" sz="2000" dirty="0">
                <a:solidFill>
                  <a:srgbClr val="002060"/>
                </a:solidFill>
              </a:rPr>
              <a:t>: </a:t>
            </a:r>
            <a:r>
              <a:rPr lang="en-US" sz="2000" dirty="0" err="1">
                <a:solidFill>
                  <a:srgbClr val="002060"/>
                </a:solidFill>
              </a:rPr>
              <a:t>sõidukite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valmistamisel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tekkiv</a:t>
            </a:r>
            <a:r>
              <a:rPr lang="en-US" sz="2000" dirty="0">
                <a:solidFill>
                  <a:srgbClr val="002060"/>
                </a:solidFill>
              </a:rPr>
              <a:t> CO₂ ja </a:t>
            </a:r>
            <a:r>
              <a:rPr lang="en-US" sz="2000" dirty="0" err="1">
                <a:solidFill>
                  <a:srgbClr val="002060"/>
                </a:solidFill>
              </a:rPr>
              <a:t>materjalijäätmed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– </a:t>
            </a:r>
            <a:r>
              <a:rPr lang="en-US" sz="2000" i="1" dirty="0">
                <a:solidFill>
                  <a:srgbClr val="002060"/>
                </a:solidFill>
              </a:rPr>
              <a:t>Transport ja </a:t>
            </a:r>
            <a:r>
              <a:rPr lang="en-US" sz="2000" i="1" dirty="0" err="1">
                <a:solidFill>
                  <a:srgbClr val="002060"/>
                </a:solidFill>
              </a:rPr>
              <a:t>jaotus</a:t>
            </a:r>
            <a:r>
              <a:rPr lang="en-US" sz="2000" i="1" dirty="0">
                <a:solidFill>
                  <a:srgbClr val="002060"/>
                </a:solidFill>
              </a:rPr>
              <a:t>: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Logistika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etapp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paistab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silma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fossiilkütuste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põletamisest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tuleneva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heitega</a:t>
            </a:r>
            <a:r>
              <a:rPr lang="en-US" sz="2000" dirty="0">
                <a:solidFill>
                  <a:srgbClr val="002060"/>
                </a:solidFill>
              </a:rPr>
              <a:t> (CO₂, NOx, </a:t>
            </a:r>
            <a:r>
              <a:rPr lang="en-US" sz="2000" dirty="0" err="1">
                <a:solidFill>
                  <a:srgbClr val="002060"/>
                </a:solidFill>
              </a:rPr>
              <a:t>peenosakesed</a:t>
            </a:r>
            <a:r>
              <a:rPr lang="en-US" sz="2000" dirty="0">
                <a:solidFill>
                  <a:srgbClr val="002060"/>
                </a:solidFill>
              </a:rPr>
              <a:t>). </a:t>
            </a:r>
            <a:r>
              <a:rPr lang="en-US" sz="2000" dirty="0" err="1">
                <a:solidFill>
                  <a:srgbClr val="002060"/>
                </a:solidFill>
              </a:rPr>
              <a:t>Samuti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põhjustab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transpordi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infrastruktuur</a:t>
            </a:r>
            <a:r>
              <a:rPr lang="en-US" sz="2000" dirty="0">
                <a:solidFill>
                  <a:srgbClr val="002060"/>
                </a:solidFill>
              </a:rPr>
              <a:t> (teed, </a:t>
            </a:r>
            <a:r>
              <a:rPr lang="en-US" sz="2000" dirty="0" err="1">
                <a:solidFill>
                  <a:srgbClr val="002060"/>
                </a:solidFill>
              </a:rPr>
              <a:t>laod</a:t>
            </a:r>
            <a:r>
              <a:rPr lang="en-US" sz="2000" dirty="0">
                <a:solidFill>
                  <a:srgbClr val="002060"/>
                </a:solidFill>
              </a:rPr>
              <a:t>) maa </a:t>
            </a:r>
            <a:r>
              <a:rPr lang="en-US" sz="2000" dirty="0" err="1">
                <a:solidFill>
                  <a:srgbClr val="002060"/>
                </a:solidFill>
              </a:rPr>
              <a:t>kasutust</a:t>
            </a:r>
            <a:r>
              <a:rPr lang="en-US" sz="2000" dirty="0">
                <a:solidFill>
                  <a:srgbClr val="002060"/>
                </a:solidFill>
              </a:rPr>
              <a:t> ja </a:t>
            </a:r>
            <a:r>
              <a:rPr lang="en-US" sz="2000" dirty="0" err="1">
                <a:solidFill>
                  <a:srgbClr val="002060"/>
                </a:solidFill>
              </a:rPr>
              <a:t>võib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mõjutada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ökosüsteeme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– </a:t>
            </a:r>
            <a:r>
              <a:rPr lang="en-US" sz="2000" i="1" dirty="0" err="1">
                <a:solidFill>
                  <a:srgbClr val="002060"/>
                </a:solidFill>
              </a:rPr>
              <a:t>Tarbiakasutus</a:t>
            </a:r>
            <a:r>
              <a:rPr lang="en-US" sz="2000" i="1" dirty="0">
                <a:solidFill>
                  <a:srgbClr val="002060"/>
                </a:solidFill>
              </a:rPr>
              <a:t> ja </a:t>
            </a:r>
            <a:r>
              <a:rPr lang="en-US" sz="2000" i="1" dirty="0" err="1">
                <a:solidFill>
                  <a:srgbClr val="002060"/>
                </a:solidFill>
              </a:rPr>
              <a:t>jäätmed</a:t>
            </a:r>
            <a:r>
              <a:rPr lang="en-US" sz="2000" i="1" dirty="0">
                <a:solidFill>
                  <a:srgbClr val="002060"/>
                </a:solidFill>
              </a:rPr>
              <a:t>:</a:t>
            </a:r>
            <a:r>
              <a:rPr lang="en-US" sz="2000" dirty="0">
                <a:solidFill>
                  <a:srgbClr val="002060"/>
                </a:solidFill>
              </a:rPr>
              <a:t> Toote </a:t>
            </a:r>
            <a:r>
              <a:rPr lang="en-US" sz="2000" dirty="0" err="1">
                <a:solidFill>
                  <a:srgbClr val="002060"/>
                </a:solidFill>
              </a:rPr>
              <a:t>kasutamisel</a:t>
            </a:r>
            <a:r>
              <a:rPr lang="en-US" sz="2000" dirty="0">
                <a:solidFill>
                  <a:srgbClr val="002060"/>
                </a:solidFill>
              </a:rPr>
              <a:t> (</a:t>
            </a:r>
            <a:r>
              <a:rPr lang="en-US" sz="2000" dirty="0" err="1">
                <a:solidFill>
                  <a:srgbClr val="002060"/>
                </a:solidFill>
              </a:rPr>
              <a:t>nt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sõidukite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kütusekulu</a:t>
            </a:r>
            <a:r>
              <a:rPr lang="en-US" sz="2000" dirty="0">
                <a:solidFill>
                  <a:srgbClr val="002060"/>
                </a:solidFill>
              </a:rPr>
              <a:t>) </a:t>
            </a:r>
            <a:r>
              <a:rPr lang="en-US" sz="2000" dirty="0" err="1">
                <a:solidFill>
                  <a:srgbClr val="002060"/>
                </a:solidFill>
              </a:rPr>
              <a:t>ning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kasutusjärgselt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jäätmetena</a:t>
            </a:r>
            <a:r>
              <a:rPr lang="en-US" sz="2000" dirty="0">
                <a:solidFill>
                  <a:srgbClr val="002060"/>
                </a:solidFill>
              </a:rPr>
              <a:t> (</a:t>
            </a:r>
            <a:r>
              <a:rPr lang="en-US" sz="2000" dirty="0" err="1">
                <a:solidFill>
                  <a:srgbClr val="002060"/>
                </a:solidFill>
              </a:rPr>
              <a:t>vanarehvide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pakkematerjali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kõrvaldamine</a:t>
            </a:r>
            <a:r>
              <a:rPr lang="en-US" sz="2000" dirty="0">
                <a:solidFill>
                  <a:srgbClr val="002060"/>
                </a:solidFill>
              </a:rPr>
              <a:t>) </a:t>
            </a:r>
            <a:r>
              <a:rPr lang="en-US" sz="2000" dirty="0" err="1">
                <a:solidFill>
                  <a:srgbClr val="002060"/>
                </a:solidFill>
              </a:rPr>
              <a:t>ilmneb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lisamõju</a:t>
            </a:r>
            <a:endParaRPr lang="et-EE" sz="20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BCC50-A508-7510-C7EE-BC5EA972E4DA}"/>
              </a:ext>
            </a:extLst>
          </p:cNvPr>
          <p:cNvSpPr txBox="1"/>
          <p:nvPr/>
        </p:nvSpPr>
        <p:spPr>
          <a:xfrm>
            <a:off x="10786566" y="5516563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24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038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47CDBD3-6B56-1674-10E3-5541479B5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400" cap="all" dirty="0">
                <a:ea typeface="+mj-lt"/>
                <a:cs typeface="+mj-lt"/>
              </a:rPr>
              <a:t>Väärtusahela keskkonnamõjud</a:t>
            </a:r>
            <a:endParaRPr lang="et-EE" sz="2400" cap="all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770E072-98B9-F5B5-4742-5DF20247E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78297" cy="243745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None/>
            </a:pPr>
            <a:r>
              <a:rPr lang="et-EE">
                <a:solidFill>
                  <a:schemeClr val="tx2"/>
                </a:solidFill>
                <a:ea typeface="+mn-lt"/>
                <a:cs typeface="+mn-lt"/>
              </a:rPr>
              <a:t>Tuleb aru saada, </a:t>
            </a:r>
            <a:r>
              <a:rPr lang="et-EE" b="1">
                <a:solidFill>
                  <a:schemeClr val="tx2"/>
                </a:solidFill>
                <a:ea typeface="+mn-lt"/>
                <a:cs typeface="+mn-lt"/>
              </a:rPr>
              <a:t>millistes väärtusahela lülides keskkonnamõju tekib</a:t>
            </a:r>
            <a:r>
              <a:rPr lang="et-EE">
                <a:solidFill>
                  <a:schemeClr val="tx2"/>
                </a:solidFill>
                <a:ea typeface="+mn-lt"/>
                <a:cs typeface="+mn-lt"/>
              </a:rPr>
              <a:t>. Transpordi/logistika firmas võivad mõjud olla:</a:t>
            </a:r>
          </a:p>
          <a:p>
            <a:pPr marL="0" indent="0">
              <a:buNone/>
            </a:pPr>
            <a:r>
              <a:rPr lang="et-EE" b="1" err="1">
                <a:solidFill>
                  <a:schemeClr val="tx2"/>
                </a:solidFill>
                <a:ea typeface="+mn-lt"/>
                <a:cs typeface="+mn-lt"/>
              </a:rPr>
              <a:t>Upstream</a:t>
            </a:r>
            <a:r>
              <a:rPr lang="et-EE" b="1">
                <a:solidFill>
                  <a:schemeClr val="tx2"/>
                </a:solidFill>
                <a:ea typeface="+mn-lt"/>
                <a:cs typeface="+mn-lt"/>
              </a:rPr>
              <a:t> (ülesvoolu):</a:t>
            </a:r>
            <a:r>
              <a:rPr lang="et-EE">
                <a:solidFill>
                  <a:schemeClr val="tx2"/>
                </a:solidFill>
                <a:ea typeface="+mn-lt"/>
                <a:cs typeface="+mn-lt"/>
              </a:rPr>
              <a:t> sõidukite tootmine ja kütuse tootmine (energiakulud, ressursikasutus).</a:t>
            </a:r>
          </a:p>
          <a:p>
            <a:pPr marL="0" indent="0">
              <a:buNone/>
            </a:pPr>
            <a:r>
              <a:rPr lang="et-EE" b="1">
                <a:solidFill>
                  <a:schemeClr val="tx2"/>
                </a:solidFill>
                <a:ea typeface="+mn-lt"/>
                <a:cs typeface="+mn-lt"/>
              </a:rPr>
              <a:t>Operatsioonid:</a:t>
            </a:r>
            <a:r>
              <a:rPr lang="et-EE">
                <a:solidFill>
                  <a:schemeClr val="tx2"/>
                </a:solidFill>
                <a:ea typeface="+mn-lt"/>
                <a:cs typeface="+mn-lt"/>
              </a:rPr>
              <a:t> kütuste põletamine (CO₂, </a:t>
            </a:r>
            <a:r>
              <a:rPr lang="et-EE" err="1">
                <a:solidFill>
                  <a:schemeClr val="tx2"/>
                </a:solidFill>
                <a:ea typeface="+mn-lt"/>
                <a:cs typeface="+mn-lt"/>
              </a:rPr>
              <a:t>NOx</a:t>
            </a:r>
            <a:r>
              <a:rPr lang="et-EE">
                <a:solidFill>
                  <a:schemeClr val="tx2"/>
                </a:solidFill>
                <a:ea typeface="+mn-lt"/>
                <a:cs typeface="+mn-lt"/>
              </a:rPr>
              <a:t> emissioonid), terminalide elektritarve, pakkematerjali jäätmed.</a:t>
            </a:r>
          </a:p>
          <a:p>
            <a:pPr marL="0" indent="0">
              <a:buNone/>
            </a:pPr>
            <a:r>
              <a:rPr lang="et-EE" b="1" err="1">
                <a:solidFill>
                  <a:schemeClr val="tx2"/>
                </a:solidFill>
                <a:ea typeface="+mn-lt"/>
                <a:cs typeface="+mn-lt"/>
              </a:rPr>
              <a:t>Downstream</a:t>
            </a:r>
            <a:r>
              <a:rPr lang="et-EE" b="1">
                <a:solidFill>
                  <a:schemeClr val="tx2"/>
                </a:solidFill>
                <a:ea typeface="+mn-lt"/>
                <a:cs typeface="+mn-lt"/>
              </a:rPr>
              <a:t> (allavoolu):</a:t>
            </a:r>
            <a:r>
              <a:rPr lang="et-EE">
                <a:solidFill>
                  <a:schemeClr val="tx2"/>
                </a:solidFill>
                <a:ea typeface="+mn-lt"/>
                <a:cs typeface="+mn-lt"/>
              </a:rPr>
              <a:t> sõidukite elukaare lõpp (romud), taristu mõju (nt liiklusummikud, müra, maa kasutus).</a:t>
            </a:r>
          </a:p>
          <a:p>
            <a:pPr marL="0" indent="0">
              <a:buNone/>
            </a:pPr>
            <a:endParaRPr lang="et-EE">
              <a:solidFill>
                <a:schemeClr val="tx2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0A8B13A-C669-6EA7-C079-8F63D25E2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8870" y="4271376"/>
            <a:ext cx="6505128" cy="2221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2E4181-B552-EEAD-788A-AAAD670F2FF0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25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248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41C9F-6816-C004-36AB-32181AA5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all" dirty="0" err="1"/>
              <a:t>Transpordisektori</a:t>
            </a:r>
            <a:r>
              <a:rPr lang="en-US" sz="2400" cap="all" dirty="0"/>
              <a:t> </a:t>
            </a:r>
            <a:r>
              <a:rPr lang="en-US" sz="2400" cap="all" dirty="0" err="1"/>
              <a:t>panus</a:t>
            </a:r>
            <a:r>
              <a:rPr lang="en-US" sz="2400" cap="all" dirty="0"/>
              <a:t> </a:t>
            </a:r>
            <a:r>
              <a:rPr lang="en-US" sz="2400" cap="all" dirty="0" err="1"/>
              <a:t>keskkonnamõjudesse</a:t>
            </a:r>
            <a:endParaRPr lang="en-150" sz="24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51A59-2E61-53DE-77D2-60755D63E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950" y="1685925"/>
            <a:ext cx="9182100" cy="39817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i="1" dirty="0" err="1">
                <a:solidFill>
                  <a:schemeClr val="tx2"/>
                </a:solidFill>
              </a:rPr>
              <a:t>Kasvuhoonegaasid</a:t>
            </a:r>
            <a:r>
              <a:rPr lang="en-US" sz="2400" i="1" dirty="0">
                <a:solidFill>
                  <a:schemeClr val="tx2"/>
                </a:solidFill>
              </a:rPr>
              <a:t>: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Maanteetransport</a:t>
            </a:r>
            <a:r>
              <a:rPr lang="en-US" sz="2400" dirty="0">
                <a:solidFill>
                  <a:schemeClr val="tx2"/>
                </a:solidFill>
              </a:rPr>
              <a:t> (</a:t>
            </a:r>
            <a:r>
              <a:rPr lang="en-US" sz="2400" dirty="0" err="1">
                <a:solidFill>
                  <a:schemeClr val="tx2"/>
                </a:solidFill>
              </a:rPr>
              <a:t>sh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veoautod</a:t>
            </a:r>
            <a:r>
              <a:rPr lang="en-US" sz="2400" dirty="0">
                <a:solidFill>
                  <a:schemeClr val="tx2"/>
                </a:solidFill>
              </a:rPr>
              <a:t>) on </a:t>
            </a:r>
            <a:r>
              <a:rPr lang="en-US" sz="2400" dirty="0" err="1">
                <a:solidFill>
                  <a:schemeClr val="tx2"/>
                </a:solidFill>
              </a:rPr>
              <a:t>üks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suurimaid</a:t>
            </a:r>
            <a:r>
              <a:rPr lang="en-US" sz="2400" dirty="0">
                <a:solidFill>
                  <a:schemeClr val="tx2"/>
                </a:solidFill>
              </a:rPr>
              <a:t> CO₂ </a:t>
            </a:r>
            <a:r>
              <a:rPr lang="en-US" sz="2400" dirty="0" err="1">
                <a:solidFill>
                  <a:schemeClr val="tx2"/>
                </a:solidFill>
              </a:rPr>
              <a:t>emiteerijaid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transpordis</a:t>
            </a:r>
            <a:r>
              <a:rPr lang="en-US" sz="2400" dirty="0">
                <a:solidFill>
                  <a:schemeClr val="tx2"/>
                </a:solidFill>
              </a:rPr>
              <a:t>. Transport </a:t>
            </a:r>
            <a:r>
              <a:rPr lang="en-US" sz="2400" dirty="0" err="1">
                <a:solidFill>
                  <a:schemeClr val="tx2"/>
                </a:solidFill>
              </a:rPr>
              <a:t>tervikuna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annab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ligi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24% </a:t>
            </a:r>
            <a:r>
              <a:rPr lang="en-US" sz="2400" b="1" dirty="0" err="1">
                <a:solidFill>
                  <a:schemeClr val="tx2"/>
                </a:solidFill>
              </a:rPr>
              <a:t>energiaga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seotud</a:t>
            </a:r>
            <a:r>
              <a:rPr lang="en-US" sz="2400" b="1" dirty="0">
                <a:solidFill>
                  <a:schemeClr val="tx2"/>
                </a:solidFill>
              </a:rPr>
              <a:t> CO₂ </a:t>
            </a:r>
            <a:r>
              <a:rPr lang="en-US" sz="2400" b="1" dirty="0" err="1">
                <a:solidFill>
                  <a:schemeClr val="tx2"/>
                </a:solidFill>
              </a:rPr>
              <a:t>emissioonidest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maailmas</a:t>
            </a:r>
            <a:r>
              <a:rPr lang="en-US" sz="2400" dirty="0">
                <a:solidFill>
                  <a:schemeClr val="tx2"/>
                </a:solidFill>
              </a:rPr>
              <a:t>. Kui </a:t>
            </a:r>
            <a:r>
              <a:rPr lang="en-US" sz="2400" dirty="0" err="1">
                <a:solidFill>
                  <a:schemeClr val="tx2"/>
                </a:solidFill>
              </a:rPr>
              <a:t>lisada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logistika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tarnevahela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tarbimine</a:t>
            </a:r>
            <a:r>
              <a:rPr lang="en-US" sz="2400" dirty="0">
                <a:solidFill>
                  <a:schemeClr val="tx2"/>
                </a:solidFill>
              </a:rPr>
              <a:t> (</a:t>
            </a:r>
            <a:r>
              <a:rPr lang="en-US" sz="2400" dirty="0" err="1">
                <a:solidFill>
                  <a:schemeClr val="tx2"/>
                </a:solidFill>
              </a:rPr>
              <a:t>laod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jahutussüsteemid</a:t>
            </a:r>
            <a:r>
              <a:rPr lang="en-US" sz="2400" dirty="0">
                <a:solidFill>
                  <a:schemeClr val="tx2"/>
                </a:solidFill>
              </a:rPr>
              <a:t>), on </a:t>
            </a:r>
            <a:r>
              <a:rPr lang="en-US" sz="2400" dirty="0" err="1">
                <a:solidFill>
                  <a:schemeClr val="tx2"/>
                </a:solidFill>
              </a:rPr>
              <a:t>jalajälg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veelgi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suurem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  <a:endParaRPr lang="en-150" sz="24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BF775-3FCA-A1C5-7959-1BD27956E130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26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672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EA78D-FEE8-3CA4-68E9-868BD69FB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02150-1CB6-ED72-9211-7AA37095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all" dirty="0" err="1"/>
              <a:t>Transpordisektori</a:t>
            </a:r>
            <a:r>
              <a:rPr lang="en-US" sz="2400" cap="all" dirty="0"/>
              <a:t> </a:t>
            </a:r>
            <a:r>
              <a:rPr lang="en-US" sz="2400" cap="all" dirty="0" err="1"/>
              <a:t>panus</a:t>
            </a:r>
            <a:r>
              <a:rPr lang="en-US" sz="2400" cap="all" dirty="0"/>
              <a:t> </a:t>
            </a:r>
            <a:r>
              <a:rPr lang="en-US" sz="2400" cap="all" dirty="0" err="1"/>
              <a:t>keskkonnamõjudesse</a:t>
            </a:r>
            <a:endParaRPr lang="en-150" sz="24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94918-2DB2-8C56-E62E-B1C708CE6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950" y="1638300"/>
            <a:ext cx="9182100" cy="39817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i="1" dirty="0" err="1">
                <a:solidFill>
                  <a:schemeClr val="tx2"/>
                </a:solidFill>
              </a:rPr>
              <a:t>Õhusaaste</a:t>
            </a:r>
            <a:r>
              <a:rPr lang="en-US" sz="2400" i="1" dirty="0">
                <a:solidFill>
                  <a:schemeClr val="tx2"/>
                </a:solidFill>
              </a:rPr>
              <a:t>: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Dieselmootorid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eraldavad</a:t>
            </a:r>
            <a:r>
              <a:rPr lang="en-US" sz="2400" dirty="0">
                <a:solidFill>
                  <a:schemeClr val="tx2"/>
                </a:solidFill>
              </a:rPr>
              <a:t> NOx ja </a:t>
            </a:r>
            <a:r>
              <a:rPr lang="en-US" sz="2400" dirty="0" err="1">
                <a:solidFill>
                  <a:schemeClr val="tx2"/>
                </a:solidFill>
              </a:rPr>
              <a:t>tahmaid</a:t>
            </a:r>
            <a:r>
              <a:rPr lang="en-US" sz="2400" dirty="0">
                <a:solidFill>
                  <a:schemeClr val="tx2"/>
                </a:solidFill>
              </a:rPr>
              <a:t>, mis </a:t>
            </a:r>
            <a:r>
              <a:rPr lang="en-US" sz="2400" dirty="0" err="1">
                <a:solidFill>
                  <a:schemeClr val="tx2"/>
                </a:solidFill>
              </a:rPr>
              <a:t>põhjustavad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linnades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smogiprobleeme</a:t>
            </a:r>
            <a:r>
              <a:rPr lang="en-US" sz="2400" dirty="0">
                <a:solidFill>
                  <a:schemeClr val="tx2"/>
                </a:solidFill>
              </a:rPr>
              <a:t> ja </a:t>
            </a:r>
            <a:r>
              <a:rPr lang="en-US" sz="2400" dirty="0" err="1">
                <a:solidFill>
                  <a:schemeClr val="tx2"/>
                </a:solidFill>
              </a:rPr>
              <a:t>terviseriske</a:t>
            </a:r>
            <a:r>
              <a:rPr lang="en-US" sz="2400" dirty="0">
                <a:solidFill>
                  <a:schemeClr val="tx2"/>
                </a:solidFill>
              </a:rPr>
              <a:t>. </a:t>
            </a:r>
            <a:endParaRPr lang="et-EE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t-EE" sz="2400" b="1" i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US" sz="2400" b="1" i="1" dirty="0" err="1">
                <a:solidFill>
                  <a:schemeClr val="tx2"/>
                </a:solidFill>
              </a:rPr>
              <a:t>Näide</a:t>
            </a:r>
            <a:r>
              <a:rPr lang="en-US" sz="2400" b="1" i="1" dirty="0">
                <a:solidFill>
                  <a:schemeClr val="tx2"/>
                </a:solidFill>
              </a:rPr>
              <a:t>: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Linnakeskustes</a:t>
            </a:r>
            <a:r>
              <a:rPr lang="en-US" sz="2400" dirty="0">
                <a:solidFill>
                  <a:schemeClr val="tx2"/>
                </a:solidFill>
              </a:rPr>
              <a:t> on </a:t>
            </a:r>
            <a:r>
              <a:rPr lang="en-US" sz="2400" dirty="0" err="1">
                <a:solidFill>
                  <a:schemeClr val="tx2"/>
                </a:solidFill>
              </a:rPr>
              <a:t>kuni</a:t>
            </a:r>
            <a:r>
              <a:rPr lang="en-US" sz="2400" dirty="0">
                <a:solidFill>
                  <a:schemeClr val="tx2"/>
                </a:solidFill>
              </a:rPr>
              <a:t> 70% NOx </a:t>
            </a:r>
            <a:r>
              <a:rPr lang="en-US" sz="2400" dirty="0" err="1">
                <a:solidFill>
                  <a:schemeClr val="tx2"/>
                </a:solidFill>
              </a:rPr>
              <a:t>saastest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pärit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liiklusest</a:t>
            </a:r>
            <a:r>
              <a:rPr lang="en-US" sz="2400" dirty="0">
                <a:solidFill>
                  <a:schemeClr val="tx2"/>
                </a:solidFill>
              </a:rPr>
              <a:t>. See </a:t>
            </a:r>
            <a:r>
              <a:rPr lang="en-US" sz="2400" dirty="0" err="1">
                <a:solidFill>
                  <a:schemeClr val="tx2"/>
                </a:solidFill>
              </a:rPr>
              <a:t>kahjustab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õhukvaliteeti</a:t>
            </a:r>
            <a:r>
              <a:rPr lang="en-US" sz="2400" dirty="0">
                <a:solidFill>
                  <a:schemeClr val="tx2"/>
                </a:solidFill>
              </a:rPr>
              <a:t> ja </a:t>
            </a:r>
            <a:r>
              <a:rPr lang="en-US" sz="2400" dirty="0" err="1">
                <a:solidFill>
                  <a:schemeClr val="tx2"/>
                </a:solidFill>
              </a:rPr>
              <a:t>inimeste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tervist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  <a:endParaRPr lang="en-150" sz="24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EE258-D449-5683-23E0-596AE2D037FB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27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909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BBBEC-A1ED-F773-0F4D-B64895178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7ED2-99A5-D7B2-57B7-41039CD5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all" dirty="0" err="1"/>
              <a:t>Transpordisektori</a:t>
            </a:r>
            <a:r>
              <a:rPr lang="en-US" sz="2400" cap="all" dirty="0"/>
              <a:t> </a:t>
            </a:r>
            <a:r>
              <a:rPr lang="en-US" sz="2400" cap="all" dirty="0" err="1"/>
              <a:t>panus</a:t>
            </a:r>
            <a:r>
              <a:rPr lang="en-US" sz="2400" cap="all" dirty="0"/>
              <a:t> </a:t>
            </a:r>
            <a:r>
              <a:rPr lang="en-US" sz="2400" cap="all" dirty="0" err="1"/>
              <a:t>keskkonnamõjudesse</a:t>
            </a:r>
            <a:endParaRPr lang="en-150" sz="24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FE459-CBF9-200E-1A8D-EB8C25C0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950" y="1746762"/>
            <a:ext cx="9182100" cy="39817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i="1" dirty="0" err="1">
                <a:solidFill>
                  <a:schemeClr val="tx2"/>
                </a:solidFill>
              </a:rPr>
              <a:t>Müra</a:t>
            </a:r>
            <a:r>
              <a:rPr lang="en-US" i="1" dirty="0">
                <a:solidFill>
                  <a:schemeClr val="tx2"/>
                </a:solidFill>
              </a:rPr>
              <a:t> ja </a:t>
            </a:r>
            <a:r>
              <a:rPr lang="en-US" i="1" dirty="0" err="1">
                <a:solidFill>
                  <a:schemeClr val="tx2"/>
                </a:solidFill>
              </a:rPr>
              <a:t>elukeskkond</a:t>
            </a:r>
            <a:r>
              <a:rPr lang="en-US" i="1" dirty="0">
                <a:solidFill>
                  <a:schemeClr val="tx2"/>
                </a:solidFill>
              </a:rPr>
              <a:t>: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Kaubaautode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müra</a:t>
            </a:r>
            <a:r>
              <a:rPr lang="en-US" dirty="0">
                <a:solidFill>
                  <a:schemeClr val="tx2"/>
                </a:solidFill>
              </a:rPr>
              <a:t> ja </a:t>
            </a:r>
            <a:r>
              <a:rPr lang="en-US" dirty="0" err="1">
                <a:solidFill>
                  <a:schemeClr val="tx2"/>
                </a:solidFill>
              </a:rPr>
              <a:t>öine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jaotus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võivad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halvendada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elukeskkonda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mürareostus</a:t>
            </a:r>
            <a:r>
              <a:rPr lang="en-US" dirty="0">
                <a:solidFill>
                  <a:schemeClr val="tx2"/>
                </a:solidFill>
              </a:rPr>
              <a:t>). </a:t>
            </a:r>
            <a:r>
              <a:rPr lang="en-US" dirty="0" err="1">
                <a:solidFill>
                  <a:schemeClr val="tx2"/>
                </a:solidFill>
              </a:rPr>
              <a:t>Taristuprojektil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nt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uued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kiirteed</a:t>
            </a:r>
            <a:r>
              <a:rPr lang="en-US" dirty="0">
                <a:solidFill>
                  <a:schemeClr val="tx2"/>
                </a:solidFill>
              </a:rPr>
              <a:t>) on ka </a:t>
            </a:r>
            <a:r>
              <a:rPr lang="en-US" dirty="0" err="1">
                <a:solidFill>
                  <a:schemeClr val="tx2"/>
                </a:solidFill>
              </a:rPr>
              <a:t>mõju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loodusele</a:t>
            </a:r>
            <a:r>
              <a:rPr lang="en-US" dirty="0">
                <a:solidFill>
                  <a:schemeClr val="tx2"/>
                </a:solidFill>
              </a:rPr>
              <a:t> – need </a:t>
            </a:r>
            <a:r>
              <a:rPr lang="en-US" dirty="0" err="1">
                <a:solidFill>
                  <a:schemeClr val="tx2"/>
                </a:solidFill>
              </a:rPr>
              <a:t>lõikavad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ökosüsteeme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lõhki</a:t>
            </a:r>
            <a:r>
              <a:rPr lang="en-US" dirty="0">
                <a:solidFill>
                  <a:schemeClr val="tx2"/>
                </a:solidFill>
              </a:rPr>
              <a:t> ja </a:t>
            </a:r>
            <a:r>
              <a:rPr lang="en-US" dirty="0" err="1">
                <a:solidFill>
                  <a:schemeClr val="tx2"/>
                </a:solidFill>
              </a:rPr>
              <a:t>ohustavad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elurikkust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en-15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BB3F5-E257-8F50-2291-48A76DAB14EF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28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683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D48AE-CA0A-952D-E438-57FECFBA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all" dirty="0"/>
              <a:t>L</a:t>
            </a:r>
            <a:r>
              <a:rPr lang="et-EE" sz="2400" cap="all" dirty="0" err="1"/>
              <a:t>õivsuhted</a:t>
            </a:r>
            <a:endParaRPr lang="en-150" sz="24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CE9EC-7A5C-5A1F-48A6-747CF99E2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err="1">
                <a:solidFill>
                  <a:schemeClr val="tx2"/>
                </a:solidFill>
              </a:rPr>
              <a:t>Lõivsuhe</a:t>
            </a:r>
            <a:r>
              <a:rPr lang="en-US" sz="2400" dirty="0">
                <a:solidFill>
                  <a:schemeClr val="tx2"/>
                </a:solidFill>
              </a:rPr>
              <a:t> (trade-off) </a:t>
            </a:r>
            <a:r>
              <a:rPr lang="en-US" sz="2400" dirty="0" err="1">
                <a:solidFill>
                  <a:schemeClr val="tx2"/>
                </a:solidFill>
              </a:rPr>
              <a:t>tähendab</a:t>
            </a:r>
            <a:r>
              <a:rPr lang="en-US" sz="2400" dirty="0">
                <a:solidFill>
                  <a:schemeClr val="tx2"/>
                </a:solidFill>
              </a:rPr>
              <a:t>, et </a:t>
            </a:r>
            <a:r>
              <a:rPr lang="en-US" sz="2400" dirty="0" err="1">
                <a:solidFill>
                  <a:schemeClr val="tx2"/>
                </a:solidFill>
              </a:rPr>
              <a:t>ühe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eesmärgi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saavutamine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tuleb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millegi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arvelt</a:t>
            </a:r>
            <a:r>
              <a:rPr lang="en-US" sz="2400" dirty="0">
                <a:solidFill>
                  <a:schemeClr val="tx2"/>
                </a:solidFill>
              </a:rPr>
              <a:t>. </a:t>
            </a:r>
            <a:r>
              <a:rPr lang="en-US" sz="2400" dirty="0" err="1">
                <a:solidFill>
                  <a:schemeClr val="tx2"/>
                </a:solidFill>
              </a:rPr>
              <a:t>Jätkusuutlikkuse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kontekstis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viitab</a:t>
            </a:r>
            <a:r>
              <a:rPr lang="en-US" sz="2400" dirty="0">
                <a:solidFill>
                  <a:schemeClr val="tx2"/>
                </a:solidFill>
              </a:rPr>
              <a:t> see </a:t>
            </a:r>
            <a:r>
              <a:rPr lang="en-US" sz="2400" dirty="0" err="1">
                <a:solidFill>
                  <a:schemeClr val="tx2"/>
                </a:solidFill>
              </a:rPr>
              <a:t>näiteks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i="1" dirty="0" err="1">
                <a:solidFill>
                  <a:schemeClr val="tx2"/>
                </a:solidFill>
              </a:rPr>
              <a:t>lühiajalisele</a:t>
            </a:r>
            <a:r>
              <a:rPr lang="en-US" sz="2400" i="1" dirty="0">
                <a:solidFill>
                  <a:schemeClr val="tx2"/>
                </a:solidFill>
              </a:rPr>
              <a:t> </a:t>
            </a:r>
            <a:r>
              <a:rPr lang="en-US" sz="2400" i="1" dirty="0" err="1">
                <a:solidFill>
                  <a:schemeClr val="tx2"/>
                </a:solidFill>
              </a:rPr>
              <a:t>kasumikahandamisele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keskkonnainvesteeringute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kasuks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või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vastupidi</a:t>
            </a:r>
            <a:r>
              <a:rPr lang="en-US" sz="2400" dirty="0">
                <a:solidFill>
                  <a:schemeClr val="tx2"/>
                </a:solidFill>
              </a:rPr>
              <a:t> – </a:t>
            </a:r>
            <a:r>
              <a:rPr lang="en-US" sz="2400" dirty="0" err="1">
                <a:solidFill>
                  <a:schemeClr val="tx2"/>
                </a:solidFill>
              </a:rPr>
              <a:t>keskkonnakahju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tekitamisele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kulude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kokkuhoiu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nimel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  <a:endParaRPr lang="en-150" sz="2400" dirty="0">
              <a:solidFill>
                <a:schemeClr val="tx2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5326D79-7AAB-2E47-4DC7-00E5CE2C0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5754" y="1321724"/>
            <a:ext cx="4544016" cy="4631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ACD561-2F53-3E81-B3A2-286F018F8722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29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17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2CB04-D66B-DAEE-C9E5-8663CE04C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523D4DB7-04FA-0C3F-BE89-C0DD8C3CF4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3360" y="3014000"/>
            <a:ext cx="5987089" cy="1964661"/>
          </a:xfrm>
        </p:spPr>
        <p:txBody>
          <a:bodyPr/>
          <a:lstStyle/>
          <a:p>
            <a:r>
              <a:rPr lang="et-EE" dirty="0"/>
              <a:t>SISSEJUHATUS</a:t>
            </a:r>
          </a:p>
        </p:txBody>
      </p:sp>
    </p:spTree>
    <p:extLst>
      <p:ext uri="{BB962C8B-B14F-4D97-AF65-F5344CB8AC3E}">
        <p14:creationId xmlns:p14="http://schemas.microsoft.com/office/powerpoint/2010/main" val="3656887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A255-4591-7CC8-0F6D-46841379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400" cap="all" dirty="0"/>
              <a:t>Lõivsuhted logistikas	</a:t>
            </a:r>
            <a:endParaRPr lang="en-150" sz="2400" cap="all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61346E0-A13F-B4B7-5FE6-38B5E6CB0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7444" y="1321724"/>
            <a:ext cx="7537112" cy="48934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AAEA86-E52B-4059-FD53-E33781AC0351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C9C9C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961966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D78C-F488-91A4-8A7D-EABE8581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400" dirty="0"/>
              <a:t>MÕTTEÜLESANNE 2 – Lõivsuhted otsustamisel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ADE18-13CA-B560-B1C0-33342322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086" y="1628775"/>
            <a:ext cx="10123714" cy="398179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t-EE" b="1" dirty="0">
                <a:solidFill>
                  <a:schemeClr val="accent5"/>
                </a:solidFill>
              </a:rPr>
              <a:t>Olukord:</a:t>
            </a:r>
            <a:r>
              <a:rPr lang="et-EE" dirty="0">
                <a:solidFill>
                  <a:schemeClr val="accent5"/>
                </a:solidFill>
              </a:rPr>
              <a:t> Logistikaettevõte kaalub, kas minna 100% üle elektriveokitele.</a:t>
            </a:r>
            <a:br>
              <a:rPr lang="et-EE" dirty="0">
                <a:solidFill>
                  <a:schemeClr val="accent5"/>
                </a:solidFill>
              </a:rPr>
            </a:br>
            <a:r>
              <a:rPr lang="et-EE" b="1" dirty="0">
                <a:solidFill>
                  <a:schemeClr val="accent5"/>
                </a:solidFill>
              </a:rPr>
              <a:t>Ülesanne:</a:t>
            </a:r>
            <a:br>
              <a:rPr lang="et-EE" dirty="0">
                <a:solidFill>
                  <a:schemeClr val="accent5"/>
                </a:solidFill>
              </a:rPr>
            </a:br>
            <a:r>
              <a:rPr lang="et-EE" dirty="0">
                <a:solidFill>
                  <a:schemeClr val="accent5"/>
                </a:solidFill>
              </a:rPr>
              <a:t>Koostage lühike analüüs, milliseid </a:t>
            </a:r>
            <a:r>
              <a:rPr lang="et-EE" b="1" dirty="0">
                <a:solidFill>
                  <a:schemeClr val="accent5"/>
                </a:solidFill>
              </a:rPr>
              <a:t>lõivusuhteid (</a:t>
            </a:r>
            <a:r>
              <a:rPr lang="et-EE" b="1" dirty="0" err="1">
                <a:solidFill>
                  <a:schemeClr val="accent5"/>
                </a:solidFill>
              </a:rPr>
              <a:t>trade-off’e</a:t>
            </a:r>
            <a:r>
              <a:rPr lang="et-EE" b="1" dirty="0">
                <a:solidFill>
                  <a:schemeClr val="accent5"/>
                </a:solidFill>
              </a:rPr>
              <a:t>)</a:t>
            </a:r>
            <a:r>
              <a:rPr lang="et-EE" dirty="0">
                <a:solidFill>
                  <a:schemeClr val="accent5"/>
                </a:solidFill>
              </a:rPr>
              <a:t> see otsus tekitab järgmistes dimensioonides:</a:t>
            </a:r>
          </a:p>
          <a:p>
            <a:r>
              <a:rPr lang="et-EE" dirty="0">
                <a:solidFill>
                  <a:schemeClr val="accent5"/>
                </a:solidFill>
              </a:rPr>
              <a:t>tarneaeg ja teenindustase,</a:t>
            </a:r>
          </a:p>
          <a:p>
            <a:r>
              <a:rPr lang="et-EE" dirty="0">
                <a:solidFill>
                  <a:schemeClr val="accent5"/>
                </a:solidFill>
              </a:rPr>
              <a:t>kulustruktuur lühikeses vs pikas vaates,</a:t>
            </a:r>
          </a:p>
          <a:p>
            <a:r>
              <a:rPr lang="et-EE" dirty="0">
                <a:solidFill>
                  <a:schemeClr val="accent5"/>
                </a:solidFill>
              </a:rPr>
              <a:t>keskkonnamõju ja maine.</a:t>
            </a:r>
          </a:p>
          <a:p>
            <a:pPr marL="0" indent="0">
              <a:buNone/>
            </a:pPr>
            <a:r>
              <a:rPr lang="et-EE" b="1" dirty="0">
                <a:solidFill>
                  <a:schemeClr val="accent5"/>
                </a:solidFill>
              </a:rPr>
              <a:t>Oodatav tulemus:</a:t>
            </a:r>
            <a:r>
              <a:rPr lang="et-EE" dirty="0">
                <a:solidFill>
                  <a:schemeClr val="accent5"/>
                </a:solidFill>
              </a:rPr>
              <a:t> 3–5 punkti iga dimensiooni kohta + järeldus, kas lõivud on ettevõtte jaoks vastuvõetavad ja miks.</a:t>
            </a:r>
          </a:p>
          <a:p>
            <a:pPr marL="0" indent="0">
              <a:buNone/>
            </a:pPr>
            <a:endParaRPr lang="et-EE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E08AA-0F10-4F7D-4335-A3C7CF69B913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C9C9C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650514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3E4697C-1C8E-98B3-9085-5F092A426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94" y="1321724"/>
            <a:ext cx="6897130" cy="435133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 algn="just">
              <a:buNone/>
            </a:pP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Logistikas kujunevad erinevad </a:t>
            </a:r>
            <a:r>
              <a:rPr lang="et-EE" b="1" dirty="0">
                <a:solidFill>
                  <a:schemeClr val="tx2"/>
                </a:solidFill>
                <a:ea typeface="+mn-lt"/>
                <a:cs typeface="+mn-lt"/>
              </a:rPr>
              <a:t>tasumudelid</a:t>
            </a: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, et katta kestlikkuse kulusid:</a:t>
            </a:r>
            <a:endParaRPr lang="et-EE" dirty="0">
              <a:solidFill>
                <a:schemeClr val="tx2"/>
              </a:solidFill>
            </a:endParaRPr>
          </a:p>
          <a:p>
            <a:pPr algn="just"/>
            <a:r>
              <a:rPr lang="et-EE" i="1" dirty="0">
                <a:solidFill>
                  <a:schemeClr val="tx2"/>
                </a:solidFill>
                <a:ea typeface="+mn-lt"/>
                <a:cs typeface="+mn-lt"/>
              </a:rPr>
              <a:t>Kütusehind lisatasuga:</a:t>
            </a: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 Lennunduses ja merelogistikas kasutatakse </a:t>
            </a:r>
            <a:r>
              <a:rPr lang="et-EE" b="1" dirty="0">
                <a:solidFill>
                  <a:schemeClr val="tx2"/>
                </a:solidFill>
                <a:ea typeface="+mn-lt"/>
                <a:cs typeface="+mn-lt"/>
              </a:rPr>
              <a:t>“kütuse lisamaksu”</a:t>
            </a: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 – kliendile kantakse edasi säästliku kütuse lisakulu. Kaubaomanik võib osta teatud koguse biokütust ning saab vastavad emissioonikrediidid. See on läbipaistev (klient näeb rohelise kütuse hinda), kuid sõltub kliendi maksevalmidusest. </a:t>
            </a:r>
            <a:endParaRPr lang="et-EE" dirty="0">
              <a:solidFill>
                <a:schemeClr val="tx2"/>
              </a:solidFill>
            </a:endParaRPr>
          </a:p>
          <a:p>
            <a:pPr algn="just"/>
            <a:r>
              <a:rPr lang="et-EE" i="1" dirty="0">
                <a:solidFill>
                  <a:schemeClr val="tx2"/>
                </a:solidFill>
                <a:ea typeface="+mn-lt"/>
                <a:cs typeface="+mn-lt"/>
              </a:rPr>
              <a:t>Fikseeritud rohemaks:</a:t>
            </a: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 Pakioperaatorid lisavad tihti saadetistele </a:t>
            </a:r>
            <a:r>
              <a:rPr lang="et-EE" b="1" dirty="0">
                <a:solidFill>
                  <a:schemeClr val="tx2"/>
                </a:solidFill>
                <a:ea typeface="+mn-lt"/>
                <a:cs typeface="+mn-lt"/>
              </a:rPr>
              <a:t>kindla rohelise tasu</a:t>
            </a: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 (väike lisasumma), millega rahastatakse süsinikukompensatsioone või nt päikesepaneele sorteerimiskeskustes. Sel moel jaguneb kulu kõigi saadetiste vahel, kuigi konkreetse paki keskkonnajalajälg ja tasu seos on üsna kaudne. </a:t>
            </a:r>
          </a:p>
          <a:p>
            <a:pPr marL="0" indent="0" algn="just">
              <a:buNone/>
            </a:pPr>
            <a:endParaRPr lang="et-EE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4C512F-B8AE-8E6F-CB37-88E8E4CC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30" y="365125"/>
            <a:ext cx="9559636" cy="956599"/>
          </a:xfrm>
        </p:spPr>
        <p:txBody>
          <a:bodyPr>
            <a:normAutofit/>
          </a:bodyPr>
          <a:lstStyle/>
          <a:p>
            <a:r>
              <a:rPr lang="et-EE" sz="2400" cap="all" dirty="0"/>
              <a:t>Tasumudelid (1)</a:t>
            </a:r>
            <a:endParaRPr lang="en-150" sz="2400" cap="all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58BE896-FC6E-1C88-A833-4ECFB509E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3142" y="1507524"/>
            <a:ext cx="3881023" cy="42852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20782E-D572-1A3B-5CFE-CA24957AD038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32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031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A2FCE-F31F-6121-593B-C8F96E74A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18D5F0B-4849-66EF-F9D8-CEB2254BE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033" y="1321724"/>
            <a:ext cx="689713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/>
            <a:r>
              <a:rPr lang="et-EE" i="1" dirty="0">
                <a:solidFill>
                  <a:schemeClr val="tx2"/>
                </a:solidFill>
                <a:ea typeface="+mn-lt"/>
                <a:cs typeface="+mn-lt"/>
              </a:rPr>
              <a:t>Ilma lisatasuta (aja arvelt):</a:t>
            </a: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 Mõni rohevalik pakutakse ilma hinnalisata, kuid muudetud teenuseparameetriga – nt koondatakse saadetisi või vahetatakse transpordiviisi (maantee asemel raudtee), mis võib aeglustada tarneaega. </a:t>
            </a:r>
            <a:endParaRPr lang="et-EE" dirty="0">
              <a:solidFill>
                <a:schemeClr val="tx2"/>
              </a:solidFill>
            </a:endParaRPr>
          </a:p>
          <a:p>
            <a:pPr algn="just"/>
            <a:r>
              <a:rPr lang="et-EE" i="1" dirty="0">
                <a:solidFill>
                  <a:schemeClr val="tx2"/>
                </a:solidFill>
                <a:ea typeface="+mn-lt"/>
                <a:cs typeface="+mn-lt"/>
              </a:rPr>
              <a:t>Täishinnaga roheteenus:</a:t>
            </a: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 Mõned kliendid nõuavad </a:t>
            </a:r>
            <a:r>
              <a:rPr lang="et-EE" b="1" dirty="0">
                <a:solidFill>
                  <a:schemeClr val="tx2"/>
                </a:solidFill>
                <a:ea typeface="+mn-lt"/>
                <a:cs typeface="+mn-lt"/>
              </a:rPr>
              <a:t>ainulaadseid madala süsinikujäljega lahendusi</a:t>
            </a: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 (nt tarneahel, kus kasutatakse ainult elektriveokeid) ja on valmis selle eest täit lisakulu kandma.</a:t>
            </a:r>
            <a:endParaRPr lang="et-EE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t-EE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F3773-A482-7DD1-59B1-A9A9900E8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30" y="365125"/>
            <a:ext cx="9559636" cy="956599"/>
          </a:xfrm>
        </p:spPr>
        <p:txBody>
          <a:bodyPr>
            <a:normAutofit/>
          </a:bodyPr>
          <a:lstStyle/>
          <a:p>
            <a:r>
              <a:rPr lang="et-EE" sz="2400" cap="all" dirty="0"/>
              <a:t>Tasumudelid (2)</a:t>
            </a:r>
            <a:endParaRPr lang="en-150" sz="2400" cap="all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ACA3B43-F951-F24A-9537-DB2EE2704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9340" y="1069541"/>
            <a:ext cx="3562966" cy="4503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54FC88-533C-F390-E42E-2143DA0A0A8E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33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1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C0A4F-4FC3-E2F9-9930-992A551D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all" dirty="0" err="1"/>
              <a:t>Poliiti</a:t>
            </a:r>
            <a:r>
              <a:rPr lang="et-EE" sz="2400" cap="all" dirty="0" err="1"/>
              <a:t>lise</a:t>
            </a:r>
            <a:r>
              <a:rPr lang="et-EE" sz="2400" cap="all" dirty="0"/>
              <a:t> </a:t>
            </a:r>
            <a:r>
              <a:rPr lang="en-US" sz="2400" cap="all" dirty="0" err="1"/>
              <a:t>sekkumise</a:t>
            </a:r>
            <a:r>
              <a:rPr lang="en-US" sz="2400" cap="all" dirty="0"/>
              <a:t> </a:t>
            </a:r>
            <a:r>
              <a:rPr lang="et-EE" sz="2400" cap="all" dirty="0"/>
              <a:t>meetmed</a:t>
            </a:r>
            <a:r>
              <a:rPr lang="en-US" sz="2400" cap="all" dirty="0"/>
              <a:t> </a:t>
            </a:r>
            <a:r>
              <a:rPr lang="en-US" sz="2400" cap="all" dirty="0" err="1"/>
              <a:t>kestlikkuse</a:t>
            </a:r>
            <a:r>
              <a:rPr lang="en-US" sz="2400" cap="all" dirty="0"/>
              <a:t> </a:t>
            </a:r>
            <a:r>
              <a:rPr lang="en-US" sz="2400" cap="all" dirty="0" err="1"/>
              <a:t>üleminekutes</a:t>
            </a:r>
            <a:endParaRPr lang="en-150" sz="2400" cap="all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D8A957-70E0-4E86-18E5-C5E70A14C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73149"/>
              </p:ext>
            </p:extLst>
          </p:nvPr>
        </p:nvGraphicFramePr>
        <p:xfrm>
          <a:off x="1038707" y="1149939"/>
          <a:ext cx="9940413" cy="4980752"/>
        </p:xfrm>
        <a:graphic>
          <a:graphicData uri="http://schemas.openxmlformats.org/drawingml/2006/table">
            <a:tbl>
              <a:tblPr/>
              <a:tblGrid>
                <a:gridCol w="3313471">
                  <a:extLst>
                    <a:ext uri="{9D8B030D-6E8A-4147-A177-3AD203B41FA5}">
                      <a16:colId xmlns:a16="http://schemas.microsoft.com/office/drawing/2014/main" val="1059555239"/>
                    </a:ext>
                  </a:extLst>
                </a:gridCol>
                <a:gridCol w="3313471">
                  <a:extLst>
                    <a:ext uri="{9D8B030D-6E8A-4147-A177-3AD203B41FA5}">
                      <a16:colId xmlns:a16="http://schemas.microsoft.com/office/drawing/2014/main" val="50670439"/>
                    </a:ext>
                  </a:extLst>
                </a:gridCol>
                <a:gridCol w="3313471">
                  <a:extLst>
                    <a:ext uri="{9D8B030D-6E8A-4147-A177-3AD203B41FA5}">
                      <a16:colId xmlns:a16="http://schemas.microsoft.com/office/drawing/2014/main" val="2818751722"/>
                    </a:ext>
                  </a:extLst>
                </a:gridCol>
              </a:tblGrid>
              <a:tr h="2453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1">
                          <a:solidFill>
                            <a:schemeClr val="tx2"/>
                          </a:solidFill>
                        </a:rPr>
                        <a:t>Poliitikasekkumise punkt</a:t>
                      </a:r>
                    </a:p>
                  </a:txBody>
                  <a:tcPr marL="39921" marR="39921" marT="19960" marB="19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1">
                          <a:solidFill>
                            <a:schemeClr val="tx2"/>
                          </a:solidFill>
                        </a:rPr>
                        <a:t>Eesmärk</a:t>
                      </a:r>
                    </a:p>
                  </a:txBody>
                  <a:tcPr marL="39921" marR="39921" marT="19960" marB="19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1" err="1">
                          <a:solidFill>
                            <a:schemeClr val="tx2"/>
                          </a:solidFill>
                        </a:rPr>
                        <a:t>Näited</a:t>
                      </a:r>
                      <a:endParaRPr lang="en-US" sz="1100" b="1">
                        <a:solidFill>
                          <a:schemeClr val="tx2"/>
                        </a:solidFill>
                      </a:endParaRPr>
                    </a:p>
                  </a:txBody>
                  <a:tcPr marL="39921" marR="39921" marT="19960" marB="19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18092"/>
                  </a:ext>
                </a:extLst>
              </a:tr>
              <a:tr h="9671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1">
                          <a:solidFill>
                            <a:schemeClr val="tx2"/>
                          </a:solidFill>
                        </a:rPr>
                        <a:t>1. </a:t>
                      </a:r>
                      <a:r>
                        <a:rPr lang="en-US" sz="1100" b="1" err="1">
                          <a:solidFill>
                            <a:schemeClr val="tx2"/>
                          </a:solidFill>
                        </a:rPr>
                        <a:t>Erinevate</a:t>
                      </a:r>
                      <a:r>
                        <a:rPr lang="en-US" sz="1100" b="1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100" b="1" err="1">
                          <a:solidFill>
                            <a:schemeClr val="tx2"/>
                          </a:solidFill>
                        </a:rPr>
                        <a:t>niššide</a:t>
                      </a:r>
                      <a:r>
                        <a:rPr lang="en-US" sz="1100" b="1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100" b="1" err="1">
                          <a:solidFill>
                            <a:schemeClr val="tx2"/>
                          </a:solidFill>
                        </a:rPr>
                        <a:t>stimuleerimine</a:t>
                      </a:r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 marL="39921" marR="39921" marT="19960" marB="19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err="1">
                          <a:solidFill>
                            <a:schemeClr val="tx2"/>
                          </a:solidFill>
                        </a:rPr>
                        <a:t>Tagada</a:t>
                      </a:r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100" err="1">
                          <a:solidFill>
                            <a:schemeClr val="tx2"/>
                          </a:solidFill>
                        </a:rPr>
                        <a:t>erinevates</a:t>
                      </a:r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100" err="1">
                          <a:solidFill>
                            <a:schemeClr val="tx2"/>
                          </a:solidFill>
                        </a:rPr>
                        <a:t>niššides</a:t>
                      </a:r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100" err="1">
                          <a:solidFill>
                            <a:schemeClr val="tx2"/>
                          </a:solidFill>
                        </a:rPr>
                        <a:t>mitmekesisus</a:t>
                      </a:r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, et </a:t>
                      </a:r>
                      <a:r>
                        <a:rPr lang="en-US" sz="1100" err="1">
                          <a:solidFill>
                            <a:schemeClr val="tx2"/>
                          </a:solidFill>
                        </a:rPr>
                        <a:t>esitada</a:t>
                      </a:r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100" err="1">
                          <a:solidFill>
                            <a:schemeClr val="tx2"/>
                          </a:solidFill>
                        </a:rPr>
                        <a:t>väljakutse</a:t>
                      </a:r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100" err="1">
                          <a:solidFill>
                            <a:schemeClr val="tx2"/>
                          </a:solidFill>
                        </a:rPr>
                        <a:t>valitsevale</a:t>
                      </a:r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100" err="1">
                          <a:solidFill>
                            <a:schemeClr val="tx2"/>
                          </a:solidFill>
                        </a:rPr>
                        <a:t>režiimile</a:t>
                      </a:r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 marL="39921" marR="39921" marT="19960" marB="19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Teadus- ja arendustegevuse rahastamisskeemid, avalik hankepoliitika, tulevikustsenaariumite koostamine, tehnoloogianeutraalne regulatsioon</a:t>
                      </a:r>
                    </a:p>
                  </a:txBody>
                  <a:tcPr marL="39921" marR="39921" marT="19960" marB="19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810899"/>
                  </a:ext>
                </a:extLst>
              </a:tr>
              <a:tr h="7152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1">
                          <a:solidFill>
                            <a:schemeClr val="tx2"/>
                          </a:solidFill>
                        </a:rPr>
                        <a:t>2. </a:t>
                      </a:r>
                      <a:r>
                        <a:rPr lang="en-US" sz="1100" b="1" err="1">
                          <a:solidFill>
                            <a:schemeClr val="tx2"/>
                          </a:solidFill>
                        </a:rPr>
                        <a:t>Niššide</a:t>
                      </a:r>
                      <a:r>
                        <a:rPr lang="en-US" sz="1100" b="1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100" b="1" err="1">
                          <a:solidFill>
                            <a:schemeClr val="tx2"/>
                          </a:solidFill>
                        </a:rPr>
                        <a:t>kiirendamine</a:t>
                      </a:r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 marL="39921" marR="39921" marT="19960" marB="19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Suurendada paljulubavate niššide mõju ja kooskõlastada erinevaid nišše</a:t>
                      </a:r>
                    </a:p>
                  </a:txBody>
                  <a:tcPr marL="39921" marR="39921" marT="19960" marB="19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Innovatsiooniplatvormid, standardid, nõustamissüsteemid väikestele ja keskmise suurusega ettevõtetele, regulatiivne sekkumine</a:t>
                      </a:r>
                    </a:p>
                  </a:txBody>
                  <a:tcPr marL="39921" marR="39921" marT="19960" marB="19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959704"/>
                  </a:ext>
                </a:extLst>
              </a:tr>
              <a:tr h="8352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1">
                          <a:solidFill>
                            <a:schemeClr val="tx2"/>
                          </a:solidFill>
                        </a:rPr>
                        <a:t>3. </a:t>
                      </a:r>
                      <a:r>
                        <a:rPr lang="en-US" sz="1100" b="1" err="1">
                          <a:solidFill>
                            <a:schemeClr val="tx2"/>
                          </a:solidFill>
                        </a:rPr>
                        <a:t>Režiimi</a:t>
                      </a:r>
                      <a:r>
                        <a:rPr lang="en-US" sz="1100" b="1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100" b="1" err="1">
                          <a:solidFill>
                            <a:schemeClr val="tx2"/>
                          </a:solidFill>
                        </a:rPr>
                        <a:t>destabiliseerimine</a:t>
                      </a:r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 marL="39921" marR="39921" marT="19960" marB="19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Nõrgendada valitseva režiimi tegutsejate positsiooni, kes takistavad üleminekut</a:t>
                      </a:r>
                    </a:p>
                  </a:txBody>
                  <a:tcPr marL="39921" marR="39921" marT="19960" marB="19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Teatud tehnoloogiate keelustamine, toetuste kaotamine kindlates tööstusharudes, tasakaalustatud osalusnõuded režiimi ja nišši tegutsejatele nõukogudes</a:t>
                      </a:r>
                    </a:p>
                  </a:txBody>
                  <a:tcPr marL="39921" marR="39921" marT="19960" marB="19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599390"/>
                  </a:ext>
                </a:extLst>
              </a:tr>
              <a:tr h="9671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1">
                          <a:solidFill>
                            <a:schemeClr val="tx2"/>
                          </a:solidFill>
                        </a:rPr>
                        <a:t>4. Režiimi destabiliseerumise laiemate mõjude käsitlemine</a:t>
                      </a:r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 marL="39921" marR="39921" marT="19960" marB="19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Ennustada ja juhtida süsteemimuutustest tulenevaid ühiskondlikke mõjusid</a:t>
                      </a:r>
                    </a:p>
                  </a:txBody>
                  <a:tcPr marL="39921" marR="39921" marT="19960" marB="19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Hüvitised tööstusele sulgemise korral, toetus struktuurse töötuse ja oskuste mittevastavuse leevendamiseks, regulatsiooni järkjärguline karmistamine, et võimaldada kohanemist ja juhtimist</a:t>
                      </a:r>
                    </a:p>
                  </a:txBody>
                  <a:tcPr marL="39921" marR="39921" marT="19960" marB="19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618367"/>
                  </a:ext>
                </a:extLst>
              </a:tr>
              <a:tr h="5474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100" b="1">
                          <a:solidFill>
                            <a:schemeClr val="tx2"/>
                          </a:solidFill>
                        </a:rPr>
                        <a:t>5. Mitme režiimi koostoime koordineerimine</a:t>
                      </a:r>
                      <a:endParaRPr lang="fi-FI" sz="1100">
                        <a:solidFill>
                          <a:schemeClr val="tx2"/>
                        </a:solidFill>
                      </a:endParaRPr>
                    </a:p>
                  </a:txBody>
                  <a:tcPr marL="39921" marR="39921" marT="19960" marB="19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Tagada poliitikate integratsioon ja kooskõla sektorite vahel</a:t>
                      </a:r>
                    </a:p>
                  </a:txBody>
                  <a:tcPr marL="39921" marR="39921" marT="19960" marB="19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Üksteist toetavate meetmete ja regulatiivsete instrumentide rakendamine, riiklikud strateegiad</a:t>
                      </a:r>
                    </a:p>
                  </a:txBody>
                  <a:tcPr marL="39921" marR="39921" marT="19960" marB="19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402303"/>
                  </a:ext>
                </a:extLst>
              </a:tr>
              <a:tr h="7033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1">
                          <a:solidFill>
                            <a:schemeClr val="tx2"/>
                          </a:solidFill>
                        </a:rPr>
                        <a:t>6. </a:t>
                      </a:r>
                      <a:r>
                        <a:rPr lang="en-US" sz="1100" b="1" err="1">
                          <a:solidFill>
                            <a:schemeClr val="tx2"/>
                          </a:solidFill>
                        </a:rPr>
                        <a:t>Maastiku</a:t>
                      </a:r>
                      <a:r>
                        <a:rPr lang="en-US" sz="1100" b="1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100" b="1" err="1">
                          <a:solidFill>
                            <a:schemeClr val="tx2"/>
                          </a:solidFill>
                        </a:rPr>
                        <a:t>kallutamine</a:t>
                      </a:r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 marL="39921" marR="39921" marT="19960" marB="19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Muuta laiemat raamtingimuste süsteemi, mis võimaldab suunata lokaalselt piiritletud sotsiaal-tehnilisi süsteeme soovitud suunas</a:t>
                      </a:r>
                    </a:p>
                  </a:txBody>
                  <a:tcPr marL="39921" marR="39921" marT="19960" marB="19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ÜRO </a:t>
                      </a:r>
                      <a:r>
                        <a:rPr lang="en-US" sz="1100" dirty="0" err="1">
                          <a:solidFill>
                            <a:schemeClr val="tx2"/>
                          </a:solidFill>
                        </a:rPr>
                        <a:t>kestliku</a:t>
                      </a:r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2"/>
                          </a:solidFill>
                        </a:rPr>
                        <a:t>arengu</a:t>
                      </a:r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2"/>
                          </a:solidFill>
                        </a:rPr>
                        <a:t>eesmärgid</a:t>
                      </a:r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 (SDG), </a:t>
                      </a:r>
                      <a:r>
                        <a:rPr lang="en-US" sz="1100" dirty="0" err="1">
                          <a:solidFill>
                            <a:schemeClr val="tx2"/>
                          </a:solidFill>
                        </a:rPr>
                        <a:t>Pariisi</a:t>
                      </a:r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2"/>
                          </a:solidFill>
                        </a:rPr>
                        <a:t>kokkulepe</a:t>
                      </a:r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 (</a:t>
                      </a:r>
                      <a:r>
                        <a:rPr lang="en-US" sz="1100" dirty="0" err="1">
                          <a:solidFill>
                            <a:schemeClr val="tx2"/>
                          </a:solidFill>
                        </a:rPr>
                        <a:t>artikkel</a:t>
                      </a:r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 2)</a:t>
                      </a:r>
                    </a:p>
                  </a:txBody>
                  <a:tcPr marL="39921" marR="39921" marT="19960" marB="19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3797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53A06F6-DEEE-33A0-64A3-B98E726E7832}"/>
              </a:ext>
            </a:extLst>
          </p:cNvPr>
          <p:cNvSpPr txBox="1"/>
          <p:nvPr/>
        </p:nvSpPr>
        <p:spPr>
          <a:xfrm>
            <a:off x="7940761" y="6096900"/>
            <a:ext cx="26098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(</a:t>
            </a:r>
            <a:r>
              <a:rPr lang="sv-SE" sz="1000" dirty="0" err="1"/>
              <a:t>kohandatud</a:t>
            </a:r>
            <a:r>
              <a:rPr lang="sv-SE" sz="1000" dirty="0"/>
              <a:t> </a:t>
            </a:r>
            <a:r>
              <a:rPr lang="sv-SE" sz="1000" dirty="0" err="1"/>
              <a:t>Kanger</a:t>
            </a:r>
            <a:r>
              <a:rPr lang="sv-SE" sz="1000" dirty="0"/>
              <a:t> </a:t>
            </a:r>
            <a:r>
              <a:rPr lang="sv-SE" sz="1000" dirty="0" err="1"/>
              <a:t>jt</a:t>
            </a:r>
            <a:r>
              <a:rPr lang="sv-SE" sz="1000" dirty="0"/>
              <a:t>, 2020 </a:t>
            </a:r>
            <a:r>
              <a:rPr lang="sv-SE" sz="1000" dirty="0" err="1"/>
              <a:t>järgi</a:t>
            </a:r>
            <a:r>
              <a:rPr lang="sv-SE" sz="1000" dirty="0"/>
              <a:t>).</a:t>
            </a:r>
            <a:endParaRPr lang="en-150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5F1CDF-157C-E67F-BEF7-C37F59972D81}"/>
              </a:ext>
            </a:extLst>
          </p:cNvPr>
          <p:cNvSpPr txBox="1"/>
          <p:nvPr/>
        </p:nvSpPr>
        <p:spPr>
          <a:xfrm>
            <a:off x="11178452" y="5538142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734400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8E3B0-1E2E-6DAB-FFBA-ACC118C7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400" cap="all" dirty="0"/>
              <a:t>Regulatsiooni roll kestlikkuse üleminekutes</a:t>
            </a:r>
            <a:endParaRPr lang="en-150" sz="2400" cap="all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6114AF-467C-E61B-740C-4F446DC50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062751"/>
              </p:ext>
            </p:extLst>
          </p:nvPr>
        </p:nvGraphicFramePr>
        <p:xfrm>
          <a:off x="1219200" y="1321724"/>
          <a:ext cx="9488130" cy="4766590"/>
        </p:xfrm>
        <a:graphic>
          <a:graphicData uri="http://schemas.openxmlformats.org/drawingml/2006/table">
            <a:tbl>
              <a:tblPr/>
              <a:tblGrid>
                <a:gridCol w="3162710">
                  <a:extLst>
                    <a:ext uri="{9D8B030D-6E8A-4147-A177-3AD203B41FA5}">
                      <a16:colId xmlns:a16="http://schemas.microsoft.com/office/drawing/2014/main" val="30642187"/>
                    </a:ext>
                  </a:extLst>
                </a:gridCol>
                <a:gridCol w="3162710">
                  <a:extLst>
                    <a:ext uri="{9D8B030D-6E8A-4147-A177-3AD203B41FA5}">
                      <a16:colId xmlns:a16="http://schemas.microsoft.com/office/drawing/2014/main" val="3707205435"/>
                    </a:ext>
                  </a:extLst>
                </a:gridCol>
                <a:gridCol w="3162710">
                  <a:extLst>
                    <a:ext uri="{9D8B030D-6E8A-4147-A177-3AD203B41FA5}">
                      <a16:colId xmlns:a16="http://schemas.microsoft.com/office/drawing/2014/main" val="2888809012"/>
                    </a:ext>
                  </a:extLst>
                </a:gridCol>
              </a:tblGrid>
              <a:tr h="2203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solidFill>
                            <a:schemeClr val="tx2"/>
                          </a:solidFill>
                        </a:rPr>
                        <a:t>Õiguslik roll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solidFill>
                            <a:schemeClr val="tx2"/>
                          </a:solidFill>
                        </a:rPr>
                        <a:t>Mõju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err="1">
                          <a:solidFill>
                            <a:schemeClr val="tx2"/>
                          </a:solidFill>
                        </a:rPr>
                        <a:t>Näited</a:t>
                      </a:r>
                      <a:endParaRPr lang="en-US" sz="1200" b="1">
                        <a:solidFill>
                          <a:schemeClr val="tx2"/>
                        </a:solidFill>
                      </a:endParaRP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938754"/>
                  </a:ext>
                </a:extLst>
              </a:tr>
              <a:tr h="11875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err="1">
                          <a:solidFill>
                            <a:schemeClr val="tx2"/>
                          </a:solidFill>
                        </a:rPr>
                        <a:t>Suuna</a:t>
                      </a:r>
                      <a:r>
                        <a:rPr lang="en-US" sz="1200" b="1">
                          <a:solidFill>
                            <a:schemeClr val="tx2"/>
                          </a:solidFill>
                        </a:rPr>
                        <a:t> (Steer)</a:t>
                      </a:r>
                      <a:endParaRPr lang="en-US" sz="1200">
                        <a:solidFill>
                          <a:schemeClr val="tx2"/>
                        </a:solidFill>
                      </a:endParaRP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>
                          <a:solidFill>
                            <a:schemeClr val="tx2"/>
                          </a:solidFill>
                        </a:rPr>
                        <a:t>Juhtida üleminekut, muutes ühiskondliku muutuse suunda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Muuta seaduste seirekriteeriume, ajakavasid või eesmärke, et need vastaksid poliitilistele strateegiatele ja sihtidele, nagu Euroopa rohelepe (European Green Deal), „Fit for 55“ või kliimaneutraalsuse eesmärk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590146"/>
                  </a:ext>
                </a:extLst>
              </a:tr>
              <a:tr h="15114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solidFill>
                            <a:schemeClr val="tx2"/>
                          </a:solidFill>
                        </a:rPr>
                        <a:t>Kiirenda (Accelerate)</a:t>
                      </a:r>
                      <a:endParaRPr lang="en-US" sz="1200">
                        <a:solidFill>
                          <a:schemeClr val="tx2"/>
                        </a:solidFill>
                      </a:endParaRP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Kiirendada üleminekut seatud eesmärkide suunas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Aidata luua valdkondadeüleseid institutsioone ja protsesse, pakkuda teaduspõhist tuge otsustajatele (nt kohustuslikud mõjuhinnangud), kehtestada menetlusreegleid kestlikkuse aspektide arvestamiseks (nt rohelised kriteeriumid riigihangetes)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234016"/>
                  </a:ext>
                </a:extLst>
              </a:tr>
              <a:tr h="18352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solidFill>
                            <a:schemeClr val="tx2"/>
                          </a:solidFill>
                        </a:rPr>
                        <a:t>Pidurda (Brake)</a:t>
                      </a:r>
                      <a:endParaRPr lang="en-US" sz="1200">
                        <a:solidFill>
                          <a:schemeClr val="tx2"/>
                        </a:solidFill>
                      </a:endParaRP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Õiguslikud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piirangud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, mis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piiravad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poliitikavalikuid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 ja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aeglustavad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üleminekut</a:t>
                      </a:r>
                      <a:endParaRPr lang="en-US" sz="1200">
                        <a:solidFill>
                          <a:schemeClr val="tx2"/>
                        </a:solidFill>
                      </a:endParaRP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Formaalsed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 ja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aeganõudvad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ettevalmistusprotsessid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, mis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tugevdavad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konservatiivseid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tendentse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 ja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sõltuvust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senisest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arenguteest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;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eraldatus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haldusharude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 ja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valitsemistasandite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vahel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;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materiaalõiguslikud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õigused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, mis on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seotud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õiguskindluse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tagamisega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 (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nt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põhiseaduslik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omandiõigus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)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616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024A76-4685-124D-4656-3F474E0262AC}"/>
              </a:ext>
            </a:extLst>
          </p:cNvPr>
          <p:cNvSpPr txBox="1"/>
          <p:nvPr/>
        </p:nvSpPr>
        <p:spPr>
          <a:xfrm>
            <a:off x="7909754" y="6099017"/>
            <a:ext cx="1438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(Soininen </a:t>
            </a:r>
            <a:r>
              <a:rPr lang="en-US" sz="1000" err="1"/>
              <a:t>jt</a:t>
            </a:r>
            <a:r>
              <a:rPr lang="en-US" sz="1000"/>
              <a:t>, 2021 </a:t>
            </a:r>
            <a:r>
              <a:rPr lang="en-US" sz="1000" err="1"/>
              <a:t>järgi</a:t>
            </a:r>
            <a:r>
              <a:rPr lang="en-US" sz="1000"/>
              <a:t>)</a:t>
            </a:r>
            <a:endParaRPr lang="en-150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6F2D3E-9473-F3D0-BE90-D2ED68BC2CC0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35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404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DCD796A-D64B-608B-BFC8-1C179CD7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400" cap="all" dirty="0">
                <a:ea typeface="+mj-lt"/>
                <a:cs typeface="+mj-lt"/>
              </a:rPr>
              <a:t>Poliitilised meetmed ja hinnastamine</a:t>
            </a:r>
            <a:endParaRPr lang="et-EE" sz="2400" cap="all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19B61DB-B1CD-173B-E1E1-A4B9E526F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950" y="1579614"/>
            <a:ext cx="9182100" cy="398179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>
              <a:buNone/>
            </a:pP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Valitsused mõjutavad lõivusuhteid, mis sisestavad keskkonnakulud hindadesse:</a:t>
            </a:r>
            <a:endParaRPr lang="et-EE" dirty="0">
              <a:solidFill>
                <a:schemeClr val="tx2"/>
              </a:solidFill>
            </a:endParaRPr>
          </a:p>
          <a:p>
            <a:pPr algn="just">
              <a:buFont typeface="Arial"/>
              <a:buChar char="•"/>
            </a:pPr>
            <a:r>
              <a:rPr lang="et-EE" b="1" dirty="0">
                <a:solidFill>
                  <a:schemeClr val="tx2"/>
                </a:solidFill>
                <a:ea typeface="+mn-lt"/>
                <a:cs typeface="+mn-lt"/>
              </a:rPr>
              <a:t>Süsinikumaks/ETS:</a:t>
            </a: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 Hind CO₂ tonni kohta (nt EL-i süsteemis ~90 € tonn). Kui transport kaasatakse sellistesse skeemidesse, muutub fossiilkütusel põhinev logistika kallimaks, tehes rohelisemad valikud suhteliselt soodsamaks.</a:t>
            </a:r>
            <a:endParaRPr lang="et-EE" dirty="0">
              <a:solidFill>
                <a:schemeClr val="tx2"/>
              </a:solidFill>
            </a:endParaRPr>
          </a:p>
          <a:p>
            <a:pPr algn="just">
              <a:buFont typeface="Arial"/>
              <a:buChar char="•"/>
            </a:pPr>
            <a:r>
              <a:rPr lang="et-EE" b="1" dirty="0">
                <a:solidFill>
                  <a:schemeClr val="tx2"/>
                </a:solidFill>
                <a:ea typeface="+mn-lt"/>
                <a:cs typeface="+mn-lt"/>
              </a:rPr>
              <a:t>Tariifid ja ummikumaksud:</a:t>
            </a: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 Mõned linnad maksustavad saastavaid veokeid või tipptunni liiklust (nt Londoni madala emissiooni tsoon, Stockholmi ummikumaks). See survestab autoparke kasutama puhtamaid sõidukeid või nihutama vedusid tipuvälisele ajale – sisuliselt hinnastab õhusaaste ja ummiku mõju.</a:t>
            </a:r>
            <a:endParaRPr lang="et-EE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t-EE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EDC3F-39DD-020B-DFDD-53189ED1F0A9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36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165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DE9DE-D869-06C8-A546-8564454ED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3718123-08DB-A68B-E48F-2A241461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400" cap="all" dirty="0">
                <a:ea typeface="+mj-lt"/>
                <a:cs typeface="+mj-lt"/>
              </a:rPr>
              <a:t>Poliitilised meetmed ja hinnastamine</a:t>
            </a:r>
            <a:endParaRPr lang="et-EE" sz="2400" cap="all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9543842-927C-5817-8318-D29C52501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950" y="1677937"/>
            <a:ext cx="9182100" cy="398179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just">
              <a:buNone/>
            </a:pP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Valitsused mõjutavad lõivusuhteid, mis sisestavad keskkonnakulud hindadesse:</a:t>
            </a:r>
            <a:endParaRPr lang="et-EE" dirty="0">
              <a:solidFill>
                <a:schemeClr val="tx2"/>
              </a:solidFill>
            </a:endParaRPr>
          </a:p>
          <a:p>
            <a:pPr algn="just">
              <a:buFont typeface="Arial"/>
              <a:buChar char="•"/>
            </a:pPr>
            <a:r>
              <a:rPr lang="et-EE" b="1" dirty="0">
                <a:solidFill>
                  <a:schemeClr val="tx2"/>
                </a:solidFill>
                <a:ea typeface="+mn-lt"/>
                <a:cs typeface="+mn-lt"/>
              </a:rPr>
              <a:t>Toetused ja stiimulid:</a:t>
            </a: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 Teisalt alandavad subsiidiumid elektriveokitele või raudteevedude soodustused </a:t>
            </a:r>
            <a:r>
              <a:rPr lang="et-EE" b="1" dirty="0">
                <a:solidFill>
                  <a:schemeClr val="tx2"/>
                </a:solidFill>
                <a:ea typeface="+mn-lt"/>
                <a:cs typeface="+mn-lt"/>
              </a:rPr>
              <a:t>kestlike valikute hinda</a:t>
            </a: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, sisestades positiivse hinnaefekti (nt raudteesoodustus, mis peegeldab tonne CO₂, mis jäid õhku paiskamata). Balti riigid on näiteks saanud EL kaasrahastust raudteeinfrastruktuuri (Rail Baltica) arendamiseks, et suunata </a:t>
            </a:r>
            <a:r>
              <a:rPr lang="et-EE" dirty="0" err="1">
                <a:solidFill>
                  <a:schemeClr val="tx2"/>
                </a:solidFill>
                <a:ea typeface="+mn-lt"/>
                <a:cs typeface="+mn-lt"/>
              </a:rPr>
              <a:t>kaubavedu</a:t>
            </a: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 maanteelt rööbastele ja vähendada heitmeid põhisuundadel.</a:t>
            </a:r>
          </a:p>
          <a:p>
            <a:pPr algn="just">
              <a:buFont typeface="Arial"/>
              <a:buChar char="•"/>
            </a:pPr>
            <a:r>
              <a:rPr lang="et-EE" b="1" dirty="0">
                <a:solidFill>
                  <a:schemeClr val="tx2"/>
                </a:solidFill>
                <a:ea typeface="+mn-lt"/>
                <a:cs typeface="+mn-lt"/>
              </a:rPr>
              <a:t>Tootjavastutus (EPR):</a:t>
            </a:r>
            <a:r>
              <a:rPr lang="et-EE" dirty="0">
                <a:solidFill>
                  <a:schemeClr val="tx2"/>
                </a:solidFill>
                <a:ea typeface="+mn-lt"/>
                <a:cs typeface="+mn-lt"/>
              </a:rPr>
              <a:t> Pakendite puhul kehtivad EPR-skeemid, mis kohustavad tootjaid maksma pakendite kogumise ja ringlussevõtu eest. See lisab iga pakendi hinnale sisemise kulu, mis motiveerib kasutama kergemini taaskasutatavaid materjale.</a:t>
            </a:r>
            <a:endParaRPr lang="et-EE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t-EE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A04158-A9F2-3BC1-DAE2-5EC9A516F485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37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191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09631-40A3-1A15-2C36-9870B0652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0313A2BB-5124-228C-AB8B-2C82208D5F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3360" y="3014000"/>
            <a:ext cx="5987089" cy="196466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t-EE" sz="3200"/>
              <a:t>Jätkub …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734299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Mooduli eesmärk ja õpiväljundid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D48440B0-E488-4C52-8FF9-497705821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71700" y="1110343"/>
            <a:ext cx="8802241" cy="4906531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et-EE" b="1" dirty="0"/>
              <a:t>Mooduli eesmärk</a:t>
            </a:r>
          </a:p>
          <a:p>
            <a:pPr marL="0" indent="0" algn="just" fontAlgn="t">
              <a:buNone/>
            </a:pPr>
            <a:r>
              <a:rPr lang="et-EE" dirty="0"/>
              <a:t>Toetada õppijat teadmiste ja oskuste omandamisel, et ta suudaks arendada ja rakendada rohetasuvuse strateegiaid transpordis, mis aitavad ettevõtetel muuta oma väärtusahelad tõhusamaks, jätkusuutlikumaks ja kasumlikumaks</a:t>
            </a:r>
          </a:p>
          <a:p>
            <a:pPr marL="0" lvl="0" indent="0" algn="just">
              <a:buNone/>
            </a:pPr>
            <a:endParaRPr lang="et-EE" dirty="0"/>
          </a:p>
          <a:p>
            <a:pPr marL="0" lvl="0" indent="0" algn="just">
              <a:buNone/>
            </a:pPr>
            <a:r>
              <a:rPr lang="et-EE" b="1" dirty="0"/>
              <a:t>Õpiväljundid</a:t>
            </a:r>
          </a:p>
          <a:p>
            <a:pPr marL="0" indent="0" algn="just">
              <a:buNone/>
            </a:pPr>
            <a:r>
              <a:rPr lang="et-EE" dirty="0"/>
              <a:t>Mooduli läbinud õppur:</a:t>
            </a:r>
          </a:p>
          <a:p>
            <a:pPr algn="just" fontAlgn="t"/>
            <a:r>
              <a:rPr lang="et-EE" b="1" dirty="0"/>
              <a:t>Analüüsib</a:t>
            </a:r>
            <a:r>
              <a:rPr lang="et-EE" dirty="0"/>
              <a:t> rohetasuvuse strateegiate rakendamisega seotud riske ja väljakutseid transpordisektoris ning koostab riskijuhtimise plaani (nt kirjalik analüüs või essee).</a:t>
            </a:r>
          </a:p>
          <a:p>
            <a:pPr algn="just" fontAlgn="t"/>
            <a:r>
              <a:rPr lang="et-EE" b="1" dirty="0"/>
              <a:t>Hindab</a:t>
            </a:r>
            <a:r>
              <a:rPr lang="et-EE" dirty="0"/>
              <a:t> väärtusahela negatiivset keskkonnamõju ja lõivsuhete mõju, koostades ülevaate vähemalt ühest transpordiettevõtte väärtusahelast (nt tabel või raport).</a:t>
            </a:r>
          </a:p>
          <a:p>
            <a:pPr algn="just" fontAlgn="t"/>
            <a:r>
              <a:rPr lang="et-EE" b="1" dirty="0"/>
              <a:t>Koostab</a:t>
            </a:r>
            <a:r>
              <a:rPr lang="et-EE" dirty="0"/>
              <a:t> kestliku ärimudeli või rohelise väärtusahela arendusplaani, tuvastades tugevused ja nõrkused ning integreerides ringmajanduse põhimõtteid (nt projektitöö või </a:t>
            </a:r>
            <a:r>
              <a:rPr lang="et-EE" dirty="0" err="1"/>
              <a:t>case</a:t>
            </a:r>
            <a:r>
              <a:rPr lang="et-EE" dirty="0"/>
              <a:t> </a:t>
            </a:r>
            <a:r>
              <a:rPr lang="et-EE" dirty="0" err="1"/>
              <a:t>study</a:t>
            </a:r>
            <a:r>
              <a:rPr lang="et-EE" dirty="0"/>
              <a:t>).</a:t>
            </a:r>
          </a:p>
          <a:p>
            <a:pPr algn="just" fontAlgn="t"/>
            <a:r>
              <a:rPr lang="et-EE" b="1" dirty="0"/>
              <a:t>Rakendab</a:t>
            </a:r>
            <a:r>
              <a:rPr lang="et-EE" dirty="0"/>
              <a:t> rohelisi äristrateegiaid ja algatusi praktilises ülesandes, näidates, kuidas need loovad pikaajalist väärtust ettevõttele ja keskkonnale (nt simulatsioon, äristrateegia dokument).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F5DDF-E000-2421-1697-F9800649F5C0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C9C9C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761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846371-7828-250F-2CD5-CA40F5042D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MOODULI SISU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11093-5F78-3A8B-FB62-885F6EC9C4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t-EE" sz="2000" dirty="0"/>
              <a:t>Riskide juhtimine ja rohetasuvuse väljakutsed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t-EE" sz="2000" dirty="0"/>
              <a:t>Lõivsuhted ja väärtusahelate negatiivne keskkonnamõju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t-EE" sz="2000" dirty="0"/>
              <a:t>Kestlikud ärimudelid ja rohelised väärtusahelad; Väärtusahela nõrkuste ja tugevuste hindamine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t-EE" sz="2000" dirty="0"/>
              <a:t>Ringmajanduse põhimõtete rakendamisele väärtusahelates sh materjalide taaskasutus, ümbertöötlemine ja elukaare pikendamine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t-EE" sz="2000" dirty="0"/>
              <a:t>Äristrateegiaid ja ärimudeleid, mis integreerivad rohelisi algatusi ning toovad kasu nii ettevõtetele kui ka keskkonnale (roheline tarbimine, sotsiaalse vastutuse põhimõtted, pikaajaline väärtuse loomine jne)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4E54EA-B3DE-093A-5B8E-D606AB34C8A0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5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755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E0309-459E-928C-2440-0C4D2260D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A2F005E9-8D0B-9728-30FD-B7B316B38E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3360" y="3014000"/>
            <a:ext cx="5987089" cy="1964661"/>
          </a:xfrm>
        </p:spPr>
        <p:txBody>
          <a:bodyPr/>
          <a:lstStyle/>
          <a:p>
            <a:r>
              <a:rPr lang="et-EE" sz="3200" dirty="0"/>
              <a:t>ROHETASUVUSE KONTSEPTSIOONID TRANSPORDIS JA VÄÄRTUSAHELATES</a:t>
            </a:r>
            <a:endParaRPr lang="et-EE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6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E4EE-0830-FBE4-AA2E-42045256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cap="all" dirty="0"/>
              <a:t>Riskid tarneahelas</a:t>
            </a:r>
            <a:endParaRPr lang="en-150" sz="28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5781C-842C-1212-F874-F47F4441C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950" y="1523828"/>
            <a:ext cx="9182100" cy="3981794"/>
          </a:xfrm>
        </p:spPr>
        <p:txBody>
          <a:bodyPr/>
          <a:lstStyle/>
          <a:p>
            <a:pPr marL="0" indent="0">
              <a:buNone/>
            </a:pPr>
            <a:r>
              <a:rPr lang="en-US" err="1">
                <a:solidFill>
                  <a:schemeClr val="tx2"/>
                </a:solidFill>
              </a:rPr>
              <a:t>Tarneahela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riski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võib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käsitleda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kui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sündmust</a:t>
            </a:r>
            <a:r>
              <a:rPr lang="en-US">
                <a:solidFill>
                  <a:schemeClr val="tx2"/>
                </a:solidFill>
              </a:rPr>
              <a:t>, mis </a:t>
            </a:r>
            <a:r>
              <a:rPr lang="en-US" err="1">
                <a:solidFill>
                  <a:schemeClr val="tx2"/>
                </a:solidFill>
              </a:rPr>
              <a:t>mõjutab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tarneahela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toimimist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negatiivselt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ning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seeläbi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selle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soovitud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tulemusnäitajaid</a:t>
            </a:r>
            <a:r>
              <a:rPr lang="en-US">
                <a:solidFill>
                  <a:schemeClr val="tx2"/>
                </a:solidFill>
              </a:rPr>
              <a:t> — </a:t>
            </a:r>
            <a:r>
              <a:rPr lang="en-US" err="1">
                <a:solidFill>
                  <a:schemeClr val="tx2"/>
                </a:solidFill>
              </a:rPr>
              <a:t>näiteks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kogu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ahela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err="1">
                <a:solidFill>
                  <a:schemeClr val="tx2"/>
                </a:solidFill>
              </a:rPr>
              <a:t>teenindustaset</a:t>
            </a:r>
            <a:r>
              <a:rPr lang="en-US">
                <a:solidFill>
                  <a:schemeClr val="tx2"/>
                </a:solidFill>
              </a:rPr>
              <a:t>, </a:t>
            </a:r>
            <a:r>
              <a:rPr lang="en-US" err="1">
                <a:solidFill>
                  <a:schemeClr val="tx2"/>
                </a:solidFill>
              </a:rPr>
              <a:t>reageerimisvõimet</a:t>
            </a:r>
            <a:r>
              <a:rPr lang="en-US">
                <a:solidFill>
                  <a:schemeClr val="tx2"/>
                </a:solidFill>
              </a:rPr>
              <a:t> ja </a:t>
            </a:r>
            <a:r>
              <a:rPr lang="en-US" err="1">
                <a:solidFill>
                  <a:schemeClr val="tx2"/>
                </a:solidFill>
              </a:rPr>
              <a:t>kulusid</a:t>
            </a:r>
            <a:r>
              <a:rPr lang="en-US">
                <a:solidFill>
                  <a:schemeClr val="tx2"/>
                </a:solidFill>
              </a:rPr>
              <a:t>.</a:t>
            </a:r>
            <a:endParaRPr lang="en-15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348743-3C65-B708-855E-9C63DFE8ED4D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7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78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9B08-C188-0589-008E-0B3665637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cap="all" dirty="0"/>
              <a:t>Tarneahela vastupanuvõime (1)</a:t>
            </a:r>
            <a:endParaRPr lang="en-150" sz="28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29E53-F7DC-55A6-07D0-0365B3B6D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10" y="1892300"/>
            <a:ext cx="9918290" cy="201732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tx2"/>
                </a:solidFill>
              </a:rPr>
              <a:t>Kui </a:t>
            </a:r>
            <a:r>
              <a:rPr lang="en-US" dirty="0" err="1">
                <a:solidFill>
                  <a:schemeClr val="tx2"/>
                </a:solidFill>
              </a:rPr>
              <a:t>riskisündmused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aset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leiavad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kipuvad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tarneahelad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lagunema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ning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nende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taastumine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võtab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aega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Ettevõtte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suutlikkust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tõsistest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häiretest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taastuda</a:t>
            </a:r>
            <a:r>
              <a:rPr lang="en-US" dirty="0">
                <a:solidFill>
                  <a:schemeClr val="tx2"/>
                </a:solidFill>
              </a:rPr>
              <a:t> ja </a:t>
            </a:r>
            <a:r>
              <a:rPr lang="en-US" dirty="0" err="1">
                <a:solidFill>
                  <a:schemeClr val="tx2"/>
                </a:solidFill>
              </a:rPr>
              <a:t>naasta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varasemale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tasemele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nimetatakse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vastupanuvõimeks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ehk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i="1" dirty="0">
                <a:solidFill>
                  <a:schemeClr val="tx2"/>
                </a:solidFill>
              </a:rPr>
              <a:t>resilience</a:t>
            </a:r>
            <a:r>
              <a:rPr lang="en-US" dirty="0">
                <a:solidFill>
                  <a:schemeClr val="tx2"/>
                </a:solidFill>
              </a:rPr>
              <a:t>. </a:t>
            </a:r>
            <a:endParaRPr lang="et-EE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C7310-AE58-ABBB-1B8A-C01C55C16057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8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5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FDAC2-4C0A-9A5D-2922-4E0E20EBA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40CD3-0C5A-B21D-6A62-3CA0CE61D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cap="all" dirty="0"/>
              <a:t>Tarneahela vastupanuvõime (2)</a:t>
            </a:r>
            <a:endParaRPr lang="en-150" sz="28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429E-069B-52B0-822B-511F65B2F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1732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err="1">
                <a:solidFill>
                  <a:schemeClr val="tx2"/>
                </a:solidFill>
              </a:rPr>
              <a:t>Tarneahela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vastupanuvõime</a:t>
            </a:r>
            <a:r>
              <a:rPr lang="en-US" dirty="0">
                <a:solidFill>
                  <a:schemeClr val="tx2"/>
                </a:solidFill>
              </a:rPr>
              <a:t> on </a:t>
            </a:r>
            <a:r>
              <a:rPr lang="en-US" dirty="0" err="1">
                <a:solidFill>
                  <a:schemeClr val="tx2"/>
                </a:solidFill>
              </a:rPr>
              <a:t>suhteliselt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uus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mõiste</a:t>
            </a:r>
            <a:r>
              <a:rPr lang="en-US" dirty="0">
                <a:solidFill>
                  <a:schemeClr val="tx2"/>
                </a:solidFill>
              </a:rPr>
              <a:t>, mis on </a:t>
            </a:r>
            <a:r>
              <a:rPr lang="en-US" dirty="0" err="1">
                <a:solidFill>
                  <a:schemeClr val="tx2"/>
                </a:solidFill>
              </a:rPr>
              <a:t>seotud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riskitaseme</a:t>
            </a:r>
            <a:r>
              <a:rPr lang="en-US" dirty="0">
                <a:solidFill>
                  <a:schemeClr val="tx2"/>
                </a:solidFill>
              </a:rPr>
              <a:t> ja </a:t>
            </a:r>
            <a:r>
              <a:rPr lang="en-US" dirty="0" err="1">
                <a:solidFill>
                  <a:schemeClr val="tx2"/>
                </a:solidFill>
              </a:rPr>
              <a:t>ettevõtte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haavatavusega</a:t>
            </a:r>
            <a:r>
              <a:rPr lang="en-US" dirty="0">
                <a:solidFill>
                  <a:schemeClr val="tx2"/>
                </a:solidFill>
              </a:rPr>
              <a:t>. Seda </a:t>
            </a:r>
            <a:r>
              <a:rPr lang="en-US" dirty="0" err="1">
                <a:solidFill>
                  <a:schemeClr val="tx2"/>
                </a:solidFill>
              </a:rPr>
              <a:t>võib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määratleda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kui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tarneahela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võimet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taastuda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või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kiiresti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kohaneda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muutuste</a:t>
            </a:r>
            <a:r>
              <a:rPr lang="en-US" dirty="0">
                <a:solidFill>
                  <a:schemeClr val="tx2"/>
                </a:solidFill>
              </a:rPr>
              <a:t> ja </a:t>
            </a:r>
            <a:r>
              <a:rPr lang="en-US" dirty="0" err="1">
                <a:solidFill>
                  <a:schemeClr val="tx2"/>
                </a:solidFill>
              </a:rPr>
              <a:t>häiretega</a:t>
            </a:r>
            <a:r>
              <a:rPr lang="en-US" dirty="0">
                <a:solidFill>
                  <a:schemeClr val="tx2"/>
                </a:solidFill>
              </a:rPr>
              <a:t>, et </a:t>
            </a:r>
            <a:r>
              <a:rPr lang="en-US" dirty="0" err="1">
                <a:solidFill>
                  <a:schemeClr val="tx2"/>
                </a:solidFill>
              </a:rPr>
              <a:t>säilitada</a:t>
            </a:r>
            <a:r>
              <a:rPr lang="en-US" dirty="0">
                <a:solidFill>
                  <a:schemeClr val="tx2"/>
                </a:solidFill>
              </a:rPr>
              <a:t> o</a:t>
            </a:r>
            <a:endParaRPr lang="et-EE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2"/>
                </a:solidFill>
              </a:rPr>
              <a:t>ma </a:t>
            </a:r>
            <a:r>
              <a:rPr lang="en-US" dirty="0" err="1">
                <a:solidFill>
                  <a:schemeClr val="tx2"/>
                </a:solidFill>
              </a:rPr>
              <a:t>eesmärgid</a:t>
            </a:r>
            <a:r>
              <a:rPr lang="en-US" dirty="0">
                <a:solidFill>
                  <a:schemeClr val="tx2"/>
                </a:solidFill>
              </a:rPr>
              <a:t> ja </a:t>
            </a:r>
            <a:r>
              <a:rPr lang="en-US" dirty="0" err="1">
                <a:solidFill>
                  <a:schemeClr val="tx2"/>
                </a:solidFill>
              </a:rPr>
              <a:t>toimimine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Seega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peavad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ettevõtted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suutma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riske</a:t>
            </a:r>
            <a:r>
              <a:rPr lang="en-US" dirty="0">
                <a:solidFill>
                  <a:schemeClr val="tx2"/>
                </a:solidFill>
              </a:rPr>
              <a:t> ja </a:t>
            </a:r>
            <a:r>
              <a:rPr lang="en-US" dirty="0" err="1">
                <a:solidFill>
                  <a:schemeClr val="tx2"/>
                </a:solidFill>
              </a:rPr>
              <a:t>haavatavusi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juhtida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tugevdades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oma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tarneahela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vastupanuvõimet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en-150" dirty="0">
              <a:solidFill>
                <a:schemeClr val="tx2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348E003-B582-6FEE-10BA-24B344E21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8580" y="3770027"/>
            <a:ext cx="4868504" cy="3087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5A711E-FD91-B203-B617-719B2750E1E4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C9C9C9"/>
                </a:solidFill>
              </a:rPr>
              <a:t>9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C9C9C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886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TalTech ja roheline">
      <a:dk1>
        <a:srgbClr val="62BB46"/>
      </a:dk1>
      <a:lt1>
        <a:srgbClr val="FFFFFF"/>
      </a:lt1>
      <a:dk2>
        <a:srgbClr val="332B60"/>
      </a:dk2>
      <a:lt2>
        <a:srgbClr val="DADAE4"/>
      </a:lt2>
      <a:accent1>
        <a:srgbClr val="E4067E"/>
      </a:accent1>
      <a:accent2>
        <a:srgbClr val="9396B0"/>
      </a:accent2>
      <a:accent3>
        <a:srgbClr val="AB1352"/>
      </a:accent3>
      <a:accent4>
        <a:srgbClr val="4FBFD3"/>
      </a:accent4>
      <a:accent5>
        <a:srgbClr val="332B60"/>
      </a:accent5>
      <a:accent6>
        <a:srgbClr val="DADAE4"/>
      </a:accent6>
      <a:hlink>
        <a:srgbClr val="AB1352"/>
      </a:hlink>
      <a:folHlink>
        <a:srgbClr val="AB1352"/>
      </a:folHlink>
    </a:clrScheme>
    <a:fontScheme name="TTÜ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square" rtlCol="0" anchor="ctr"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EWNEW" id="{65034802-83F1-DE41-A876-6851A238EDFE}" vid="{814C7433-F944-B249-91D8-8F253693ECE1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93B1C"/>
      </a:dk2>
      <a:lt2>
        <a:srgbClr val="E8E8E8"/>
      </a:lt2>
      <a:accent1>
        <a:srgbClr val="41CE4E"/>
      </a:accent1>
      <a:accent2>
        <a:srgbClr val="193B1C"/>
      </a:accent2>
      <a:accent3>
        <a:srgbClr val="5EE56E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'i kujundus">
  <a:themeElements>
    <a:clrScheme name="TalTech ja roheline">
      <a:dk1>
        <a:srgbClr val="62BB46"/>
      </a:dk1>
      <a:lt1>
        <a:srgbClr val="FFFFFF"/>
      </a:lt1>
      <a:dk2>
        <a:srgbClr val="332B60"/>
      </a:dk2>
      <a:lt2>
        <a:srgbClr val="DADAE4"/>
      </a:lt2>
      <a:accent1>
        <a:srgbClr val="E4067E"/>
      </a:accent1>
      <a:accent2>
        <a:srgbClr val="9396B0"/>
      </a:accent2>
      <a:accent3>
        <a:srgbClr val="AB1352"/>
      </a:accent3>
      <a:accent4>
        <a:srgbClr val="4FBFD3"/>
      </a:accent4>
      <a:accent5>
        <a:srgbClr val="332B60"/>
      </a:accent5>
      <a:accent6>
        <a:srgbClr val="DADAE4"/>
      </a:accent6>
      <a:hlink>
        <a:srgbClr val="AB1352"/>
      </a:hlink>
      <a:folHlink>
        <a:srgbClr val="AB1352"/>
      </a:folHlink>
    </a:clrScheme>
    <a:fontScheme name="TTÜ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square" rtlCol="0" anchor="ctr"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EWNEW" id="{65034802-83F1-DE41-A876-6851A238EDFE}" vid="{814C7433-F944-B249-91D8-8F253693ECE1}"/>
    </a:ext>
  </a:extLst>
</a:theme>
</file>

<file path=ppt/theme/theme4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250925_slaidid</Template>
  <TotalTime>68</TotalTime>
  <Words>3766</Words>
  <Application>Microsoft Office PowerPoint</Application>
  <PresentationFormat>Widescreen</PresentationFormat>
  <Paragraphs>276</Paragraphs>
  <Slides>38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DM Sans</vt:lpstr>
      <vt:lpstr>Source Code Pro</vt:lpstr>
      <vt:lpstr>Verdana</vt:lpstr>
      <vt:lpstr>Wingdings</vt:lpstr>
      <vt:lpstr>Office'i kujundus</vt:lpstr>
      <vt:lpstr>Office Theme</vt:lpstr>
      <vt:lpstr>1_Office'i kujundus</vt:lpstr>
      <vt:lpstr>MOODUL 3 (OSA1) Rohetasuvuse strateegiad transpordis ja tarneahelates (1EAP)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Riskid tarneahelas</vt:lpstr>
      <vt:lpstr>Tarneahela vastupanuvõime (1)</vt:lpstr>
      <vt:lpstr>Tarneahela vastupanuvõime (2)</vt:lpstr>
      <vt:lpstr>Muutuv riskimaastik - Traditsioonilised vs uued riskid </vt:lpstr>
      <vt:lpstr>Jätkusuutlikkusega seotud tarneahela riskiD  </vt:lpstr>
      <vt:lpstr>Jätkusuutlikkusega seotud tarneahela riskid</vt:lpstr>
      <vt:lpstr>Transpordi jätkusuutlikkuse riskid</vt:lpstr>
      <vt:lpstr>ESG lõimimine riskijuhtimisse</vt:lpstr>
      <vt:lpstr>ESG-riskid transpordi- ja logistikasektoris</vt:lpstr>
      <vt:lpstr>MÕTTEÜLESANNE 1 - Tarneahela vastupanuvõime ja ESG-riskid </vt:lpstr>
      <vt:lpstr>Tarneahela jätkusuutlikkuse käsitlemine riskide ühenduspunktina</vt:lpstr>
      <vt:lpstr>Rohetasuvuse väljakutsed ettevõtte tasandil</vt:lpstr>
      <vt:lpstr>Rohetasuvuse väljakutsed ettevõtte tasandil</vt:lpstr>
      <vt:lpstr>Rohetasuvuse väljakutsed ettevõtte tasandil</vt:lpstr>
      <vt:lpstr>Rohetasuvuse väljakutsed ja võimalused</vt:lpstr>
      <vt:lpstr>Peamised õppetunnid ja kirjandus</vt:lpstr>
      <vt:lpstr>PowerPoint Presentation</vt:lpstr>
      <vt:lpstr>Väärtusahela keskkonnamõju</vt:lpstr>
      <vt:lpstr>Väärtusahela keskkonnamõjud</vt:lpstr>
      <vt:lpstr>Transpordisektori panus keskkonnamõjudesse</vt:lpstr>
      <vt:lpstr>Transpordisektori panus keskkonnamõjudesse</vt:lpstr>
      <vt:lpstr>Transpordisektori panus keskkonnamõjudesse</vt:lpstr>
      <vt:lpstr>Lõivsuhted</vt:lpstr>
      <vt:lpstr>Lõivsuhted logistikas </vt:lpstr>
      <vt:lpstr>MÕTTEÜLESANNE 2 – Lõivsuhted otsustamisel</vt:lpstr>
      <vt:lpstr>Tasumudelid (1)</vt:lpstr>
      <vt:lpstr>Tasumudelid (2)</vt:lpstr>
      <vt:lpstr>Poliitilise sekkumise meetmed kestlikkuse üleminekutes</vt:lpstr>
      <vt:lpstr>Regulatsiooni roll kestlikkuse üleminekutes</vt:lpstr>
      <vt:lpstr>Poliitilised meetmed ja hinnastamine</vt:lpstr>
      <vt:lpstr>Poliitilised meetmed ja hinnastamine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Jelizaveta Janno</cp:lastModifiedBy>
  <cp:revision>67</cp:revision>
  <dcterms:created xsi:type="dcterms:W3CDTF">2025-09-27T06:58:21Z</dcterms:created>
  <dcterms:modified xsi:type="dcterms:W3CDTF">2026-01-08T20:47:45Z</dcterms:modified>
</cp:coreProperties>
</file>