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notesMasterIdLst>
    <p:notesMasterId r:id="rId37"/>
  </p:notesMasterIdLst>
  <p:sldIdLst>
    <p:sldId id="257" r:id="rId4"/>
    <p:sldId id="2822" r:id="rId5"/>
    <p:sldId id="2826" r:id="rId6"/>
    <p:sldId id="302" r:id="rId7"/>
    <p:sldId id="329" r:id="rId8"/>
    <p:sldId id="330" r:id="rId9"/>
    <p:sldId id="334" r:id="rId10"/>
    <p:sldId id="272" r:id="rId11"/>
    <p:sldId id="331" r:id="rId12"/>
    <p:sldId id="332" r:id="rId13"/>
    <p:sldId id="333" r:id="rId14"/>
    <p:sldId id="303" r:id="rId15"/>
    <p:sldId id="335" r:id="rId16"/>
    <p:sldId id="2829" r:id="rId17"/>
    <p:sldId id="271" r:id="rId18"/>
    <p:sldId id="2827" r:id="rId19"/>
    <p:sldId id="311" r:id="rId20"/>
    <p:sldId id="277" r:id="rId21"/>
    <p:sldId id="336" r:id="rId22"/>
    <p:sldId id="337" r:id="rId23"/>
    <p:sldId id="304" r:id="rId24"/>
    <p:sldId id="338" r:id="rId25"/>
    <p:sldId id="339" r:id="rId26"/>
    <p:sldId id="2830" r:id="rId27"/>
    <p:sldId id="342" r:id="rId28"/>
    <p:sldId id="305" r:id="rId29"/>
    <p:sldId id="2828" r:id="rId30"/>
    <p:sldId id="307" r:id="rId31"/>
    <p:sldId id="340" r:id="rId32"/>
    <p:sldId id="306" r:id="rId33"/>
    <p:sldId id="308" r:id="rId34"/>
    <p:sldId id="309" r:id="rId35"/>
    <p:sldId id="276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547A8-05F4-8DEF-E575-2030030465F7}" v="151" dt="2026-01-08T16:34:23.333"/>
    <p1510:client id="{1698D695-766D-0FE6-8B1E-00963E56A4C6}" v="95" dt="2026-01-08T08:38:59.689"/>
    <p1510:client id="{B9D0E7C6-D87B-4355-AB6D-60535368D91A}" v="43" dt="2026-01-08T21:09:16.541"/>
    <p1510:client id="{BD21ABD1-BBC7-4B20-B713-1BDE18426EE3}" v="22" dt="2026-01-08T19:09:27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zaveta Janno" userId="1019c2e1-4f0f-45de-83b1-227143dc2bad" providerId="ADAL" clId="{BB1DDD34-F5C1-44B8-A7E8-3E14EB266A8A}"/>
    <pc:docChg chg="undo redo custSel addSld delSld modSld">
      <pc:chgData name="Jelizaveta Janno" userId="1019c2e1-4f0f-45de-83b1-227143dc2bad" providerId="ADAL" clId="{BB1DDD34-F5C1-44B8-A7E8-3E14EB266A8A}" dt="2026-01-08T21:10:57.842" v="1058" actId="20577"/>
      <pc:docMkLst>
        <pc:docMk/>
      </pc:docMkLst>
      <pc:sldChg chg="modSp add mod">
        <pc:chgData name="Jelizaveta Janno" userId="1019c2e1-4f0f-45de-83b1-227143dc2bad" providerId="ADAL" clId="{BB1DDD34-F5C1-44B8-A7E8-3E14EB266A8A}" dt="2026-01-08T19:24:46.636" v="507" actId="20577"/>
        <pc:sldMkLst>
          <pc:docMk/>
          <pc:sldMk cId="0" sldId="257"/>
        </pc:sldMkLst>
        <pc:spChg chg="mod">
          <ac:chgData name="Jelizaveta Janno" userId="1019c2e1-4f0f-45de-83b1-227143dc2bad" providerId="ADAL" clId="{BB1DDD34-F5C1-44B8-A7E8-3E14EB266A8A}" dt="2026-01-08T19:24:46.636" v="507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2.549" v="517" actId="47"/>
        <pc:sldMkLst>
          <pc:docMk/>
          <pc:sldMk cId="1895264543" sldId="259"/>
        </pc:sldMkLst>
        <pc:spChg chg="mod">
          <ac:chgData name="Jelizaveta Janno" userId="1019c2e1-4f0f-45de-83b1-227143dc2bad" providerId="ADAL" clId="{BB1DDD34-F5C1-44B8-A7E8-3E14EB266A8A}" dt="2026-01-08T18:52:54.533" v="352" actId="20577"/>
          <ac:spMkLst>
            <pc:docMk/>
            <pc:sldMk cId="1895264543" sldId="259"/>
            <ac:spMk id="2" creationId="{34146A7A-04C4-7DB2-C533-F8E8569B7A9A}"/>
          </ac:spMkLst>
        </pc:spChg>
        <pc:spChg chg="mod">
          <ac:chgData name="Jelizaveta Janno" userId="1019c2e1-4f0f-45de-83b1-227143dc2bad" providerId="ADAL" clId="{BB1DDD34-F5C1-44B8-A7E8-3E14EB266A8A}" dt="2026-01-08T18:52:57.836" v="353" actId="123"/>
          <ac:spMkLst>
            <pc:docMk/>
            <pc:sldMk cId="1895264543" sldId="259"/>
            <ac:spMk id="3" creationId="{1B8AEA7A-F61A-54EF-3C83-80A8CA28DC21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288" v="521" actId="47"/>
        <pc:sldMkLst>
          <pc:docMk/>
          <pc:sldMk cId="2368269542" sldId="260"/>
        </pc:sldMkLst>
        <pc:spChg chg="mod">
          <ac:chgData name="Jelizaveta Janno" userId="1019c2e1-4f0f-45de-83b1-227143dc2bad" providerId="ADAL" clId="{BB1DDD34-F5C1-44B8-A7E8-3E14EB266A8A}" dt="2026-01-08T18:54:46.844" v="372" actId="403"/>
          <ac:spMkLst>
            <pc:docMk/>
            <pc:sldMk cId="2368269542" sldId="260"/>
            <ac:spMk id="2" creationId="{E5753ED8-A962-E395-1F10-A78D55AC75F6}"/>
          </ac:spMkLst>
        </pc:spChg>
        <pc:spChg chg="mod">
          <ac:chgData name="Jelizaveta Janno" userId="1019c2e1-4f0f-45de-83b1-227143dc2bad" providerId="ADAL" clId="{BB1DDD34-F5C1-44B8-A7E8-3E14EB266A8A}" dt="2026-01-08T18:54:14.499" v="366" actId="123"/>
          <ac:spMkLst>
            <pc:docMk/>
            <pc:sldMk cId="2368269542" sldId="260"/>
            <ac:spMk id="3" creationId="{2934E97D-246B-5A05-C774-A254946433D5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801" v="524" actId="47"/>
        <pc:sldMkLst>
          <pc:docMk/>
          <pc:sldMk cId="2109090013" sldId="262"/>
        </pc:sldMkLst>
        <pc:spChg chg="mod">
          <ac:chgData name="Jelizaveta Janno" userId="1019c2e1-4f0f-45de-83b1-227143dc2bad" providerId="ADAL" clId="{BB1DDD34-F5C1-44B8-A7E8-3E14EB266A8A}" dt="2026-01-08T18:55:23.110" v="375" actId="403"/>
          <ac:spMkLst>
            <pc:docMk/>
            <pc:sldMk cId="2109090013" sldId="262"/>
            <ac:spMk id="2" creationId="{603B04B0-8450-9106-8100-0F8F4806EA19}"/>
          </ac:spMkLst>
        </pc:spChg>
        <pc:spChg chg="mod">
          <ac:chgData name="Jelizaveta Janno" userId="1019c2e1-4f0f-45de-83b1-227143dc2bad" providerId="ADAL" clId="{BB1DDD34-F5C1-44B8-A7E8-3E14EB266A8A}" dt="2026-01-08T18:55:25.893" v="376" actId="123"/>
          <ac:spMkLst>
            <pc:docMk/>
            <pc:sldMk cId="2109090013" sldId="262"/>
            <ac:spMk id="3" creationId="{1CBD64AC-B2CA-EEC2-F009-55C433A87BD0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4.525" v="528" actId="47"/>
        <pc:sldMkLst>
          <pc:docMk/>
          <pc:sldMk cId="1935064806" sldId="264"/>
        </pc:sldMkLst>
        <pc:spChg chg="mod">
          <ac:chgData name="Jelizaveta Janno" userId="1019c2e1-4f0f-45de-83b1-227143dc2bad" providerId="ADAL" clId="{BB1DDD34-F5C1-44B8-A7E8-3E14EB266A8A}" dt="2026-01-08T18:56:16.160" v="385" actId="403"/>
          <ac:spMkLst>
            <pc:docMk/>
            <pc:sldMk cId="1935064806" sldId="264"/>
            <ac:spMk id="2" creationId="{955F4E7B-7A4C-4C11-1651-840B5783B947}"/>
          </ac:spMkLst>
        </pc:spChg>
        <pc:spChg chg="mod">
          <ac:chgData name="Jelizaveta Janno" userId="1019c2e1-4f0f-45de-83b1-227143dc2bad" providerId="ADAL" clId="{BB1DDD34-F5C1-44B8-A7E8-3E14EB266A8A}" dt="2026-01-08T18:56:21.309" v="388" actId="123"/>
          <ac:spMkLst>
            <pc:docMk/>
            <pc:sldMk cId="1935064806" sldId="264"/>
            <ac:spMk id="3" creationId="{049B863F-4150-A195-5594-2DBF60E521E5}"/>
          </ac:spMkLst>
        </pc:spChg>
      </pc:sldChg>
      <pc:sldChg chg="modSp del mod">
        <pc:chgData name="Jelizaveta Janno" userId="1019c2e1-4f0f-45de-83b1-227143dc2bad" providerId="ADAL" clId="{BB1DDD34-F5C1-44B8-A7E8-3E14EB266A8A}" dt="2026-01-08T18:56:46.516" v="393" actId="47"/>
        <pc:sldMkLst>
          <pc:docMk/>
          <pc:sldMk cId="2651658648" sldId="265"/>
        </pc:sldMkLst>
        <pc:spChg chg="mod">
          <ac:chgData name="Jelizaveta Janno" userId="1019c2e1-4f0f-45de-83b1-227143dc2bad" providerId="ADAL" clId="{BB1DDD34-F5C1-44B8-A7E8-3E14EB266A8A}" dt="2026-01-08T18:56:35.171" v="390" actId="27636"/>
          <ac:spMkLst>
            <pc:docMk/>
            <pc:sldMk cId="2651658648" sldId="265"/>
            <ac:spMk id="3" creationId="{EDFEDA01-E290-44E6-75BE-6C8F3487DA41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5.208" v="530" actId="47"/>
        <pc:sldMkLst>
          <pc:docMk/>
          <pc:sldMk cId="1454038083" sldId="266"/>
        </pc:sldMkLst>
        <pc:spChg chg="mod">
          <ac:chgData name="Jelizaveta Janno" userId="1019c2e1-4f0f-45de-83b1-227143dc2bad" providerId="ADAL" clId="{BB1DDD34-F5C1-44B8-A7E8-3E14EB266A8A}" dt="2026-01-08T18:58:20.628" v="404" actId="403"/>
          <ac:spMkLst>
            <pc:docMk/>
            <pc:sldMk cId="1454038083" sldId="266"/>
            <ac:spMk id="2" creationId="{2C77050C-6427-6643-26CC-4D4571D8D90F}"/>
          </ac:spMkLst>
        </pc:spChg>
        <pc:spChg chg="mod">
          <ac:chgData name="Jelizaveta Janno" userId="1019c2e1-4f0f-45de-83b1-227143dc2bad" providerId="ADAL" clId="{BB1DDD34-F5C1-44B8-A7E8-3E14EB266A8A}" dt="2026-01-08T18:58:43.597" v="408" actId="27636"/>
          <ac:spMkLst>
            <pc:docMk/>
            <pc:sldMk cId="1454038083" sldId="266"/>
            <ac:spMk id="3" creationId="{3115F2AD-58D3-359B-74D3-11E0A8426BDB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6.484" v="537" actId="47"/>
        <pc:sldMkLst>
          <pc:docMk/>
          <pc:sldMk cId="2393031561" sldId="267"/>
        </pc:sldMkLst>
        <pc:spChg chg="mod">
          <ac:chgData name="Jelizaveta Janno" userId="1019c2e1-4f0f-45de-83b1-227143dc2bad" providerId="ADAL" clId="{BB1DDD34-F5C1-44B8-A7E8-3E14EB266A8A}" dt="2026-01-08T19:00:50.612" v="428" actId="20577"/>
          <ac:spMkLst>
            <pc:docMk/>
            <pc:sldMk cId="2393031561" sldId="267"/>
            <ac:spMk id="2" creationId="{214C512F-B8AE-8E6F-CB37-88E8E4CCBEAD}"/>
          </ac:spMkLst>
        </pc:spChg>
        <pc:spChg chg="mod">
          <ac:chgData name="Jelizaveta Janno" userId="1019c2e1-4f0f-45de-83b1-227143dc2bad" providerId="ADAL" clId="{BB1DDD34-F5C1-44B8-A7E8-3E14EB266A8A}" dt="2026-01-08T19:02:01" v="449" actId="123"/>
          <ac:spMkLst>
            <pc:docMk/>
            <pc:sldMk cId="2393031561" sldId="267"/>
            <ac:spMk id="3" creationId="{B3E4697C-1C8E-98B3-9085-5F092A426954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5.417" v="531" actId="47"/>
        <pc:sldMkLst>
          <pc:docMk/>
          <pc:sldMk cId="3007248150" sldId="268"/>
        </pc:sldMkLst>
        <pc:spChg chg="mod">
          <ac:chgData name="Jelizaveta Janno" userId="1019c2e1-4f0f-45de-83b1-227143dc2bad" providerId="ADAL" clId="{BB1DDD34-F5C1-44B8-A7E8-3E14EB266A8A}" dt="2026-01-08T18:59:00.763" v="410" actId="403"/>
          <ac:spMkLst>
            <pc:docMk/>
            <pc:sldMk cId="3007248150" sldId="268"/>
            <ac:spMk id="2" creationId="{947CDBD3-6B56-1674-10E3-5541479B5B43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7.505" v="541" actId="47"/>
        <pc:sldMkLst>
          <pc:docMk/>
          <pc:sldMk cId="2081165307" sldId="269"/>
        </pc:sldMkLst>
        <pc:spChg chg="mod">
          <ac:chgData name="Jelizaveta Janno" userId="1019c2e1-4f0f-45de-83b1-227143dc2bad" providerId="ADAL" clId="{BB1DDD34-F5C1-44B8-A7E8-3E14EB266A8A}" dt="2026-01-08T19:01:39.538" v="446" actId="947"/>
          <ac:spMkLst>
            <pc:docMk/>
            <pc:sldMk cId="2081165307" sldId="269"/>
            <ac:spMk id="2" creationId="{0DCD796A-D64B-608B-BFC8-1C179CD7627E}"/>
          </ac:spMkLst>
        </pc:spChg>
        <pc:spChg chg="mod">
          <ac:chgData name="Jelizaveta Janno" userId="1019c2e1-4f0f-45de-83b1-227143dc2bad" providerId="ADAL" clId="{BB1DDD34-F5C1-44B8-A7E8-3E14EB266A8A}" dt="2026-01-08T19:01:43.890" v="447" actId="123"/>
          <ac:spMkLst>
            <pc:docMk/>
            <pc:sldMk cId="2081165307" sldId="269"/>
            <ac:spMk id="3" creationId="{319B61DB-B1CD-173B-E1E1-A4B9E526F16E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50:54.652" v="998" actId="20577"/>
        <pc:sldMkLst>
          <pc:docMk/>
          <pc:sldMk cId="1017040487" sldId="271"/>
        </pc:sldMkLst>
        <pc:spChg chg="mod">
          <ac:chgData name="Jelizaveta Janno" userId="1019c2e1-4f0f-45de-83b1-227143dc2bad" providerId="ADAL" clId="{BB1DDD34-F5C1-44B8-A7E8-3E14EB266A8A}" dt="2026-01-08T19:36:10.823" v="660" actId="255"/>
          <ac:spMkLst>
            <pc:docMk/>
            <pc:sldMk cId="1017040487" sldId="271"/>
            <ac:spMk id="2" creationId="{57F49F02-E760-2479-BE0D-A53D9394DC65}"/>
          </ac:spMkLst>
        </pc:spChg>
        <pc:spChg chg="mod">
          <ac:chgData name="Jelizaveta Janno" userId="1019c2e1-4f0f-45de-83b1-227143dc2bad" providerId="ADAL" clId="{BB1DDD34-F5C1-44B8-A7E8-3E14EB266A8A}" dt="2026-01-08T19:36:25.503" v="662" actId="1076"/>
          <ac:spMkLst>
            <pc:docMk/>
            <pc:sldMk cId="1017040487" sldId="271"/>
            <ac:spMk id="3" creationId="{6DEC61D3-063A-72ED-53FD-7706C1341BE8}"/>
          </ac:spMkLst>
        </pc:spChg>
        <pc:spChg chg="add mod">
          <ac:chgData name="Jelizaveta Janno" userId="1019c2e1-4f0f-45de-83b1-227143dc2bad" providerId="ADAL" clId="{BB1DDD34-F5C1-44B8-A7E8-3E14EB266A8A}" dt="2026-01-08T20:50:54.652" v="998" actId="20577"/>
          <ac:spMkLst>
            <pc:docMk/>
            <pc:sldMk cId="1017040487" sldId="271"/>
            <ac:spMk id="4" creationId="{905788CB-DAD2-27FD-101E-1DBC1128FB36}"/>
          </ac:spMkLst>
        </pc:spChg>
        <pc:picChg chg="mod">
          <ac:chgData name="Jelizaveta Janno" userId="1019c2e1-4f0f-45de-83b1-227143dc2bad" providerId="ADAL" clId="{BB1DDD34-F5C1-44B8-A7E8-3E14EB266A8A}" dt="2026-01-08T19:36:30.855" v="664" actId="1076"/>
          <ac:picMkLst>
            <pc:docMk/>
            <pc:sldMk cId="1017040487" sldId="271"/>
            <ac:picMk id="7" creationId="{444AFD4B-B724-FB17-380D-71490DBAD953}"/>
          </ac:picMkLst>
        </pc:picChg>
        <pc:picChg chg="mod">
          <ac:chgData name="Jelizaveta Janno" userId="1019c2e1-4f0f-45de-83b1-227143dc2bad" providerId="ADAL" clId="{BB1DDD34-F5C1-44B8-A7E8-3E14EB266A8A}" dt="2026-01-08T19:36:29.273" v="663" actId="1076"/>
          <ac:picMkLst>
            <pc:docMk/>
            <pc:sldMk cId="1017040487" sldId="271"/>
            <ac:picMk id="10" creationId="{FC13E6F4-1FAC-9362-007D-520B1412DC11}"/>
          </ac:picMkLst>
        </pc:picChg>
      </pc:sldChg>
      <pc:sldChg chg="addSp modSp mod">
        <pc:chgData name="Jelizaveta Janno" userId="1019c2e1-4f0f-45de-83b1-227143dc2bad" providerId="ADAL" clId="{BB1DDD34-F5C1-44B8-A7E8-3E14EB266A8A}" dt="2026-01-08T19:32:42.470" v="581" actId="20577"/>
        <pc:sldMkLst>
          <pc:docMk/>
          <pc:sldMk cId="3264705925" sldId="272"/>
        </pc:sldMkLst>
        <pc:spChg chg="mod">
          <ac:chgData name="Jelizaveta Janno" userId="1019c2e1-4f0f-45de-83b1-227143dc2bad" providerId="ADAL" clId="{BB1DDD34-F5C1-44B8-A7E8-3E14EB266A8A}" dt="2026-01-08T19:32:37.168" v="578" actId="403"/>
          <ac:spMkLst>
            <pc:docMk/>
            <pc:sldMk cId="3264705925" sldId="272"/>
            <ac:spMk id="2" creationId="{B9F8A6EF-5098-FB4F-7305-B902BFB6DD5B}"/>
          </ac:spMkLst>
        </pc:spChg>
        <pc:spChg chg="mod">
          <ac:chgData name="Jelizaveta Janno" userId="1019c2e1-4f0f-45de-83b1-227143dc2bad" providerId="ADAL" clId="{BB1DDD34-F5C1-44B8-A7E8-3E14EB266A8A}" dt="2026-01-08T19:32:28.434" v="576" actId="12"/>
          <ac:spMkLst>
            <pc:docMk/>
            <pc:sldMk cId="3264705925" sldId="272"/>
            <ac:spMk id="3" creationId="{D49DFB4D-4E50-89E2-691C-2D7099C9DBA9}"/>
          </ac:spMkLst>
        </pc:spChg>
        <pc:spChg chg="add mod">
          <ac:chgData name="Jelizaveta Janno" userId="1019c2e1-4f0f-45de-83b1-227143dc2bad" providerId="ADAL" clId="{BB1DDD34-F5C1-44B8-A7E8-3E14EB266A8A}" dt="2026-01-08T19:32:42.470" v="581" actId="20577"/>
          <ac:spMkLst>
            <pc:docMk/>
            <pc:sldMk cId="3264705925" sldId="272"/>
            <ac:spMk id="4" creationId="{B2BFD049-F3BE-8FBC-304B-6ED34157710E}"/>
          </ac:spMkLst>
        </pc:spChg>
      </pc:sldChg>
      <pc:sldChg chg="add">
        <pc:chgData name="Jelizaveta Janno" userId="1019c2e1-4f0f-45de-83b1-227143dc2bad" providerId="ADAL" clId="{BB1DDD34-F5C1-44B8-A7E8-3E14EB266A8A}" dt="2026-01-08T19:54:03.754" v="958"/>
        <pc:sldMkLst>
          <pc:docMk/>
          <pc:sldMk cId="0" sldId="276"/>
        </pc:sldMkLst>
      </pc:sldChg>
      <pc:sldChg chg="addSp modSp mod">
        <pc:chgData name="Jelizaveta Janno" userId="1019c2e1-4f0f-45de-83b1-227143dc2bad" providerId="ADAL" clId="{BB1DDD34-F5C1-44B8-A7E8-3E14EB266A8A}" dt="2026-01-08T20:51:04.423" v="1002" actId="20577"/>
        <pc:sldMkLst>
          <pc:docMk/>
          <pc:sldMk cId="3723756377" sldId="277"/>
        </pc:sldMkLst>
        <pc:spChg chg="mod">
          <ac:chgData name="Jelizaveta Janno" userId="1019c2e1-4f0f-45de-83b1-227143dc2bad" providerId="ADAL" clId="{BB1DDD34-F5C1-44B8-A7E8-3E14EB266A8A}" dt="2026-01-08T19:38:49.044" v="686" actId="20577"/>
          <ac:spMkLst>
            <pc:docMk/>
            <pc:sldMk cId="3723756377" sldId="277"/>
            <ac:spMk id="3" creationId="{ACE916F1-0117-783C-5295-F9F9DA8BBF83}"/>
          </ac:spMkLst>
        </pc:spChg>
        <pc:spChg chg="add mod">
          <ac:chgData name="Jelizaveta Janno" userId="1019c2e1-4f0f-45de-83b1-227143dc2bad" providerId="ADAL" clId="{BB1DDD34-F5C1-44B8-A7E8-3E14EB266A8A}" dt="2026-01-08T20:51:04.423" v="1002" actId="20577"/>
          <ac:spMkLst>
            <pc:docMk/>
            <pc:sldMk cId="3723756377" sldId="277"/>
            <ac:spMk id="5" creationId="{7DEA91E6-C32B-D9DB-1B8B-CDCEE7242C20}"/>
          </ac:spMkLst>
        </pc:spChg>
      </pc:sldChg>
      <pc:sldChg chg="modSp del mod">
        <pc:chgData name="Jelizaveta Janno" userId="1019c2e1-4f0f-45de-83b1-227143dc2bad" providerId="ADAL" clId="{BB1DDD34-F5C1-44B8-A7E8-3E14EB266A8A}" dt="2026-01-08T19:36:56.244" v="670" actId="47"/>
        <pc:sldMkLst>
          <pc:docMk/>
          <pc:sldMk cId="650528769" sldId="278"/>
        </pc:sldMkLst>
        <pc:spChg chg="mod">
          <ac:chgData name="Jelizaveta Janno" userId="1019c2e1-4f0f-45de-83b1-227143dc2bad" providerId="ADAL" clId="{BB1DDD34-F5C1-44B8-A7E8-3E14EB266A8A}" dt="2026-01-08T19:36:46.482" v="666" actId="21"/>
          <ac:spMkLst>
            <pc:docMk/>
            <pc:sldMk cId="650528769" sldId="278"/>
            <ac:spMk id="3" creationId="{8697008C-C36B-C7E2-416C-EF3E0ACEE3BB}"/>
          </ac:spMkLst>
        </pc:spChg>
      </pc:sldChg>
      <pc:sldChg chg="modSp del mod">
        <pc:chgData name="Jelizaveta Janno" userId="1019c2e1-4f0f-45de-83b1-227143dc2bad" providerId="ADAL" clId="{BB1DDD34-F5C1-44B8-A7E8-3E14EB266A8A}" dt="2026-01-08T19:44:45.512" v="831" actId="47"/>
        <pc:sldMkLst>
          <pc:docMk/>
          <pc:sldMk cId="3124103543" sldId="285"/>
        </pc:sldMkLst>
        <pc:spChg chg="mod">
          <ac:chgData name="Jelizaveta Janno" userId="1019c2e1-4f0f-45de-83b1-227143dc2bad" providerId="ADAL" clId="{BB1DDD34-F5C1-44B8-A7E8-3E14EB266A8A}" dt="2026-01-08T19:44:32.935" v="827" actId="27636"/>
          <ac:spMkLst>
            <pc:docMk/>
            <pc:sldMk cId="3124103543" sldId="285"/>
            <ac:spMk id="3" creationId="{5E63CD91-1AD1-CC25-AA77-9205B67AC252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092" v="520" actId="47"/>
        <pc:sldMkLst>
          <pc:docMk/>
          <pc:sldMk cId="2641496192" sldId="293"/>
        </pc:sldMkLst>
        <pc:spChg chg="mod">
          <ac:chgData name="Jelizaveta Janno" userId="1019c2e1-4f0f-45de-83b1-227143dc2bad" providerId="ADAL" clId="{BB1DDD34-F5C1-44B8-A7E8-3E14EB266A8A}" dt="2026-01-08T18:53:53.200" v="363" actId="403"/>
          <ac:spMkLst>
            <pc:docMk/>
            <pc:sldMk cId="2641496192" sldId="293"/>
            <ac:spMk id="2" creationId="{DFB37E55-25EB-C791-2800-5E1912DDB03A}"/>
          </ac:spMkLst>
        </pc:spChg>
        <pc:spChg chg="mod">
          <ac:chgData name="Jelizaveta Janno" userId="1019c2e1-4f0f-45de-83b1-227143dc2bad" providerId="ADAL" clId="{BB1DDD34-F5C1-44B8-A7E8-3E14EB266A8A}" dt="2026-01-08T18:54:00.878" v="364" actId="123"/>
          <ac:spMkLst>
            <pc:docMk/>
            <pc:sldMk cId="2641496192" sldId="293"/>
            <ac:spMk id="3" creationId="{F1BA013A-EEB5-29B7-7E6E-BFD763EA1550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472" v="522" actId="47"/>
        <pc:sldMkLst>
          <pc:docMk/>
          <pc:sldMk cId="1699541610" sldId="294"/>
        </pc:sldMkLst>
        <pc:spChg chg="mod">
          <ac:chgData name="Jelizaveta Janno" userId="1019c2e1-4f0f-45de-83b1-227143dc2bad" providerId="ADAL" clId="{BB1DDD34-F5C1-44B8-A7E8-3E14EB266A8A}" dt="2026-01-08T18:54:29.231" v="368" actId="947"/>
          <ac:spMkLst>
            <pc:docMk/>
            <pc:sldMk cId="1699541610" sldId="294"/>
            <ac:spMk id="2" creationId="{0E6EAC81-C03E-B251-6A0C-A2EA80239948}"/>
          </ac:spMkLst>
        </pc:spChg>
        <pc:spChg chg="mod">
          <ac:chgData name="Jelizaveta Janno" userId="1019c2e1-4f0f-45de-83b1-227143dc2bad" providerId="ADAL" clId="{BB1DDD34-F5C1-44B8-A7E8-3E14EB266A8A}" dt="2026-01-08T18:54:22.843" v="367" actId="123"/>
          <ac:spMkLst>
            <pc:docMk/>
            <pc:sldMk cId="1699541610" sldId="294"/>
            <ac:spMk id="3" creationId="{F8B9600F-9AE0-DB0B-55C5-293876B84F2E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6.085" v="535" actId="47"/>
        <pc:sldMkLst>
          <pc:docMk/>
          <pc:sldMk cId="2317173715" sldId="295"/>
        </pc:sldMkLst>
        <pc:spChg chg="mod">
          <ac:chgData name="Jelizaveta Janno" userId="1019c2e1-4f0f-45de-83b1-227143dc2bad" providerId="ADAL" clId="{BB1DDD34-F5C1-44B8-A7E8-3E14EB266A8A}" dt="2026-01-08T19:00:14.416" v="420" actId="403"/>
          <ac:spMkLst>
            <pc:docMk/>
            <pc:sldMk cId="2317173715" sldId="295"/>
            <ac:spMk id="2" creationId="{47AD48AE-CA0A-952D-E438-57FECFBAF262}"/>
          </ac:spMkLst>
        </pc:spChg>
        <pc:spChg chg="mod">
          <ac:chgData name="Jelizaveta Janno" userId="1019c2e1-4f0f-45de-83b1-227143dc2bad" providerId="ADAL" clId="{BB1DDD34-F5C1-44B8-A7E8-3E14EB266A8A}" dt="2026-01-08T19:02:09.951" v="452" actId="27636"/>
          <ac:spMkLst>
            <pc:docMk/>
            <pc:sldMk cId="2317173715" sldId="295"/>
            <ac:spMk id="3" creationId="{E32CE9EC-7A5C-5A1F-48A6-747CF99E29FC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2.015" v="514" actId="47"/>
        <pc:sldMkLst>
          <pc:docMk/>
          <pc:sldMk cId="3456780120" sldId="296"/>
        </pc:sldMkLst>
        <pc:spChg chg="mod">
          <ac:chgData name="Jelizaveta Janno" userId="1019c2e1-4f0f-45de-83b1-227143dc2bad" providerId="ADAL" clId="{BB1DDD34-F5C1-44B8-A7E8-3E14EB266A8A}" dt="2026-01-08T18:45:00.915" v="212" actId="403"/>
          <ac:spMkLst>
            <pc:docMk/>
            <pc:sldMk cId="3456780120" sldId="296"/>
            <ac:spMk id="2" creationId="{0B9BE4EE-0830-FBE4-AA2E-420452569535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2.187" v="515" actId="47"/>
        <pc:sldMkLst>
          <pc:docMk/>
          <pc:sldMk cId="158953167" sldId="297"/>
        </pc:sldMkLst>
        <pc:spChg chg="mod">
          <ac:chgData name="Jelizaveta Janno" userId="1019c2e1-4f0f-45de-83b1-227143dc2bad" providerId="ADAL" clId="{BB1DDD34-F5C1-44B8-A7E8-3E14EB266A8A}" dt="2026-01-08T18:45:32.344" v="222" actId="20577"/>
          <ac:spMkLst>
            <pc:docMk/>
            <pc:sldMk cId="158953167" sldId="297"/>
            <ac:spMk id="2" creationId="{EA249B08-C188-0589-008E-0B3665637F90}"/>
          </ac:spMkLst>
        </pc:spChg>
        <pc:spChg chg="mod">
          <ac:chgData name="Jelizaveta Janno" userId="1019c2e1-4f0f-45de-83b1-227143dc2bad" providerId="ADAL" clId="{BB1DDD34-F5C1-44B8-A7E8-3E14EB266A8A}" dt="2026-01-08T18:52:35.832" v="347" actId="123"/>
          <ac:spMkLst>
            <pc:docMk/>
            <pc:sldMk cId="158953167" sldId="297"/>
            <ac:spMk id="3" creationId="{0AA29E53-F7DC-55A6-07D0-0365B3B6DA7E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616" v="523" actId="47"/>
        <pc:sldMkLst>
          <pc:docMk/>
          <pc:sldMk cId="1529603344" sldId="299"/>
        </pc:sldMkLst>
        <pc:spChg chg="mod">
          <ac:chgData name="Jelizaveta Janno" userId="1019c2e1-4f0f-45de-83b1-227143dc2bad" providerId="ADAL" clId="{BB1DDD34-F5C1-44B8-A7E8-3E14EB266A8A}" dt="2026-01-08T18:54:39.358" v="370" actId="403"/>
          <ac:spMkLst>
            <pc:docMk/>
            <pc:sldMk cId="1529603344" sldId="299"/>
            <ac:spMk id="2" creationId="{AAF4FB36-334A-CA39-B6EF-793C3E3ADD00}"/>
          </ac:spMkLst>
        </pc:spChg>
        <pc:spChg chg="mod">
          <ac:chgData name="Jelizaveta Janno" userId="1019c2e1-4f0f-45de-83b1-227143dc2bad" providerId="ADAL" clId="{BB1DDD34-F5C1-44B8-A7E8-3E14EB266A8A}" dt="2026-01-08T18:54:42.629" v="371" actId="123"/>
          <ac:spMkLst>
            <pc:docMk/>
            <pc:sldMk cId="1529603344" sldId="299"/>
            <ac:spMk id="3" creationId="{C4AAEB91-8CDF-3557-8E82-E54CED194259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4.366" v="527" actId="47"/>
        <pc:sldMkLst>
          <pc:docMk/>
          <pc:sldMk cId="2361520096" sldId="300"/>
        </pc:sldMkLst>
        <pc:spChg chg="mod">
          <ac:chgData name="Jelizaveta Janno" userId="1019c2e1-4f0f-45de-83b1-227143dc2bad" providerId="ADAL" clId="{BB1DDD34-F5C1-44B8-A7E8-3E14EB266A8A}" dt="2026-01-08T18:56:06.043" v="383" actId="947"/>
          <ac:spMkLst>
            <pc:docMk/>
            <pc:sldMk cId="2361520096" sldId="300"/>
            <ac:spMk id="2" creationId="{B01E4E86-F2F7-51CB-9EF9-5F3596B6B5D8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5.541" v="532" actId="47"/>
        <pc:sldMkLst>
          <pc:docMk/>
          <pc:sldMk cId="2653672156" sldId="301"/>
        </pc:sldMkLst>
        <pc:spChg chg="mod">
          <ac:chgData name="Jelizaveta Janno" userId="1019c2e1-4f0f-45de-83b1-227143dc2bad" providerId="ADAL" clId="{BB1DDD34-F5C1-44B8-A7E8-3E14EB266A8A}" dt="2026-01-08T18:59:23.988" v="414" actId="403"/>
          <ac:spMkLst>
            <pc:docMk/>
            <pc:sldMk cId="2653672156" sldId="301"/>
            <ac:spMk id="2" creationId="{89941C9F-6816-C004-36AB-32181AA57323}"/>
          </ac:spMkLst>
        </pc:spChg>
        <pc:spChg chg="mod">
          <ac:chgData name="Jelizaveta Janno" userId="1019c2e1-4f0f-45de-83b1-227143dc2bad" providerId="ADAL" clId="{BB1DDD34-F5C1-44B8-A7E8-3E14EB266A8A}" dt="2026-01-08T18:59:09.106" v="412" actId="123"/>
          <ac:spMkLst>
            <pc:docMk/>
            <pc:sldMk cId="2653672156" sldId="301"/>
            <ac:spMk id="3" creationId="{73451A59-2E61-53DE-77D2-60755D63E217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26:12.297" v="563" actId="20577"/>
        <pc:sldMkLst>
          <pc:docMk/>
          <pc:sldMk cId="1322334021" sldId="302"/>
        </pc:sldMkLst>
        <pc:spChg chg="mod">
          <ac:chgData name="Jelizaveta Janno" userId="1019c2e1-4f0f-45de-83b1-227143dc2bad" providerId="ADAL" clId="{BB1DDD34-F5C1-44B8-A7E8-3E14EB266A8A}" dt="2026-01-08T19:08:41.333" v="484" actId="403"/>
          <ac:spMkLst>
            <pc:docMk/>
            <pc:sldMk cId="1322334021" sldId="302"/>
            <ac:spMk id="2" creationId="{DA4370DF-19EC-0065-0E95-7261660A3663}"/>
          </ac:spMkLst>
        </pc:spChg>
        <pc:spChg chg="mod">
          <ac:chgData name="Jelizaveta Janno" userId="1019c2e1-4f0f-45de-83b1-227143dc2bad" providerId="ADAL" clId="{BB1DDD34-F5C1-44B8-A7E8-3E14EB266A8A}" dt="2026-01-08T19:08:46.106" v="486" actId="404"/>
          <ac:spMkLst>
            <pc:docMk/>
            <pc:sldMk cId="1322334021" sldId="302"/>
            <ac:spMk id="3" creationId="{CE9CF15D-F55C-A9E5-BE9B-EAB23222D810}"/>
          </ac:spMkLst>
        </pc:spChg>
        <pc:spChg chg="add mod">
          <ac:chgData name="Jelizaveta Janno" userId="1019c2e1-4f0f-45de-83b1-227143dc2bad" providerId="ADAL" clId="{BB1DDD34-F5C1-44B8-A7E8-3E14EB266A8A}" dt="2026-01-08T19:26:12.297" v="563" actId="20577"/>
          <ac:spMkLst>
            <pc:docMk/>
            <pc:sldMk cId="1322334021" sldId="302"/>
            <ac:spMk id="4" creationId="{DE88E305-3BAF-384B-C84C-67C64E315345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4:42.982" v="628" actId="20577"/>
        <pc:sldMkLst>
          <pc:docMk/>
          <pc:sldMk cId="2859481000" sldId="303"/>
        </pc:sldMkLst>
        <pc:spChg chg="mod">
          <ac:chgData name="Jelizaveta Janno" userId="1019c2e1-4f0f-45de-83b1-227143dc2bad" providerId="ADAL" clId="{BB1DDD34-F5C1-44B8-A7E8-3E14EB266A8A}" dt="2026-01-08T19:34:25.853" v="618" actId="403"/>
          <ac:spMkLst>
            <pc:docMk/>
            <pc:sldMk cId="2859481000" sldId="303"/>
            <ac:spMk id="2" creationId="{D434F6C6-6ABF-7ED6-68F4-2413136CB89E}"/>
          </ac:spMkLst>
        </pc:spChg>
        <pc:spChg chg="mod">
          <ac:chgData name="Jelizaveta Janno" userId="1019c2e1-4f0f-45de-83b1-227143dc2bad" providerId="ADAL" clId="{BB1DDD34-F5C1-44B8-A7E8-3E14EB266A8A}" dt="2026-01-08T19:34:33.820" v="622" actId="404"/>
          <ac:spMkLst>
            <pc:docMk/>
            <pc:sldMk cId="2859481000" sldId="303"/>
            <ac:spMk id="3" creationId="{86A1BA17-370B-D010-39EF-27CCA07A0644}"/>
          </ac:spMkLst>
        </pc:spChg>
        <pc:spChg chg="add mod">
          <ac:chgData name="Jelizaveta Janno" userId="1019c2e1-4f0f-45de-83b1-227143dc2bad" providerId="ADAL" clId="{BB1DDD34-F5C1-44B8-A7E8-3E14EB266A8A}" dt="2026-01-08T19:34:42.982" v="628" actId="20577"/>
          <ac:spMkLst>
            <pc:docMk/>
            <pc:sldMk cId="2859481000" sldId="303"/>
            <ac:spMk id="4" creationId="{F877C29E-3DCE-9497-A9C6-F31660D26AF0}"/>
          </ac:spMkLst>
        </pc:spChg>
        <pc:picChg chg="mod">
          <ac:chgData name="Jelizaveta Janno" userId="1019c2e1-4f0f-45de-83b1-227143dc2bad" providerId="ADAL" clId="{BB1DDD34-F5C1-44B8-A7E8-3E14EB266A8A}" dt="2026-01-08T19:34:35.719" v="623" actId="1076"/>
          <ac:picMkLst>
            <pc:docMk/>
            <pc:sldMk cId="2859481000" sldId="303"/>
            <ac:picMk id="5" creationId="{1D576315-5ED0-49E9-2889-6630AB66DA9D}"/>
          </ac:picMkLst>
        </pc:picChg>
        <pc:picChg chg="mod">
          <ac:chgData name="Jelizaveta Janno" userId="1019c2e1-4f0f-45de-83b1-227143dc2bad" providerId="ADAL" clId="{BB1DDD34-F5C1-44B8-A7E8-3E14EB266A8A}" dt="2026-01-08T19:34:38.994" v="624" actId="1076"/>
          <ac:picMkLst>
            <pc:docMk/>
            <pc:sldMk cId="2859481000" sldId="303"/>
            <ac:picMk id="7" creationId="{C496BDD3-2301-CFC5-842C-26628CDDE295}"/>
          </ac:picMkLst>
        </pc:picChg>
      </pc:sldChg>
      <pc:sldChg chg="addSp modSp mod">
        <pc:chgData name="Jelizaveta Janno" userId="1019c2e1-4f0f-45de-83b1-227143dc2bad" providerId="ADAL" clId="{BB1DDD34-F5C1-44B8-A7E8-3E14EB266A8A}" dt="2026-01-08T20:53:47.896" v="1013" actId="20577"/>
        <pc:sldMkLst>
          <pc:docMk/>
          <pc:sldMk cId="2999580398" sldId="304"/>
        </pc:sldMkLst>
        <pc:spChg chg="mod">
          <ac:chgData name="Jelizaveta Janno" userId="1019c2e1-4f0f-45de-83b1-227143dc2bad" providerId="ADAL" clId="{BB1DDD34-F5C1-44B8-A7E8-3E14EB266A8A}" dt="2026-01-08T19:40:37.114" v="728" actId="947"/>
          <ac:spMkLst>
            <pc:docMk/>
            <pc:sldMk cId="2999580398" sldId="304"/>
            <ac:spMk id="2" creationId="{21A1AF6F-7D5B-7B0F-801D-EF629B3EAD37}"/>
          </ac:spMkLst>
        </pc:spChg>
        <pc:spChg chg="mod">
          <ac:chgData name="Jelizaveta Janno" userId="1019c2e1-4f0f-45de-83b1-227143dc2bad" providerId="ADAL" clId="{BB1DDD34-F5C1-44B8-A7E8-3E14EB266A8A}" dt="2026-01-08T19:40:47.854" v="735" actId="27636"/>
          <ac:spMkLst>
            <pc:docMk/>
            <pc:sldMk cId="2999580398" sldId="304"/>
            <ac:spMk id="3" creationId="{C6CC7715-A9CB-E622-A25E-EF8A66466A2E}"/>
          </ac:spMkLst>
        </pc:spChg>
        <pc:spChg chg="add mod">
          <ac:chgData name="Jelizaveta Janno" userId="1019c2e1-4f0f-45de-83b1-227143dc2bad" providerId="ADAL" clId="{BB1DDD34-F5C1-44B8-A7E8-3E14EB266A8A}" dt="2026-01-08T20:53:47.896" v="1013" actId="20577"/>
          <ac:spMkLst>
            <pc:docMk/>
            <pc:sldMk cId="2999580398" sldId="304"/>
            <ac:spMk id="4" creationId="{EFE769CD-8827-53AA-F895-5610157626A8}"/>
          </ac:spMkLst>
        </pc:spChg>
        <pc:picChg chg="mod">
          <ac:chgData name="Jelizaveta Janno" userId="1019c2e1-4f0f-45de-83b1-227143dc2bad" providerId="ADAL" clId="{BB1DDD34-F5C1-44B8-A7E8-3E14EB266A8A}" dt="2026-01-08T19:40:52.749" v="738" actId="1076"/>
          <ac:picMkLst>
            <pc:docMk/>
            <pc:sldMk cId="2999580398" sldId="304"/>
            <ac:picMk id="5" creationId="{E36CF1BC-C400-D79A-28A3-D03255015A07}"/>
          </ac:picMkLst>
        </pc:picChg>
      </pc:sldChg>
      <pc:sldChg chg="addSp modSp mod">
        <pc:chgData name="Jelizaveta Janno" userId="1019c2e1-4f0f-45de-83b1-227143dc2bad" providerId="ADAL" clId="{BB1DDD34-F5C1-44B8-A7E8-3E14EB266A8A}" dt="2026-01-08T21:10:23.960" v="1044" actId="20577"/>
        <pc:sldMkLst>
          <pc:docMk/>
          <pc:sldMk cId="3476177825" sldId="305"/>
        </pc:sldMkLst>
        <pc:spChg chg="mod">
          <ac:chgData name="Jelizaveta Janno" userId="1019c2e1-4f0f-45de-83b1-227143dc2bad" providerId="ADAL" clId="{BB1DDD34-F5C1-44B8-A7E8-3E14EB266A8A}" dt="2026-01-08T19:44:18.665" v="824" actId="403"/>
          <ac:spMkLst>
            <pc:docMk/>
            <pc:sldMk cId="3476177825" sldId="305"/>
            <ac:spMk id="2" creationId="{757FE6D3-76E0-46FE-FADC-B2C135CB55F2}"/>
          </ac:spMkLst>
        </pc:spChg>
        <pc:spChg chg="mod">
          <ac:chgData name="Jelizaveta Janno" userId="1019c2e1-4f0f-45de-83b1-227143dc2bad" providerId="ADAL" clId="{BB1DDD34-F5C1-44B8-A7E8-3E14EB266A8A}" dt="2026-01-08T19:44:10.311" v="822" actId="27636"/>
          <ac:spMkLst>
            <pc:docMk/>
            <pc:sldMk cId="3476177825" sldId="305"/>
            <ac:spMk id="3" creationId="{A73227EE-C46D-734E-F2CA-B6E5018DC602}"/>
          </ac:spMkLst>
        </pc:spChg>
        <pc:spChg chg="add mod">
          <ac:chgData name="Jelizaveta Janno" userId="1019c2e1-4f0f-45de-83b1-227143dc2bad" providerId="ADAL" clId="{BB1DDD34-F5C1-44B8-A7E8-3E14EB266A8A}" dt="2026-01-08T21:10:23.960" v="1044" actId="20577"/>
          <ac:spMkLst>
            <pc:docMk/>
            <pc:sldMk cId="3476177825" sldId="305"/>
            <ac:spMk id="4" creationId="{07664BA3-0C96-CCB3-F85F-769811ED2801}"/>
          </ac:spMkLst>
        </pc:spChg>
      </pc:sldChg>
      <pc:sldChg chg="addSp modSp mod">
        <pc:chgData name="Jelizaveta Janno" userId="1019c2e1-4f0f-45de-83b1-227143dc2bad" providerId="ADAL" clId="{BB1DDD34-F5C1-44B8-A7E8-3E14EB266A8A}" dt="2026-01-08T21:10:45.214" v="1052" actId="20577"/>
        <pc:sldMkLst>
          <pc:docMk/>
          <pc:sldMk cId="3895614965" sldId="306"/>
        </pc:sldMkLst>
        <pc:spChg chg="mod">
          <ac:chgData name="Jelizaveta Janno" userId="1019c2e1-4f0f-45de-83b1-227143dc2bad" providerId="ADAL" clId="{BB1DDD34-F5C1-44B8-A7E8-3E14EB266A8A}" dt="2026-01-08T19:51:33.120" v="899" actId="403"/>
          <ac:spMkLst>
            <pc:docMk/>
            <pc:sldMk cId="3895614965" sldId="306"/>
            <ac:spMk id="2" creationId="{DE9C290E-3750-59F9-E5AD-6BCE1CCAD57A}"/>
          </ac:spMkLst>
        </pc:spChg>
        <pc:spChg chg="mod">
          <ac:chgData name="Jelizaveta Janno" userId="1019c2e1-4f0f-45de-83b1-227143dc2bad" providerId="ADAL" clId="{BB1DDD34-F5C1-44B8-A7E8-3E14EB266A8A}" dt="2026-01-08T19:51:24.333" v="897" actId="27636"/>
          <ac:spMkLst>
            <pc:docMk/>
            <pc:sldMk cId="3895614965" sldId="306"/>
            <ac:spMk id="3" creationId="{728D938E-F286-CA31-80B9-DA66904E9F8B}"/>
          </ac:spMkLst>
        </pc:spChg>
        <pc:spChg chg="add mod">
          <ac:chgData name="Jelizaveta Janno" userId="1019c2e1-4f0f-45de-83b1-227143dc2bad" providerId="ADAL" clId="{BB1DDD34-F5C1-44B8-A7E8-3E14EB266A8A}" dt="2026-01-08T21:10:45.214" v="1052" actId="20577"/>
          <ac:spMkLst>
            <pc:docMk/>
            <pc:sldMk cId="3895614965" sldId="306"/>
            <ac:spMk id="4" creationId="{C92275AF-CC3B-AAAC-3CFB-DBF43A2DBF77}"/>
          </ac:spMkLst>
        </pc:spChg>
      </pc:sldChg>
      <pc:sldChg chg="addSp modSp mod">
        <pc:chgData name="Jelizaveta Janno" userId="1019c2e1-4f0f-45de-83b1-227143dc2bad" providerId="ADAL" clId="{BB1DDD34-F5C1-44B8-A7E8-3E14EB266A8A}" dt="2026-01-08T21:10:34.479" v="1046" actId="20577"/>
        <pc:sldMkLst>
          <pc:docMk/>
          <pc:sldMk cId="439341995" sldId="307"/>
        </pc:sldMkLst>
        <pc:spChg chg="mod">
          <ac:chgData name="Jelizaveta Janno" userId="1019c2e1-4f0f-45de-83b1-227143dc2bad" providerId="ADAL" clId="{BB1DDD34-F5C1-44B8-A7E8-3E14EB266A8A}" dt="2026-01-08T19:48:15.137" v="852" actId="403"/>
          <ac:spMkLst>
            <pc:docMk/>
            <pc:sldMk cId="439341995" sldId="307"/>
            <ac:spMk id="2" creationId="{35E84C36-73EE-A7AE-77D5-04C968176F73}"/>
          </ac:spMkLst>
        </pc:spChg>
        <pc:spChg chg="mod">
          <ac:chgData name="Jelizaveta Janno" userId="1019c2e1-4f0f-45de-83b1-227143dc2bad" providerId="ADAL" clId="{BB1DDD34-F5C1-44B8-A7E8-3E14EB266A8A}" dt="2026-01-08T19:47:50.241" v="847" actId="123"/>
          <ac:spMkLst>
            <pc:docMk/>
            <pc:sldMk cId="439341995" sldId="307"/>
            <ac:spMk id="3" creationId="{C1928686-4377-6B1E-26B8-A9372C11CBFC}"/>
          </ac:spMkLst>
        </pc:spChg>
        <pc:spChg chg="add mod">
          <ac:chgData name="Jelizaveta Janno" userId="1019c2e1-4f0f-45de-83b1-227143dc2bad" providerId="ADAL" clId="{BB1DDD34-F5C1-44B8-A7E8-3E14EB266A8A}" dt="2026-01-08T21:10:34.479" v="1046" actId="20577"/>
          <ac:spMkLst>
            <pc:docMk/>
            <pc:sldMk cId="439341995" sldId="307"/>
            <ac:spMk id="4" creationId="{A48E603C-C668-93BC-9FA2-DA3D13F8EF99}"/>
          </ac:spMkLst>
        </pc:spChg>
      </pc:sldChg>
      <pc:sldChg chg="addSp modSp mod">
        <pc:chgData name="Jelizaveta Janno" userId="1019c2e1-4f0f-45de-83b1-227143dc2bad" providerId="ADAL" clId="{BB1DDD34-F5C1-44B8-A7E8-3E14EB266A8A}" dt="2026-01-08T21:10:51.745" v="1056" actId="20577"/>
        <pc:sldMkLst>
          <pc:docMk/>
          <pc:sldMk cId="240390618" sldId="308"/>
        </pc:sldMkLst>
        <pc:spChg chg="mod">
          <ac:chgData name="Jelizaveta Janno" userId="1019c2e1-4f0f-45de-83b1-227143dc2bad" providerId="ADAL" clId="{BB1DDD34-F5C1-44B8-A7E8-3E14EB266A8A}" dt="2026-01-08T19:51:49.148" v="902" actId="14100"/>
          <ac:spMkLst>
            <pc:docMk/>
            <pc:sldMk cId="240390618" sldId="308"/>
            <ac:spMk id="2" creationId="{24C820F9-BA19-9331-614B-7A732C6CE362}"/>
          </ac:spMkLst>
        </pc:spChg>
        <pc:spChg chg="mod">
          <ac:chgData name="Jelizaveta Janno" userId="1019c2e1-4f0f-45de-83b1-227143dc2bad" providerId="ADAL" clId="{BB1DDD34-F5C1-44B8-A7E8-3E14EB266A8A}" dt="2026-01-08T19:52:02.187" v="907" actId="14100"/>
          <ac:spMkLst>
            <pc:docMk/>
            <pc:sldMk cId="240390618" sldId="308"/>
            <ac:spMk id="3" creationId="{5F32AADE-7BB9-481F-90D3-105AEA3D1D95}"/>
          </ac:spMkLst>
        </pc:spChg>
        <pc:spChg chg="add mod">
          <ac:chgData name="Jelizaveta Janno" userId="1019c2e1-4f0f-45de-83b1-227143dc2bad" providerId="ADAL" clId="{BB1DDD34-F5C1-44B8-A7E8-3E14EB266A8A}" dt="2026-01-08T21:10:51.745" v="1056" actId="20577"/>
          <ac:spMkLst>
            <pc:docMk/>
            <pc:sldMk cId="240390618" sldId="308"/>
            <ac:spMk id="4" creationId="{F9A30CF1-ECE2-B9E5-0FBF-991CAFAC27C3}"/>
          </ac:spMkLst>
        </pc:spChg>
      </pc:sldChg>
      <pc:sldChg chg="addSp modSp mod">
        <pc:chgData name="Jelizaveta Janno" userId="1019c2e1-4f0f-45de-83b1-227143dc2bad" providerId="ADAL" clId="{BB1DDD34-F5C1-44B8-A7E8-3E14EB266A8A}" dt="2026-01-08T21:10:57.842" v="1058" actId="20577"/>
        <pc:sldMkLst>
          <pc:docMk/>
          <pc:sldMk cId="2033795381" sldId="309"/>
        </pc:sldMkLst>
        <pc:spChg chg="mod">
          <ac:chgData name="Jelizaveta Janno" userId="1019c2e1-4f0f-45de-83b1-227143dc2bad" providerId="ADAL" clId="{BB1DDD34-F5C1-44B8-A7E8-3E14EB266A8A}" dt="2026-01-08T19:52:52.601" v="952" actId="403"/>
          <ac:spMkLst>
            <pc:docMk/>
            <pc:sldMk cId="2033795381" sldId="309"/>
            <ac:spMk id="2" creationId="{B68F0C8A-B505-D62C-D6A6-D48A80A8D5DB}"/>
          </ac:spMkLst>
        </pc:spChg>
        <pc:spChg chg="mod">
          <ac:chgData name="Jelizaveta Janno" userId="1019c2e1-4f0f-45de-83b1-227143dc2bad" providerId="ADAL" clId="{BB1DDD34-F5C1-44B8-A7E8-3E14EB266A8A}" dt="2026-01-08T19:52:45.048" v="950" actId="27636"/>
          <ac:spMkLst>
            <pc:docMk/>
            <pc:sldMk cId="2033795381" sldId="309"/>
            <ac:spMk id="3" creationId="{D499D625-A306-BE99-EA4A-CDFABAB03BD0}"/>
          </ac:spMkLst>
        </pc:spChg>
        <pc:spChg chg="add mod">
          <ac:chgData name="Jelizaveta Janno" userId="1019c2e1-4f0f-45de-83b1-227143dc2bad" providerId="ADAL" clId="{BB1DDD34-F5C1-44B8-A7E8-3E14EB266A8A}" dt="2026-01-08T21:10:57.842" v="1058" actId="20577"/>
          <ac:spMkLst>
            <pc:docMk/>
            <pc:sldMk cId="2033795381" sldId="309"/>
            <ac:spMk id="4" creationId="{6023B9FF-E6AD-30C8-9FFC-FA7350733C22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6.290" v="536" actId="47"/>
        <pc:sldMkLst>
          <pc:docMk/>
          <pc:sldMk cId="1961966960" sldId="310"/>
        </pc:sldMkLst>
        <pc:spChg chg="mod">
          <ac:chgData name="Jelizaveta Janno" userId="1019c2e1-4f0f-45de-83b1-227143dc2bad" providerId="ADAL" clId="{BB1DDD34-F5C1-44B8-A7E8-3E14EB266A8A}" dt="2026-01-08T19:00:24.632" v="422" actId="947"/>
          <ac:spMkLst>
            <pc:docMk/>
            <pc:sldMk cId="1961966960" sldId="310"/>
            <ac:spMk id="2" creationId="{B261A255-4591-7CC8-0F6D-46841379B1B4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50:59.080" v="1000" actId="20577"/>
        <pc:sldMkLst>
          <pc:docMk/>
          <pc:sldMk cId="2044962266" sldId="311"/>
        </pc:sldMkLst>
        <pc:spChg chg="mod">
          <ac:chgData name="Jelizaveta Janno" userId="1019c2e1-4f0f-45de-83b1-227143dc2bad" providerId="ADAL" clId="{BB1DDD34-F5C1-44B8-A7E8-3E14EB266A8A}" dt="2026-01-08T19:37:27.333" v="674" actId="255"/>
          <ac:spMkLst>
            <pc:docMk/>
            <pc:sldMk cId="2044962266" sldId="311"/>
            <ac:spMk id="2" creationId="{6C8C0EC0-4175-7CCC-039E-CA15BF0C7683}"/>
          </ac:spMkLst>
        </pc:spChg>
        <pc:spChg chg="mod">
          <ac:chgData name="Jelizaveta Janno" userId="1019c2e1-4f0f-45de-83b1-227143dc2bad" providerId="ADAL" clId="{BB1DDD34-F5C1-44B8-A7E8-3E14EB266A8A}" dt="2026-01-08T19:37:15.365" v="672" actId="123"/>
          <ac:spMkLst>
            <pc:docMk/>
            <pc:sldMk cId="2044962266" sldId="311"/>
            <ac:spMk id="3" creationId="{201197AE-1024-0AE2-237C-5ABBBACE7AA5}"/>
          </ac:spMkLst>
        </pc:spChg>
        <pc:spChg chg="add mod">
          <ac:chgData name="Jelizaveta Janno" userId="1019c2e1-4f0f-45de-83b1-227143dc2bad" providerId="ADAL" clId="{BB1DDD34-F5C1-44B8-A7E8-3E14EB266A8A}" dt="2026-01-08T20:50:59.080" v="1000" actId="20577"/>
          <ac:spMkLst>
            <pc:docMk/>
            <pc:sldMk cId="2044962266" sldId="311"/>
            <ac:spMk id="4" creationId="{7CBABDD5-E3C2-1739-FA87-631BEF4E956D}"/>
          </ac:spMkLst>
        </pc:spChg>
        <pc:graphicFrameChg chg="mod modGraphic">
          <ac:chgData name="Jelizaveta Janno" userId="1019c2e1-4f0f-45de-83b1-227143dc2bad" providerId="ADAL" clId="{BB1DDD34-F5C1-44B8-A7E8-3E14EB266A8A}" dt="2026-01-08T19:37:31.625" v="675" actId="1076"/>
          <ac:graphicFrameMkLst>
            <pc:docMk/>
            <pc:sldMk cId="2044962266" sldId="311"/>
            <ac:graphicFrameMk id="21" creationId="{D6F5B4A1-465F-9CE7-2379-00122998AD56}"/>
          </ac:graphicFrameMkLst>
        </pc:graphicFrameChg>
      </pc:sldChg>
      <pc:sldChg chg="modSp del mod">
        <pc:chgData name="Jelizaveta Janno" userId="1019c2e1-4f0f-45de-83b1-227143dc2bad" providerId="ADAL" clId="{BB1DDD34-F5C1-44B8-A7E8-3E14EB266A8A}" dt="2026-01-08T19:25:07.002" v="539" actId="47"/>
        <pc:sldMkLst>
          <pc:docMk/>
          <pc:sldMk cId="1734400088" sldId="312"/>
        </pc:sldMkLst>
        <pc:spChg chg="mod">
          <ac:chgData name="Jelizaveta Janno" userId="1019c2e1-4f0f-45de-83b1-227143dc2bad" providerId="ADAL" clId="{BB1DDD34-F5C1-44B8-A7E8-3E14EB266A8A}" dt="2026-01-08T19:01:20.692" v="442" actId="403"/>
          <ac:spMkLst>
            <pc:docMk/>
            <pc:sldMk cId="1734400088" sldId="312"/>
            <ac:spMk id="2" creationId="{5B6C0A4F-4FC3-E2F9-9930-992A551D875C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7.182" v="540" actId="47"/>
        <pc:sldMkLst>
          <pc:docMk/>
          <pc:sldMk cId="1648404446" sldId="313"/>
        </pc:sldMkLst>
        <pc:spChg chg="mod">
          <ac:chgData name="Jelizaveta Janno" userId="1019c2e1-4f0f-45de-83b1-227143dc2bad" providerId="ADAL" clId="{BB1DDD34-F5C1-44B8-A7E8-3E14EB266A8A}" dt="2026-01-08T19:01:29.434" v="444" actId="947"/>
          <ac:spMkLst>
            <pc:docMk/>
            <pc:sldMk cId="1648404446" sldId="313"/>
            <ac:spMk id="2" creationId="{E298E3B0-1E2E-6DAB-FFBA-ACC118C72A14}"/>
          </ac:spMkLst>
        </pc:spChg>
      </pc:sldChg>
      <pc:sldChg chg="addSp delSp modSp add del mod">
        <pc:chgData name="Jelizaveta Janno" userId="1019c2e1-4f0f-45de-83b1-227143dc2bad" providerId="ADAL" clId="{BB1DDD34-F5C1-44B8-A7E8-3E14EB266A8A}" dt="2026-01-08T19:25:01.477" v="511" actId="47"/>
        <pc:sldMkLst>
          <pc:docMk/>
          <pc:sldMk cId="147616357" sldId="316"/>
        </pc:sldMkLst>
        <pc:spChg chg="mod">
          <ac:chgData name="Jelizaveta Janno" userId="1019c2e1-4f0f-45de-83b1-227143dc2bad" providerId="ADAL" clId="{BB1DDD34-F5C1-44B8-A7E8-3E14EB266A8A}" dt="2026-01-08T18:42:17.530" v="118" actId="27636"/>
          <ac:spMkLst>
            <pc:docMk/>
            <pc:sldMk cId="147616357" sldId="316"/>
            <ac:spMk id="3" creationId="{D48440B0-E488-4C52-8FF9-497705821A6B}"/>
          </ac:spMkLst>
        </pc:spChg>
        <pc:graphicFrameChg chg="add del mod modGraphic">
          <ac:chgData name="Jelizaveta Janno" userId="1019c2e1-4f0f-45de-83b1-227143dc2bad" providerId="ADAL" clId="{BB1DDD34-F5C1-44B8-A7E8-3E14EB266A8A}" dt="2026-01-08T18:39:40.561" v="78" actId="478"/>
          <ac:graphicFrameMkLst>
            <pc:docMk/>
            <pc:sldMk cId="147616357" sldId="316"/>
            <ac:graphicFrameMk id="2" creationId="{822364CB-6DF7-D386-8984-BC90CB12062A}"/>
          </ac:graphicFrameMkLst>
        </pc:graphicFrameChg>
        <pc:graphicFrameChg chg="add del mod modGraphic">
          <ac:chgData name="Jelizaveta Janno" userId="1019c2e1-4f0f-45de-83b1-227143dc2bad" providerId="ADAL" clId="{BB1DDD34-F5C1-44B8-A7E8-3E14EB266A8A}" dt="2026-01-08T18:41:29.405" v="82" actId="478"/>
          <ac:graphicFrameMkLst>
            <pc:docMk/>
            <pc:sldMk cId="147616357" sldId="316"/>
            <ac:graphicFrameMk id="5" creationId="{5072954B-855D-828E-8EDF-34CFCA2184D3}"/>
          </ac:graphicFrameMkLst>
        </pc:graphicFrameChg>
      </pc:sldChg>
      <pc:sldChg chg="addSp delSp modSp del mod">
        <pc:chgData name="Jelizaveta Janno" userId="1019c2e1-4f0f-45de-83b1-227143dc2bad" providerId="ADAL" clId="{BB1DDD34-F5C1-44B8-A7E8-3E14EB266A8A}" dt="2026-01-08T18:44:41.075" v="209" actId="47"/>
        <pc:sldMkLst>
          <pc:docMk/>
          <pc:sldMk cId="1599053086" sldId="318"/>
        </pc:sldMkLst>
        <pc:spChg chg="add del mod">
          <ac:chgData name="Jelizaveta Janno" userId="1019c2e1-4f0f-45de-83b1-227143dc2bad" providerId="ADAL" clId="{BB1DDD34-F5C1-44B8-A7E8-3E14EB266A8A}" dt="2026-01-08T18:11:08.436" v="1" actId="478"/>
          <ac:spMkLst>
            <pc:docMk/>
            <pc:sldMk cId="1599053086" sldId="318"/>
            <ac:spMk id="3" creationId="{BF6FE9EE-5788-4A58-344D-C79D0A5C3A8E}"/>
          </ac:spMkLst>
        </pc:spChg>
        <pc:spChg chg="del">
          <ac:chgData name="Jelizaveta Janno" userId="1019c2e1-4f0f-45de-83b1-227143dc2bad" providerId="ADAL" clId="{BB1DDD34-F5C1-44B8-A7E8-3E14EB266A8A}" dt="2026-01-08T18:11:11.837" v="2" actId="478"/>
          <ac:spMkLst>
            <pc:docMk/>
            <pc:sldMk cId="1599053086" sldId="318"/>
            <ac:spMk id="5" creationId="{9B25E80C-5707-4EE3-95FB-495DF4DFF750}"/>
          </ac:spMkLst>
        </pc:spChg>
        <pc:spChg chg="mod">
          <ac:chgData name="Jelizaveta Janno" userId="1019c2e1-4f0f-45de-83b1-227143dc2bad" providerId="ADAL" clId="{BB1DDD34-F5C1-44B8-A7E8-3E14EB266A8A}" dt="2026-01-08T18:44:35.433" v="207" actId="21"/>
          <ac:spMkLst>
            <pc:docMk/>
            <pc:sldMk cId="1599053086" sldId="318"/>
            <ac:spMk id="11" creationId="{00000000-0000-0000-0000-000000000000}"/>
          </ac:spMkLst>
        </pc:spChg>
        <pc:spChg chg="del">
          <ac:chgData name="Jelizaveta Janno" userId="1019c2e1-4f0f-45de-83b1-227143dc2bad" providerId="ADAL" clId="{BB1DDD34-F5C1-44B8-A7E8-3E14EB266A8A}" dt="2026-01-08T18:11:04.498" v="0" actId="478"/>
          <ac:spMkLst>
            <pc:docMk/>
            <pc:sldMk cId="1599053086" sldId="318"/>
            <ac:spMk id="14" creationId="{00000000-0000-0000-0000-000000000000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2.729" v="518" actId="47"/>
        <pc:sldMkLst>
          <pc:docMk/>
          <pc:sldMk cId="1150797248" sldId="319"/>
        </pc:sldMkLst>
        <pc:spChg chg="mod">
          <ac:chgData name="Jelizaveta Janno" userId="1019c2e1-4f0f-45de-83b1-227143dc2bad" providerId="ADAL" clId="{BB1DDD34-F5C1-44B8-A7E8-3E14EB266A8A}" dt="2026-01-08T18:53:14.388" v="358" actId="20577"/>
          <ac:spMkLst>
            <pc:docMk/>
            <pc:sldMk cId="1150797248" sldId="319"/>
            <ac:spMk id="2" creationId="{D8048814-818E-995E-1C34-CC8B930486B8}"/>
          </ac:spMkLst>
        </pc:spChg>
        <pc:spChg chg="mod">
          <ac:chgData name="Jelizaveta Janno" userId="1019c2e1-4f0f-45de-83b1-227143dc2bad" providerId="ADAL" clId="{BB1DDD34-F5C1-44B8-A7E8-3E14EB266A8A}" dt="2026-01-08T18:53:23.852" v="359" actId="123"/>
          <ac:spMkLst>
            <pc:docMk/>
            <pc:sldMk cId="1150797248" sldId="319"/>
            <ac:spMk id="3" creationId="{3A455B85-6183-0742-0103-36E00679A6AA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2.953" v="519" actId="47"/>
        <pc:sldMkLst>
          <pc:docMk/>
          <pc:sldMk cId="4037681422" sldId="320"/>
        </pc:sldMkLst>
        <pc:spChg chg="mod">
          <ac:chgData name="Jelizaveta Janno" userId="1019c2e1-4f0f-45de-83b1-227143dc2bad" providerId="ADAL" clId="{BB1DDD34-F5C1-44B8-A7E8-3E14EB266A8A}" dt="2026-01-08T18:53:39.893" v="361" actId="20577"/>
          <ac:spMkLst>
            <pc:docMk/>
            <pc:sldMk cId="4037681422" sldId="320"/>
            <ac:spMk id="2" creationId="{5D4AA4EC-E5FF-7779-4A24-2236C0619687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3.983" v="525" actId="47"/>
        <pc:sldMkLst>
          <pc:docMk/>
          <pc:sldMk cId="986688551" sldId="321"/>
        </pc:sldMkLst>
        <pc:spChg chg="mod">
          <ac:chgData name="Jelizaveta Janno" userId="1019c2e1-4f0f-45de-83b1-227143dc2bad" providerId="ADAL" clId="{BB1DDD34-F5C1-44B8-A7E8-3E14EB266A8A}" dt="2026-01-08T18:55:33.637" v="377" actId="947"/>
          <ac:spMkLst>
            <pc:docMk/>
            <pc:sldMk cId="986688551" sldId="321"/>
            <ac:spMk id="2" creationId="{4ED0D5DB-9399-F3E5-48FA-7C9064AC3245}"/>
          </ac:spMkLst>
        </pc:spChg>
        <pc:spChg chg="mod">
          <ac:chgData name="Jelizaveta Janno" userId="1019c2e1-4f0f-45de-83b1-227143dc2bad" providerId="ADAL" clId="{BB1DDD34-F5C1-44B8-A7E8-3E14EB266A8A}" dt="2026-01-08T18:55:36.979" v="378" actId="123"/>
          <ac:spMkLst>
            <pc:docMk/>
            <pc:sldMk cId="986688551" sldId="321"/>
            <ac:spMk id="3" creationId="{71A08893-CD3D-163F-3DA7-6EB7B3C5566F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4.187" v="526" actId="47"/>
        <pc:sldMkLst>
          <pc:docMk/>
          <pc:sldMk cId="488025852" sldId="322"/>
        </pc:sldMkLst>
        <pc:spChg chg="mod">
          <ac:chgData name="Jelizaveta Janno" userId="1019c2e1-4f0f-45de-83b1-227143dc2bad" providerId="ADAL" clId="{BB1DDD34-F5C1-44B8-A7E8-3E14EB266A8A}" dt="2026-01-08T18:55:50.836" v="380" actId="403"/>
          <ac:spMkLst>
            <pc:docMk/>
            <pc:sldMk cId="488025852" sldId="322"/>
            <ac:spMk id="2" creationId="{8FDC9D70-BB83-2326-8928-7D4B53D78676}"/>
          </ac:spMkLst>
        </pc:spChg>
        <pc:spChg chg="mod">
          <ac:chgData name="Jelizaveta Janno" userId="1019c2e1-4f0f-45de-83b1-227143dc2bad" providerId="ADAL" clId="{BB1DDD34-F5C1-44B8-A7E8-3E14EB266A8A}" dt="2026-01-08T18:55:56.856" v="382" actId="404"/>
          <ac:spMkLst>
            <pc:docMk/>
            <pc:sldMk cId="488025852" sldId="322"/>
            <ac:spMk id="3" creationId="{6EE08271-72A5-7213-8B7C-926C720A053D}"/>
          </ac:spMkLst>
        </pc:spChg>
      </pc:sldChg>
      <pc:sldChg chg="del">
        <pc:chgData name="Jelizaveta Janno" userId="1019c2e1-4f0f-45de-83b1-227143dc2bad" providerId="ADAL" clId="{BB1DDD34-F5C1-44B8-A7E8-3E14EB266A8A}" dt="2026-01-08T19:06:57.394" v="472" actId="47"/>
        <pc:sldMkLst>
          <pc:docMk/>
          <pc:sldMk cId="458052516" sldId="323"/>
        </pc:sldMkLst>
      </pc:sldChg>
      <pc:sldChg chg="modSp del mod">
        <pc:chgData name="Jelizaveta Janno" userId="1019c2e1-4f0f-45de-83b1-227143dc2bad" providerId="ADAL" clId="{BB1DDD34-F5C1-44B8-A7E8-3E14EB266A8A}" dt="2026-01-08T19:25:02.376" v="516" actId="47"/>
        <pc:sldMkLst>
          <pc:docMk/>
          <pc:sldMk cId="1421886231" sldId="324"/>
        </pc:sldMkLst>
        <pc:spChg chg="mod">
          <ac:chgData name="Jelizaveta Janno" userId="1019c2e1-4f0f-45de-83b1-227143dc2bad" providerId="ADAL" clId="{BB1DDD34-F5C1-44B8-A7E8-3E14EB266A8A}" dt="2026-01-08T18:45:36.729" v="226" actId="20577"/>
          <ac:spMkLst>
            <pc:docMk/>
            <pc:sldMk cId="1421886231" sldId="324"/>
            <ac:spMk id="2" creationId="{CF140CD3-0C5A-B21D-6A62-3CA0CE61D4D5}"/>
          </ac:spMkLst>
        </pc:spChg>
        <pc:spChg chg="mod">
          <ac:chgData name="Jelizaveta Janno" userId="1019c2e1-4f0f-45de-83b1-227143dc2bad" providerId="ADAL" clId="{BB1DDD34-F5C1-44B8-A7E8-3E14EB266A8A}" dt="2026-01-08T18:45:42.144" v="227" actId="123"/>
          <ac:spMkLst>
            <pc:docMk/>
            <pc:sldMk cId="1421886231" sldId="324"/>
            <ac:spMk id="3" creationId="{E46E429E-069B-52B0-822B-511F65B2F244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5.713" v="533" actId="47"/>
        <pc:sldMkLst>
          <pc:docMk/>
          <pc:sldMk cId="1246909121" sldId="325"/>
        </pc:sldMkLst>
        <pc:spChg chg="mod">
          <ac:chgData name="Jelizaveta Janno" userId="1019c2e1-4f0f-45de-83b1-227143dc2bad" providerId="ADAL" clId="{BB1DDD34-F5C1-44B8-A7E8-3E14EB266A8A}" dt="2026-01-08T18:59:38.833" v="416" actId="403"/>
          <ac:spMkLst>
            <pc:docMk/>
            <pc:sldMk cId="1246909121" sldId="325"/>
            <ac:spMk id="2" creationId="{AC102150-1CB6-ED72-9211-7AA37095CDF3}"/>
          </ac:spMkLst>
        </pc:spChg>
        <pc:spChg chg="mod">
          <ac:chgData name="Jelizaveta Janno" userId="1019c2e1-4f0f-45de-83b1-227143dc2bad" providerId="ADAL" clId="{BB1DDD34-F5C1-44B8-A7E8-3E14EB266A8A}" dt="2026-01-08T19:02:37.871" v="455" actId="404"/>
          <ac:spMkLst>
            <pc:docMk/>
            <pc:sldMk cId="1246909121" sldId="325"/>
            <ac:spMk id="3" creationId="{EC194918-2DB2-8C56-E62E-B1C708CE64C1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5.889" v="534" actId="47"/>
        <pc:sldMkLst>
          <pc:docMk/>
          <pc:sldMk cId="3184683698" sldId="326"/>
        </pc:sldMkLst>
        <pc:spChg chg="mod">
          <ac:chgData name="Jelizaveta Janno" userId="1019c2e1-4f0f-45de-83b1-227143dc2bad" providerId="ADAL" clId="{BB1DDD34-F5C1-44B8-A7E8-3E14EB266A8A}" dt="2026-01-08T18:59:53.933" v="418" actId="403"/>
          <ac:spMkLst>
            <pc:docMk/>
            <pc:sldMk cId="3184683698" sldId="326"/>
            <ac:spMk id="2" creationId="{EA497ED2-99A5-D7B2-57B7-41039CD566F7}"/>
          </ac:spMkLst>
        </pc:spChg>
        <pc:spChg chg="mod">
          <ac:chgData name="Jelizaveta Janno" userId="1019c2e1-4f0f-45de-83b1-227143dc2bad" providerId="ADAL" clId="{BB1DDD34-F5C1-44B8-A7E8-3E14EB266A8A}" dt="2026-01-08T19:02:14.948" v="453" actId="123"/>
          <ac:spMkLst>
            <pc:docMk/>
            <pc:sldMk cId="3184683698" sldId="326"/>
            <ac:spMk id="3" creationId="{803FE459-CBF9-200E-1A8D-EB8C25C031A2}"/>
          </ac:spMkLst>
        </pc:spChg>
      </pc:sldChg>
      <pc:sldChg chg="modSp del mod">
        <pc:chgData name="Jelizaveta Janno" userId="1019c2e1-4f0f-45de-83b1-227143dc2bad" providerId="ADAL" clId="{BB1DDD34-F5C1-44B8-A7E8-3E14EB266A8A}" dt="2026-01-08T19:25:06.828" v="538" actId="47"/>
        <pc:sldMkLst>
          <pc:docMk/>
          <pc:sldMk cId="41821056" sldId="327"/>
        </pc:sldMkLst>
        <pc:spChg chg="mod">
          <ac:chgData name="Jelizaveta Janno" userId="1019c2e1-4f0f-45de-83b1-227143dc2bad" providerId="ADAL" clId="{BB1DDD34-F5C1-44B8-A7E8-3E14EB266A8A}" dt="2026-01-08T19:01:05.599" v="440" actId="403"/>
          <ac:spMkLst>
            <pc:docMk/>
            <pc:sldMk cId="41821056" sldId="327"/>
            <ac:spMk id="2" creationId="{482F3773-A482-7DD1-59B1-A9A9900E8F3D}"/>
          </ac:spMkLst>
        </pc:spChg>
        <pc:spChg chg="mod">
          <ac:chgData name="Jelizaveta Janno" userId="1019c2e1-4f0f-45de-83b1-227143dc2bad" providerId="ADAL" clId="{BB1DDD34-F5C1-44B8-A7E8-3E14EB266A8A}" dt="2026-01-08T19:01:50.770" v="448" actId="123"/>
          <ac:spMkLst>
            <pc:docMk/>
            <pc:sldMk cId="41821056" sldId="327"/>
            <ac:spMk id="3" creationId="{518D5F0B-4849-66EF-F9D8-CEB2254BEEB9}"/>
          </ac:spMkLst>
        </pc:spChg>
      </pc:sldChg>
      <pc:sldChg chg="addSp delSp modSp del mod">
        <pc:chgData name="Jelizaveta Janno" userId="1019c2e1-4f0f-45de-83b1-227143dc2bad" providerId="ADAL" clId="{BB1DDD34-F5C1-44B8-A7E8-3E14EB266A8A}" dt="2026-01-08T19:25:07.999" v="542" actId="47"/>
        <pc:sldMkLst>
          <pc:docMk/>
          <pc:sldMk cId="1755191244" sldId="328"/>
        </pc:sldMkLst>
        <pc:spChg chg="mod">
          <ac:chgData name="Jelizaveta Janno" userId="1019c2e1-4f0f-45de-83b1-227143dc2bad" providerId="ADAL" clId="{BB1DDD34-F5C1-44B8-A7E8-3E14EB266A8A}" dt="2026-01-08T19:02:55.517" v="457" actId="403"/>
          <ac:spMkLst>
            <pc:docMk/>
            <pc:sldMk cId="1755191244" sldId="328"/>
            <ac:spMk id="2" creationId="{33718123-08DB-A68B-E48F-2A24146107DA}"/>
          </ac:spMkLst>
        </pc:spChg>
        <pc:spChg chg="mod">
          <ac:chgData name="Jelizaveta Janno" userId="1019c2e1-4f0f-45de-83b1-227143dc2bad" providerId="ADAL" clId="{BB1DDD34-F5C1-44B8-A7E8-3E14EB266A8A}" dt="2026-01-08T19:08:27.343" v="482" actId="20577"/>
          <ac:spMkLst>
            <pc:docMk/>
            <pc:sldMk cId="1755191244" sldId="328"/>
            <ac:spMk id="3" creationId="{99543842-927C-5817-8318-D29C525015B9}"/>
          </ac:spMkLst>
        </pc:spChg>
        <pc:spChg chg="add del">
          <ac:chgData name="Jelizaveta Janno" userId="1019c2e1-4f0f-45de-83b1-227143dc2bad" providerId="ADAL" clId="{BB1DDD34-F5C1-44B8-A7E8-3E14EB266A8A}" dt="2026-01-08T19:03:07.394" v="460" actId="22"/>
          <ac:spMkLst>
            <pc:docMk/>
            <pc:sldMk cId="1755191244" sldId="328"/>
            <ac:spMk id="5" creationId="{D07D810C-CFEA-9BF3-9D10-7506B618B53B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26:18.928" v="566" actId="20577"/>
        <pc:sldMkLst>
          <pc:docMk/>
          <pc:sldMk cId="2464985590" sldId="329"/>
        </pc:sldMkLst>
        <pc:spChg chg="mod">
          <ac:chgData name="Jelizaveta Janno" userId="1019c2e1-4f0f-45de-83b1-227143dc2bad" providerId="ADAL" clId="{BB1DDD34-F5C1-44B8-A7E8-3E14EB266A8A}" dt="2026-01-08T19:09:09.073" v="491" actId="403"/>
          <ac:spMkLst>
            <pc:docMk/>
            <pc:sldMk cId="2464985590" sldId="329"/>
            <ac:spMk id="2" creationId="{E82B9CDE-8643-5C37-18CA-12E13B50D53E}"/>
          </ac:spMkLst>
        </pc:spChg>
        <pc:spChg chg="mod">
          <ac:chgData name="Jelizaveta Janno" userId="1019c2e1-4f0f-45de-83b1-227143dc2bad" providerId="ADAL" clId="{BB1DDD34-F5C1-44B8-A7E8-3E14EB266A8A}" dt="2026-01-08T19:09:01.249" v="489" actId="20577"/>
          <ac:spMkLst>
            <pc:docMk/>
            <pc:sldMk cId="2464985590" sldId="329"/>
            <ac:spMk id="3" creationId="{2651F66A-A245-DC43-4893-D8E88DBF9C9F}"/>
          </ac:spMkLst>
        </pc:spChg>
        <pc:spChg chg="add mod">
          <ac:chgData name="Jelizaveta Janno" userId="1019c2e1-4f0f-45de-83b1-227143dc2bad" providerId="ADAL" clId="{BB1DDD34-F5C1-44B8-A7E8-3E14EB266A8A}" dt="2026-01-08T19:26:18.928" v="566" actId="20577"/>
          <ac:spMkLst>
            <pc:docMk/>
            <pc:sldMk cId="2464985590" sldId="329"/>
            <ac:spMk id="4" creationId="{B07FF250-5B98-17B8-3C2C-6EC17ED29CEB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26:26.924" v="569" actId="20577"/>
        <pc:sldMkLst>
          <pc:docMk/>
          <pc:sldMk cId="152494682" sldId="330"/>
        </pc:sldMkLst>
        <pc:spChg chg="mod">
          <ac:chgData name="Jelizaveta Janno" userId="1019c2e1-4f0f-45de-83b1-227143dc2bad" providerId="ADAL" clId="{BB1DDD34-F5C1-44B8-A7E8-3E14EB266A8A}" dt="2026-01-08T19:25:45.598" v="558" actId="403"/>
          <ac:spMkLst>
            <pc:docMk/>
            <pc:sldMk cId="152494682" sldId="330"/>
            <ac:spMk id="2" creationId="{B157559F-1AA2-2E74-F828-E67F755248D2}"/>
          </ac:spMkLst>
        </pc:spChg>
        <pc:spChg chg="add mod">
          <ac:chgData name="Jelizaveta Janno" userId="1019c2e1-4f0f-45de-83b1-227143dc2bad" providerId="ADAL" clId="{BB1DDD34-F5C1-44B8-A7E8-3E14EB266A8A}" dt="2026-01-08T19:26:26.924" v="569" actId="20577"/>
          <ac:spMkLst>
            <pc:docMk/>
            <pc:sldMk cId="152494682" sldId="330"/>
            <ac:spMk id="4" creationId="{F0A675C8-5A34-6BC8-CED4-F4B01C3E40B9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3:16.650" v="592" actId="20577"/>
        <pc:sldMkLst>
          <pc:docMk/>
          <pc:sldMk cId="2820051305" sldId="331"/>
        </pc:sldMkLst>
        <pc:spChg chg="mod">
          <ac:chgData name="Jelizaveta Janno" userId="1019c2e1-4f0f-45de-83b1-227143dc2bad" providerId="ADAL" clId="{BB1DDD34-F5C1-44B8-A7E8-3E14EB266A8A}" dt="2026-01-08T19:32:54.806" v="583" actId="403"/>
          <ac:spMkLst>
            <pc:docMk/>
            <pc:sldMk cId="2820051305" sldId="331"/>
            <ac:spMk id="2" creationId="{E581BD66-6A51-C49D-56A5-C8940785F42E}"/>
          </ac:spMkLst>
        </pc:spChg>
        <pc:spChg chg="mod">
          <ac:chgData name="Jelizaveta Janno" userId="1019c2e1-4f0f-45de-83b1-227143dc2bad" providerId="ADAL" clId="{BB1DDD34-F5C1-44B8-A7E8-3E14EB266A8A}" dt="2026-01-08T19:33:11.664" v="589" actId="404"/>
          <ac:spMkLst>
            <pc:docMk/>
            <pc:sldMk cId="2820051305" sldId="331"/>
            <ac:spMk id="3" creationId="{1458F8E9-579C-A882-E7E5-DC53882CF9AE}"/>
          </ac:spMkLst>
        </pc:spChg>
        <pc:spChg chg="add mod">
          <ac:chgData name="Jelizaveta Janno" userId="1019c2e1-4f0f-45de-83b1-227143dc2bad" providerId="ADAL" clId="{BB1DDD34-F5C1-44B8-A7E8-3E14EB266A8A}" dt="2026-01-08T19:33:16.650" v="592" actId="20577"/>
          <ac:spMkLst>
            <pc:docMk/>
            <pc:sldMk cId="2820051305" sldId="331"/>
            <ac:spMk id="4" creationId="{EDBCBB48-9BA1-FBB6-B856-254CE2644076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3:43.219" v="604" actId="20577"/>
        <pc:sldMkLst>
          <pc:docMk/>
          <pc:sldMk cId="1911551468" sldId="332"/>
        </pc:sldMkLst>
        <pc:spChg chg="mod">
          <ac:chgData name="Jelizaveta Janno" userId="1019c2e1-4f0f-45de-83b1-227143dc2bad" providerId="ADAL" clId="{BB1DDD34-F5C1-44B8-A7E8-3E14EB266A8A}" dt="2026-01-08T19:33:38.151" v="600" actId="403"/>
          <ac:spMkLst>
            <pc:docMk/>
            <pc:sldMk cId="1911551468" sldId="332"/>
            <ac:spMk id="2" creationId="{3C63676A-E406-8A0C-DB16-B4EBE4D94497}"/>
          </ac:spMkLst>
        </pc:spChg>
        <pc:spChg chg="mod">
          <ac:chgData name="Jelizaveta Janno" userId="1019c2e1-4f0f-45de-83b1-227143dc2bad" providerId="ADAL" clId="{BB1DDD34-F5C1-44B8-A7E8-3E14EB266A8A}" dt="2026-01-08T19:33:28.834" v="598" actId="12"/>
          <ac:spMkLst>
            <pc:docMk/>
            <pc:sldMk cId="1911551468" sldId="332"/>
            <ac:spMk id="3" creationId="{C9C8CC27-0AAC-CB87-EFA4-D6776CA3675E}"/>
          </ac:spMkLst>
        </pc:spChg>
        <pc:spChg chg="add mod">
          <ac:chgData name="Jelizaveta Janno" userId="1019c2e1-4f0f-45de-83b1-227143dc2bad" providerId="ADAL" clId="{BB1DDD34-F5C1-44B8-A7E8-3E14EB266A8A}" dt="2026-01-08T19:33:43.219" v="604" actId="20577"/>
          <ac:spMkLst>
            <pc:docMk/>
            <pc:sldMk cId="1911551468" sldId="332"/>
            <ac:spMk id="4" creationId="{42D2FC78-EA8D-522A-1DA8-C9228F0A675A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4:11.178" v="616" actId="20577"/>
        <pc:sldMkLst>
          <pc:docMk/>
          <pc:sldMk cId="3998223701" sldId="333"/>
        </pc:sldMkLst>
        <pc:spChg chg="mod">
          <ac:chgData name="Jelizaveta Janno" userId="1019c2e1-4f0f-45de-83b1-227143dc2bad" providerId="ADAL" clId="{BB1DDD34-F5C1-44B8-A7E8-3E14EB266A8A}" dt="2026-01-08T19:33:53.577" v="606" actId="403"/>
          <ac:spMkLst>
            <pc:docMk/>
            <pc:sldMk cId="3998223701" sldId="333"/>
            <ac:spMk id="2" creationId="{F4B95D7A-FD59-B2C3-E512-9F8526C8AD5B}"/>
          </ac:spMkLst>
        </pc:spChg>
        <pc:spChg chg="mod">
          <ac:chgData name="Jelizaveta Janno" userId="1019c2e1-4f0f-45de-83b1-227143dc2bad" providerId="ADAL" clId="{BB1DDD34-F5C1-44B8-A7E8-3E14EB266A8A}" dt="2026-01-08T19:34:05.168" v="612" actId="20577"/>
          <ac:spMkLst>
            <pc:docMk/>
            <pc:sldMk cId="3998223701" sldId="333"/>
            <ac:spMk id="3" creationId="{2E1EAF5B-637D-317F-4F01-A13D74A5A39B}"/>
          </ac:spMkLst>
        </pc:spChg>
        <pc:spChg chg="add mod">
          <ac:chgData name="Jelizaveta Janno" userId="1019c2e1-4f0f-45de-83b1-227143dc2bad" providerId="ADAL" clId="{BB1DDD34-F5C1-44B8-A7E8-3E14EB266A8A}" dt="2026-01-08T19:34:11.178" v="616" actId="20577"/>
          <ac:spMkLst>
            <pc:docMk/>
            <pc:sldMk cId="3998223701" sldId="333"/>
            <ac:spMk id="4" creationId="{5FED95C4-A4FC-B704-D0B7-00158A3591EB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2:12.080" v="572" actId="20577"/>
        <pc:sldMkLst>
          <pc:docMk/>
          <pc:sldMk cId="70541955" sldId="334"/>
        </pc:sldMkLst>
        <pc:spChg chg="mod">
          <ac:chgData name="Jelizaveta Janno" userId="1019c2e1-4f0f-45de-83b1-227143dc2bad" providerId="ADAL" clId="{BB1DDD34-F5C1-44B8-A7E8-3E14EB266A8A}" dt="2026-01-08T19:25:56.432" v="560" actId="947"/>
          <ac:spMkLst>
            <pc:docMk/>
            <pc:sldMk cId="70541955" sldId="334"/>
            <ac:spMk id="2" creationId="{795F6CE4-D217-45DD-6F22-B4542E8CC804}"/>
          </ac:spMkLst>
        </pc:spChg>
        <pc:spChg chg="add mod">
          <ac:chgData name="Jelizaveta Janno" userId="1019c2e1-4f0f-45de-83b1-227143dc2bad" providerId="ADAL" clId="{BB1DDD34-F5C1-44B8-A7E8-3E14EB266A8A}" dt="2026-01-08T19:32:12.080" v="572" actId="20577"/>
          <ac:spMkLst>
            <pc:docMk/>
            <pc:sldMk cId="70541955" sldId="334"/>
            <ac:spMk id="4" creationId="{CC4DCE6B-307F-63F0-0FA9-9F50A9C6F449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35:08.203" v="635" actId="20577"/>
        <pc:sldMkLst>
          <pc:docMk/>
          <pc:sldMk cId="1056698165" sldId="335"/>
        </pc:sldMkLst>
        <pc:spChg chg="mod">
          <ac:chgData name="Jelizaveta Janno" userId="1019c2e1-4f0f-45de-83b1-227143dc2bad" providerId="ADAL" clId="{BB1DDD34-F5C1-44B8-A7E8-3E14EB266A8A}" dt="2026-01-08T19:34:58.768" v="630" actId="403"/>
          <ac:spMkLst>
            <pc:docMk/>
            <pc:sldMk cId="1056698165" sldId="335"/>
            <ac:spMk id="2" creationId="{AE686979-1EEC-7400-4CFE-C0E625377D8A}"/>
          </ac:spMkLst>
        </pc:spChg>
        <pc:spChg chg="mod">
          <ac:chgData name="Jelizaveta Janno" userId="1019c2e1-4f0f-45de-83b1-227143dc2bad" providerId="ADAL" clId="{BB1DDD34-F5C1-44B8-A7E8-3E14EB266A8A}" dt="2026-01-08T19:35:01.570" v="631" actId="123"/>
          <ac:spMkLst>
            <pc:docMk/>
            <pc:sldMk cId="1056698165" sldId="335"/>
            <ac:spMk id="3" creationId="{E3326045-7633-EDB1-11BE-0A1D23D9C914}"/>
          </ac:spMkLst>
        </pc:spChg>
        <pc:spChg chg="add mod">
          <ac:chgData name="Jelizaveta Janno" userId="1019c2e1-4f0f-45de-83b1-227143dc2bad" providerId="ADAL" clId="{BB1DDD34-F5C1-44B8-A7E8-3E14EB266A8A}" dt="2026-01-08T19:35:08.203" v="635" actId="20577"/>
          <ac:spMkLst>
            <pc:docMk/>
            <pc:sldMk cId="1056698165" sldId="335"/>
            <ac:spMk id="4" creationId="{55716951-869F-6678-FC04-B44ED1EC8067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53:37.721" v="1007" actId="20577"/>
        <pc:sldMkLst>
          <pc:docMk/>
          <pc:sldMk cId="2081003552" sldId="336"/>
        </pc:sldMkLst>
        <pc:spChg chg="mod">
          <ac:chgData name="Jelizaveta Janno" userId="1019c2e1-4f0f-45de-83b1-227143dc2bad" providerId="ADAL" clId="{BB1DDD34-F5C1-44B8-A7E8-3E14EB266A8A}" dt="2026-01-08T19:39:15.937" v="697" actId="403"/>
          <ac:spMkLst>
            <pc:docMk/>
            <pc:sldMk cId="2081003552" sldId="336"/>
            <ac:spMk id="2" creationId="{2A04BAC0-167F-1C8E-0E59-6067967EAEF2}"/>
          </ac:spMkLst>
        </pc:spChg>
        <pc:spChg chg="mod">
          <ac:chgData name="Jelizaveta Janno" userId="1019c2e1-4f0f-45de-83b1-227143dc2bad" providerId="ADAL" clId="{BB1DDD34-F5C1-44B8-A7E8-3E14EB266A8A}" dt="2026-01-08T19:39:06.233" v="695" actId="404"/>
          <ac:spMkLst>
            <pc:docMk/>
            <pc:sldMk cId="2081003552" sldId="336"/>
            <ac:spMk id="3" creationId="{A89888D1-53BA-A8E0-6301-BCF54CBE7589}"/>
          </ac:spMkLst>
        </pc:spChg>
        <pc:spChg chg="add mod">
          <ac:chgData name="Jelizaveta Janno" userId="1019c2e1-4f0f-45de-83b1-227143dc2bad" providerId="ADAL" clId="{BB1DDD34-F5C1-44B8-A7E8-3E14EB266A8A}" dt="2026-01-08T20:53:37.721" v="1007" actId="20577"/>
          <ac:spMkLst>
            <pc:docMk/>
            <pc:sldMk cId="2081003552" sldId="336"/>
            <ac:spMk id="4" creationId="{F7756ADA-4E75-DFF2-A357-70B8D3A19C09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53:42.954" v="1011" actId="20577"/>
        <pc:sldMkLst>
          <pc:docMk/>
          <pc:sldMk cId="132438444" sldId="337"/>
        </pc:sldMkLst>
        <pc:spChg chg="mod">
          <ac:chgData name="Jelizaveta Janno" userId="1019c2e1-4f0f-45de-83b1-227143dc2bad" providerId="ADAL" clId="{BB1DDD34-F5C1-44B8-A7E8-3E14EB266A8A}" dt="2026-01-08T19:40:15.853" v="718" actId="403"/>
          <ac:spMkLst>
            <pc:docMk/>
            <pc:sldMk cId="132438444" sldId="337"/>
            <ac:spMk id="2" creationId="{AE08BEB0-850A-3297-2EC1-AD0BDE9DC3C1}"/>
          </ac:spMkLst>
        </pc:spChg>
        <pc:spChg chg="mod">
          <ac:chgData name="Jelizaveta Janno" userId="1019c2e1-4f0f-45de-83b1-227143dc2bad" providerId="ADAL" clId="{BB1DDD34-F5C1-44B8-A7E8-3E14EB266A8A}" dt="2026-01-08T19:39:59.228" v="713" actId="20577"/>
          <ac:spMkLst>
            <pc:docMk/>
            <pc:sldMk cId="132438444" sldId="337"/>
            <ac:spMk id="3" creationId="{A5B446C9-67F4-EC04-4B3C-6D4320B6523E}"/>
          </ac:spMkLst>
        </pc:spChg>
        <pc:spChg chg="add mod">
          <ac:chgData name="Jelizaveta Janno" userId="1019c2e1-4f0f-45de-83b1-227143dc2bad" providerId="ADAL" clId="{BB1DDD34-F5C1-44B8-A7E8-3E14EB266A8A}" dt="2026-01-08T20:53:42.954" v="1011" actId="20577"/>
          <ac:spMkLst>
            <pc:docMk/>
            <pc:sldMk cId="132438444" sldId="337"/>
            <ac:spMk id="6" creationId="{3865B220-B550-4AA2-242F-165E64096400}"/>
          </ac:spMkLst>
        </pc:spChg>
        <pc:picChg chg="mod">
          <ac:chgData name="Jelizaveta Janno" userId="1019c2e1-4f0f-45de-83b1-227143dc2bad" providerId="ADAL" clId="{BB1DDD34-F5C1-44B8-A7E8-3E14EB266A8A}" dt="2026-01-08T19:40:01.683" v="714" actId="1076"/>
          <ac:picMkLst>
            <pc:docMk/>
            <pc:sldMk cId="132438444" sldId="337"/>
            <ac:picMk id="4" creationId="{7B3891B0-4473-B273-82BA-7CFC72877AF4}"/>
          </ac:picMkLst>
        </pc:picChg>
        <pc:picChg chg="mod">
          <ac:chgData name="Jelizaveta Janno" userId="1019c2e1-4f0f-45de-83b1-227143dc2bad" providerId="ADAL" clId="{BB1DDD34-F5C1-44B8-A7E8-3E14EB266A8A}" dt="2026-01-08T19:40:06.614" v="716" actId="1076"/>
          <ac:picMkLst>
            <pc:docMk/>
            <pc:sldMk cId="132438444" sldId="337"/>
            <ac:picMk id="5" creationId="{C87FB59D-11C7-C70E-4D26-336C0E2BFD56}"/>
          </ac:picMkLst>
        </pc:picChg>
      </pc:sldChg>
      <pc:sldChg chg="addSp delSp modSp mod">
        <pc:chgData name="Jelizaveta Janno" userId="1019c2e1-4f0f-45de-83b1-227143dc2bad" providerId="ADAL" clId="{BB1DDD34-F5C1-44B8-A7E8-3E14EB266A8A}" dt="2026-01-08T21:08:57.462" v="1019" actId="20577"/>
        <pc:sldMkLst>
          <pc:docMk/>
          <pc:sldMk cId="359671326" sldId="338"/>
        </pc:sldMkLst>
        <pc:spChg chg="mod">
          <ac:chgData name="Jelizaveta Janno" userId="1019c2e1-4f0f-45de-83b1-227143dc2bad" providerId="ADAL" clId="{BB1DDD34-F5C1-44B8-A7E8-3E14EB266A8A}" dt="2026-01-08T19:41:30.666" v="741" actId="403"/>
          <ac:spMkLst>
            <pc:docMk/>
            <pc:sldMk cId="359671326" sldId="338"/>
            <ac:spMk id="2" creationId="{F1A73493-C300-C14B-2CAF-463790B647BD}"/>
          </ac:spMkLst>
        </pc:spChg>
        <pc:spChg chg="mod">
          <ac:chgData name="Jelizaveta Janno" userId="1019c2e1-4f0f-45de-83b1-227143dc2bad" providerId="ADAL" clId="{BB1DDD34-F5C1-44B8-A7E8-3E14EB266A8A}" dt="2026-01-08T19:41:51.136" v="752" actId="14100"/>
          <ac:spMkLst>
            <pc:docMk/>
            <pc:sldMk cId="359671326" sldId="338"/>
            <ac:spMk id="3" creationId="{3B4E4659-FCE3-C7D9-AF41-215700119ED9}"/>
          </ac:spMkLst>
        </pc:spChg>
        <pc:spChg chg="add del mod">
          <ac:chgData name="Jelizaveta Janno" userId="1019c2e1-4f0f-45de-83b1-227143dc2bad" providerId="ADAL" clId="{BB1DDD34-F5C1-44B8-A7E8-3E14EB266A8A}" dt="2026-01-08T21:08:41.492" v="1014" actId="478"/>
          <ac:spMkLst>
            <pc:docMk/>
            <pc:sldMk cId="359671326" sldId="338"/>
            <ac:spMk id="4" creationId="{C826B432-DB1D-EA1E-C034-01A05D5D6195}"/>
          </ac:spMkLst>
        </pc:spChg>
        <pc:spChg chg="add del">
          <ac:chgData name="Jelizaveta Janno" userId="1019c2e1-4f0f-45de-83b1-227143dc2bad" providerId="ADAL" clId="{BB1DDD34-F5C1-44B8-A7E8-3E14EB266A8A}" dt="2026-01-08T21:08:46.694" v="1016" actId="22"/>
          <ac:spMkLst>
            <pc:docMk/>
            <pc:sldMk cId="359671326" sldId="338"/>
            <ac:spMk id="7" creationId="{2F1FCAB2-2DBB-6125-3357-1E982D656B3D}"/>
          </ac:spMkLst>
        </pc:spChg>
        <pc:spChg chg="add mod">
          <ac:chgData name="Jelizaveta Janno" userId="1019c2e1-4f0f-45de-83b1-227143dc2bad" providerId="ADAL" clId="{BB1DDD34-F5C1-44B8-A7E8-3E14EB266A8A}" dt="2026-01-08T21:08:57.462" v="1019" actId="20577"/>
          <ac:spMkLst>
            <pc:docMk/>
            <pc:sldMk cId="359671326" sldId="338"/>
            <ac:spMk id="8" creationId="{8F716704-7E1C-D5D8-CA1D-D93885234C12}"/>
          </ac:spMkLst>
        </pc:spChg>
        <pc:picChg chg="mod">
          <ac:chgData name="Jelizaveta Janno" userId="1019c2e1-4f0f-45de-83b1-227143dc2bad" providerId="ADAL" clId="{BB1DDD34-F5C1-44B8-A7E8-3E14EB266A8A}" dt="2026-01-08T19:41:57.857" v="755" actId="1076"/>
          <ac:picMkLst>
            <pc:docMk/>
            <pc:sldMk cId="359671326" sldId="338"/>
            <ac:picMk id="6" creationId="{4581255D-9DA0-A08E-387A-6D539AAC0827}"/>
          </ac:picMkLst>
        </pc:picChg>
      </pc:sldChg>
      <pc:sldChg chg="addSp modSp mod">
        <pc:chgData name="Jelizaveta Janno" userId="1019c2e1-4f0f-45de-83b1-227143dc2bad" providerId="ADAL" clId="{BB1DDD34-F5C1-44B8-A7E8-3E14EB266A8A}" dt="2026-01-08T21:09:02.816" v="1021" actId="20577"/>
        <pc:sldMkLst>
          <pc:docMk/>
          <pc:sldMk cId="1872355636" sldId="339"/>
        </pc:sldMkLst>
        <pc:spChg chg="mod">
          <ac:chgData name="Jelizaveta Janno" userId="1019c2e1-4f0f-45de-83b1-227143dc2bad" providerId="ADAL" clId="{BB1DDD34-F5C1-44B8-A7E8-3E14EB266A8A}" dt="2026-01-08T19:42:48.057" v="773" actId="403"/>
          <ac:spMkLst>
            <pc:docMk/>
            <pc:sldMk cId="1872355636" sldId="339"/>
            <ac:spMk id="2" creationId="{35D4F39C-E06F-DF9F-F204-D8D98443AB4E}"/>
          </ac:spMkLst>
        </pc:spChg>
        <pc:spChg chg="mod">
          <ac:chgData name="Jelizaveta Janno" userId="1019c2e1-4f0f-45de-83b1-227143dc2bad" providerId="ADAL" clId="{BB1DDD34-F5C1-44B8-A7E8-3E14EB266A8A}" dt="2026-01-08T19:42:39.768" v="771" actId="1076"/>
          <ac:spMkLst>
            <pc:docMk/>
            <pc:sldMk cId="1872355636" sldId="339"/>
            <ac:spMk id="3" creationId="{35787C8F-FDF1-78F9-004D-0E43F3D6372F}"/>
          </ac:spMkLst>
        </pc:spChg>
        <pc:spChg chg="add mod">
          <ac:chgData name="Jelizaveta Janno" userId="1019c2e1-4f0f-45de-83b1-227143dc2bad" providerId="ADAL" clId="{BB1DDD34-F5C1-44B8-A7E8-3E14EB266A8A}" dt="2026-01-08T21:09:02.816" v="1021" actId="20577"/>
          <ac:spMkLst>
            <pc:docMk/>
            <pc:sldMk cId="1872355636" sldId="339"/>
            <ac:spMk id="4" creationId="{FA8FEFDE-68BA-5E70-9B7B-2F3D49255404}"/>
          </ac:spMkLst>
        </pc:spChg>
      </pc:sldChg>
      <pc:sldChg chg="addSp delSp modSp mod">
        <pc:chgData name="Jelizaveta Janno" userId="1019c2e1-4f0f-45de-83b1-227143dc2bad" providerId="ADAL" clId="{BB1DDD34-F5C1-44B8-A7E8-3E14EB266A8A}" dt="2026-01-08T21:10:38.767" v="1048" actId="20577"/>
        <pc:sldMkLst>
          <pc:docMk/>
          <pc:sldMk cId="1642827489" sldId="340"/>
        </pc:sldMkLst>
        <pc:spChg chg="mod">
          <ac:chgData name="Jelizaveta Janno" userId="1019c2e1-4f0f-45de-83b1-227143dc2bad" providerId="ADAL" clId="{BB1DDD34-F5C1-44B8-A7E8-3E14EB266A8A}" dt="2026-01-08T19:48:26.735" v="854" actId="403"/>
          <ac:spMkLst>
            <pc:docMk/>
            <pc:sldMk cId="1642827489" sldId="340"/>
            <ac:spMk id="2" creationId="{B4ABDE5C-EC7C-DD6A-9D02-3B796B971866}"/>
          </ac:spMkLst>
        </pc:spChg>
        <pc:spChg chg="mod">
          <ac:chgData name="Jelizaveta Janno" userId="1019c2e1-4f0f-45de-83b1-227143dc2bad" providerId="ADAL" clId="{BB1DDD34-F5C1-44B8-A7E8-3E14EB266A8A}" dt="2026-01-08T19:48:35.857" v="858" actId="20577"/>
          <ac:spMkLst>
            <pc:docMk/>
            <pc:sldMk cId="1642827489" sldId="340"/>
            <ac:spMk id="3" creationId="{559860A0-6652-B1D5-3934-65D006231DE7}"/>
          </ac:spMkLst>
        </pc:spChg>
        <pc:spChg chg="add del mod">
          <ac:chgData name="Jelizaveta Janno" userId="1019c2e1-4f0f-45de-83b1-227143dc2bad" providerId="ADAL" clId="{BB1DDD34-F5C1-44B8-A7E8-3E14EB266A8A}" dt="2026-01-08T19:48:40.869" v="860" actId="478"/>
          <ac:spMkLst>
            <pc:docMk/>
            <pc:sldMk cId="1642827489" sldId="340"/>
            <ac:spMk id="4" creationId="{268DD651-D287-4D67-546B-4672583AF05E}"/>
          </ac:spMkLst>
        </pc:spChg>
        <pc:spChg chg="add mod">
          <ac:chgData name="Jelizaveta Janno" userId="1019c2e1-4f0f-45de-83b1-227143dc2bad" providerId="ADAL" clId="{BB1DDD34-F5C1-44B8-A7E8-3E14EB266A8A}" dt="2026-01-08T21:10:38.767" v="1048" actId="20577"/>
          <ac:spMkLst>
            <pc:docMk/>
            <pc:sldMk cId="1642827489" sldId="340"/>
            <ac:spMk id="5" creationId="{0387BF0E-0824-3A8F-DC1C-D7AC5AB0DAA0}"/>
          </ac:spMkLst>
        </pc:spChg>
      </pc:sldChg>
      <pc:sldChg chg="modSp del mod">
        <pc:chgData name="Jelizaveta Janno" userId="1019c2e1-4f0f-45de-83b1-227143dc2bad" providerId="ADAL" clId="{BB1DDD34-F5C1-44B8-A7E8-3E14EB266A8A}" dt="2026-01-08T19:53:43.426" v="957" actId="47"/>
        <pc:sldMkLst>
          <pc:docMk/>
          <pc:sldMk cId="95338070" sldId="341"/>
        </pc:sldMkLst>
        <pc:spChg chg="mod">
          <ac:chgData name="Jelizaveta Janno" userId="1019c2e1-4f0f-45de-83b1-227143dc2bad" providerId="ADAL" clId="{BB1DDD34-F5C1-44B8-A7E8-3E14EB266A8A}" dt="2026-01-08T19:53:41.393" v="956" actId="21"/>
          <ac:spMkLst>
            <pc:docMk/>
            <pc:sldMk cId="95338070" sldId="341"/>
            <ac:spMk id="3" creationId="{CC8FD108-0FC8-5E52-B391-ACA79CAF18E4}"/>
          </ac:spMkLst>
        </pc:spChg>
      </pc:sldChg>
      <pc:sldChg chg="addSp modSp mod">
        <pc:chgData name="Jelizaveta Janno" userId="1019c2e1-4f0f-45de-83b1-227143dc2bad" providerId="ADAL" clId="{BB1DDD34-F5C1-44B8-A7E8-3E14EB266A8A}" dt="2026-01-08T21:10:17.017" v="1042" actId="20577"/>
        <pc:sldMkLst>
          <pc:docMk/>
          <pc:sldMk cId="3892766985" sldId="342"/>
        </pc:sldMkLst>
        <pc:spChg chg="mod">
          <ac:chgData name="Jelizaveta Janno" userId="1019c2e1-4f0f-45de-83b1-227143dc2bad" providerId="ADAL" clId="{BB1DDD34-F5C1-44B8-A7E8-3E14EB266A8A}" dt="2026-01-08T19:43:18.960" v="782" actId="403"/>
          <ac:spMkLst>
            <pc:docMk/>
            <pc:sldMk cId="3892766985" sldId="342"/>
            <ac:spMk id="2" creationId="{C1B3F3BE-15DA-AAE2-1A71-F3940876B48E}"/>
          </ac:spMkLst>
        </pc:spChg>
        <pc:spChg chg="mod">
          <ac:chgData name="Jelizaveta Janno" userId="1019c2e1-4f0f-45de-83b1-227143dc2bad" providerId="ADAL" clId="{BB1DDD34-F5C1-44B8-A7E8-3E14EB266A8A}" dt="2026-01-08T19:43:11.210" v="780" actId="207"/>
          <ac:spMkLst>
            <pc:docMk/>
            <pc:sldMk cId="3892766985" sldId="342"/>
            <ac:spMk id="3" creationId="{2DCE5FB6-1D42-7428-351F-5717035F57AC}"/>
          </ac:spMkLst>
        </pc:spChg>
        <pc:spChg chg="add mod">
          <ac:chgData name="Jelizaveta Janno" userId="1019c2e1-4f0f-45de-83b1-227143dc2bad" providerId="ADAL" clId="{BB1DDD34-F5C1-44B8-A7E8-3E14EB266A8A}" dt="2026-01-08T21:10:17.017" v="1042" actId="20577"/>
          <ac:spMkLst>
            <pc:docMk/>
            <pc:sldMk cId="3892766985" sldId="342"/>
            <ac:spMk id="5" creationId="{68ECFA3E-91B8-68F5-7F12-1E76134D39E4}"/>
          </ac:spMkLst>
        </pc:spChg>
      </pc:sldChg>
      <pc:sldChg chg="add del">
        <pc:chgData name="Jelizaveta Janno" userId="1019c2e1-4f0f-45de-83b1-227143dc2bad" providerId="ADAL" clId="{BB1DDD34-F5C1-44B8-A7E8-3E14EB266A8A}" dt="2026-01-08T19:25:01.337" v="510" actId="47"/>
        <pc:sldMkLst>
          <pc:docMk/>
          <pc:sldMk cId="3656887194" sldId="2821"/>
        </pc:sldMkLst>
      </pc:sldChg>
      <pc:sldChg chg="modSp add mod">
        <pc:chgData name="Jelizaveta Janno" userId="1019c2e1-4f0f-45de-83b1-227143dc2bad" providerId="ADAL" clId="{BB1DDD34-F5C1-44B8-A7E8-3E14EB266A8A}" dt="2026-01-08T19:46:11.425" v="843" actId="207"/>
        <pc:sldMkLst>
          <pc:docMk/>
          <pc:sldMk cId="2891156116" sldId="2822"/>
        </pc:sldMkLst>
        <pc:spChg chg="mod">
          <ac:chgData name="Jelizaveta Janno" userId="1019c2e1-4f0f-45de-83b1-227143dc2bad" providerId="ADAL" clId="{BB1DDD34-F5C1-44B8-A7E8-3E14EB266A8A}" dt="2026-01-08T19:24:59.602" v="509" actId="403"/>
          <ac:spMkLst>
            <pc:docMk/>
            <pc:sldMk cId="2891156116" sldId="2822"/>
            <ac:spMk id="2" creationId="{1134AC17-889B-086B-FD08-EC828D69A6A7}"/>
          </ac:spMkLst>
        </pc:spChg>
        <pc:spChg chg="mod">
          <ac:chgData name="Jelizaveta Janno" userId="1019c2e1-4f0f-45de-83b1-227143dc2bad" providerId="ADAL" clId="{BB1DDD34-F5C1-44B8-A7E8-3E14EB266A8A}" dt="2026-01-08T19:46:11.425" v="843" actId="207"/>
          <ac:spMkLst>
            <pc:docMk/>
            <pc:sldMk cId="2891156116" sldId="2822"/>
            <ac:spMk id="4" creationId="{8CD6DE78-079F-ACFB-A7CB-5687541FCA69}"/>
          </ac:spMkLst>
        </pc:spChg>
      </pc:sldChg>
      <pc:sldChg chg="delSp modSp new del mod">
        <pc:chgData name="Jelizaveta Janno" userId="1019c2e1-4f0f-45de-83b1-227143dc2bad" providerId="ADAL" clId="{BB1DDD34-F5C1-44B8-A7E8-3E14EB266A8A}" dt="2026-01-08T19:25:01.654" v="512" actId="47"/>
        <pc:sldMkLst>
          <pc:docMk/>
          <pc:sldMk cId="4038755459" sldId="2823"/>
        </pc:sldMkLst>
        <pc:spChg chg="mod">
          <ac:chgData name="Jelizaveta Janno" userId="1019c2e1-4f0f-45de-83b1-227143dc2bad" providerId="ADAL" clId="{BB1DDD34-F5C1-44B8-A7E8-3E14EB266A8A}" dt="2026-01-08T18:42:46.814" v="179" actId="20577"/>
          <ac:spMkLst>
            <pc:docMk/>
            <pc:sldMk cId="4038755459" sldId="2823"/>
            <ac:spMk id="2" creationId="{94846371-7828-250F-2CD5-CA40F5042DDA}"/>
          </ac:spMkLst>
        </pc:spChg>
        <pc:spChg chg="del">
          <ac:chgData name="Jelizaveta Janno" userId="1019c2e1-4f0f-45de-83b1-227143dc2bad" providerId="ADAL" clId="{BB1DDD34-F5C1-44B8-A7E8-3E14EB266A8A}" dt="2026-01-08T18:44:08.863" v="197" actId="478"/>
          <ac:spMkLst>
            <pc:docMk/>
            <pc:sldMk cId="4038755459" sldId="2823"/>
            <ac:spMk id="3" creationId="{D577F850-1464-7341-9CE9-057482C31835}"/>
          </ac:spMkLst>
        </pc:spChg>
        <pc:spChg chg="mod">
          <ac:chgData name="Jelizaveta Janno" userId="1019c2e1-4f0f-45de-83b1-227143dc2bad" providerId="ADAL" clId="{BB1DDD34-F5C1-44B8-A7E8-3E14EB266A8A}" dt="2026-01-08T18:44:17.806" v="205" actId="12"/>
          <ac:spMkLst>
            <pc:docMk/>
            <pc:sldMk cId="4038755459" sldId="2823"/>
            <ac:spMk id="4" creationId="{92811093-5F78-3A8B-FB62-885F6EC9C476}"/>
          </ac:spMkLst>
        </pc:spChg>
      </pc:sldChg>
      <pc:sldChg chg="modSp add del">
        <pc:chgData name="Jelizaveta Janno" userId="1019c2e1-4f0f-45de-83b1-227143dc2bad" providerId="ADAL" clId="{BB1DDD34-F5C1-44B8-A7E8-3E14EB266A8A}" dt="2026-01-08T19:25:01.845" v="513" actId="47"/>
        <pc:sldMkLst>
          <pc:docMk/>
          <pc:sldMk cId="3278563982" sldId="2824"/>
        </pc:sldMkLst>
        <pc:spChg chg="mod">
          <ac:chgData name="Jelizaveta Janno" userId="1019c2e1-4f0f-45de-83b1-227143dc2bad" providerId="ADAL" clId="{BB1DDD34-F5C1-44B8-A7E8-3E14EB266A8A}" dt="2026-01-08T18:44:38.811" v="208"/>
          <ac:spMkLst>
            <pc:docMk/>
            <pc:sldMk cId="3278563982" sldId="2824"/>
            <ac:spMk id="4" creationId="{A2F005E9-8D0B-9728-30FD-B7B316B38E11}"/>
          </ac:spMkLst>
        </pc:spChg>
      </pc:sldChg>
      <pc:sldChg chg="modSp add del mod">
        <pc:chgData name="Jelizaveta Janno" userId="1019c2e1-4f0f-45de-83b1-227143dc2bad" providerId="ADAL" clId="{BB1DDD34-F5C1-44B8-A7E8-3E14EB266A8A}" dt="2026-01-08T19:25:05.036" v="529" actId="47"/>
        <pc:sldMkLst>
          <pc:docMk/>
          <pc:sldMk cId="2528323153" sldId="2825"/>
        </pc:sldMkLst>
        <pc:spChg chg="mod">
          <ac:chgData name="Jelizaveta Janno" userId="1019c2e1-4f0f-45de-83b1-227143dc2bad" providerId="ADAL" clId="{BB1DDD34-F5C1-44B8-A7E8-3E14EB266A8A}" dt="2026-01-08T18:56:43.522" v="392" actId="207"/>
          <ac:spMkLst>
            <pc:docMk/>
            <pc:sldMk cId="2528323153" sldId="2825"/>
            <ac:spMk id="4" creationId="{3879632C-610E-548B-80D3-6D2C9862BC83}"/>
          </ac:spMkLst>
        </pc:spChg>
      </pc:sldChg>
      <pc:sldChg chg="modSp add mod">
        <pc:chgData name="Jelizaveta Janno" userId="1019c2e1-4f0f-45de-83b1-227143dc2bad" providerId="ADAL" clId="{BB1DDD34-F5C1-44B8-A7E8-3E14EB266A8A}" dt="2026-01-08T19:06:55.663" v="471" actId="207"/>
        <pc:sldMkLst>
          <pc:docMk/>
          <pc:sldMk cId="2781607424" sldId="2826"/>
        </pc:sldMkLst>
        <pc:spChg chg="mod">
          <ac:chgData name="Jelizaveta Janno" userId="1019c2e1-4f0f-45de-83b1-227143dc2bad" providerId="ADAL" clId="{BB1DDD34-F5C1-44B8-A7E8-3E14EB266A8A}" dt="2026-01-08T19:06:55.663" v="471" actId="207"/>
          <ac:spMkLst>
            <pc:docMk/>
            <pc:sldMk cId="2781607424" sldId="2826"/>
            <ac:spMk id="4" creationId="{79872165-1A23-F0A4-8104-8266F54386F7}"/>
          </ac:spMkLst>
        </pc:spChg>
      </pc:sldChg>
      <pc:sldChg chg="modSp add del mod">
        <pc:chgData name="Jelizaveta Janno" userId="1019c2e1-4f0f-45de-83b1-227143dc2bad" providerId="ADAL" clId="{BB1DDD34-F5C1-44B8-A7E8-3E14EB266A8A}" dt="2026-01-08T19:25:08.804" v="543" actId="47"/>
        <pc:sldMkLst>
          <pc:docMk/>
          <pc:sldMk cId="3734299363" sldId="2827"/>
        </pc:sldMkLst>
        <pc:spChg chg="mod">
          <ac:chgData name="Jelizaveta Janno" userId="1019c2e1-4f0f-45de-83b1-227143dc2bad" providerId="ADAL" clId="{BB1DDD34-F5C1-44B8-A7E8-3E14EB266A8A}" dt="2026-01-08T19:09:33.572" v="505" actId="5793"/>
          <ac:spMkLst>
            <pc:docMk/>
            <pc:sldMk cId="3734299363" sldId="2827"/>
            <ac:spMk id="4" creationId="{0313A2BB-5124-228C-AB8B-2C82208D5F2B}"/>
          </ac:spMkLst>
        </pc:spChg>
      </pc:sldChg>
      <pc:sldChg chg="modSp add mod">
        <pc:chgData name="Jelizaveta Janno" userId="1019c2e1-4f0f-45de-83b1-227143dc2bad" providerId="ADAL" clId="{BB1DDD34-F5C1-44B8-A7E8-3E14EB266A8A}" dt="2026-01-08T19:36:54.431" v="669" actId="207"/>
        <pc:sldMkLst>
          <pc:docMk/>
          <pc:sldMk cId="4050172038" sldId="2827"/>
        </pc:sldMkLst>
        <pc:spChg chg="mod">
          <ac:chgData name="Jelizaveta Janno" userId="1019c2e1-4f0f-45de-83b1-227143dc2bad" providerId="ADAL" clId="{BB1DDD34-F5C1-44B8-A7E8-3E14EB266A8A}" dt="2026-01-08T19:36:54.431" v="669" actId="207"/>
          <ac:spMkLst>
            <pc:docMk/>
            <pc:sldMk cId="4050172038" sldId="2827"/>
            <ac:spMk id="4" creationId="{BE0B03E8-5067-E9EB-DAB3-95C50C0B49C5}"/>
          </ac:spMkLst>
        </pc:spChg>
      </pc:sldChg>
      <pc:sldChg chg="modSp add mod">
        <pc:chgData name="Jelizaveta Janno" userId="1019c2e1-4f0f-45de-83b1-227143dc2bad" providerId="ADAL" clId="{BB1DDD34-F5C1-44B8-A7E8-3E14EB266A8A}" dt="2026-01-08T19:44:43.797" v="830" actId="14100"/>
        <pc:sldMkLst>
          <pc:docMk/>
          <pc:sldMk cId="3414136821" sldId="2828"/>
        </pc:sldMkLst>
        <pc:spChg chg="mod">
          <ac:chgData name="Jelizaveta Janno" userId="1019c2e1-4f0f-45de-83b1-227143dc2bad" providerId="ADAL" clId="{BB1DDD34-F5C1-44B8-A7E8-3E14EB266A8A}" dt="2026-01-08T19:44:43.797" v="830" actId="14100"/>
          <ac:spMkLst>
            <pc:docMk/>
            <pc:sldMk cId="3414136821" sldId="2828"/>
            <ac:spMk id="4" creationId="{4BFD8108-5710-607F-08B5-402766176093}"/>
          </ac:spMkLst>
        </pc:spChg>
      </pc:sldChg>
      <pc:sldChg chg="addSp modSp new mod">
        <pc:chgData name="Jelizaveta Janno" userId="1019c2e1-4f0f-45de-83b1-227143dc2bad" providerId="ADAL" clId="{BB1DDD34-F5C1-44B8-A7E8-3E14EB266A8A}" dt="2026-01-08T20:50:39.778" v="996" actId="20577"/>
        <pc:sldMkLst>
          <pc:docMk/>
          <pc:sldMk cId="986408861" sldId="2829"/>
        </pc:sldMkLst>
        <pc:spChg chg="mod">
          <ac:chgData name="Jelizaveta Janno" userId="1019c2e1-4f0f-45de-83b1-227143dc2bad" providerId="ADAL" clId="{BB1DDD34-F5C1-44B8-A7E8-3E14EB266A8A}" dt="2026-01-08T20:49:23.949" v="975" actId="14100"/>
          <ac:spMkLst>
            <pc:docMk/>
            <pc:sldMk cId="986408861" sldId="2829"/>
            <ac:spMk id="2" creationId="{08371671-5106-B8D4-77E5-23062E731181}"/>
          </ac:spMkLst>
        </pc:spChg>
        <pc:spChg chg="mod">
          <ac:chgData name="Jelizaveta Janno" userId="1019c2e1-4f0f-45de-83b1-227143dc2bad" providerId="ADAL" clId="{BB1DDD34-F5C1-44B8-A7E8-3E14EB266A8A}" dt="2026-01-08T20:50:29.345" v="993" actId="114"/>
          <ac:spMkLst>
            <pc:docMk/>
            <pc:sldMk cId="986408861" sldId="2829"/>
            <ac:spMk id="3" creationId="{0047EE4F-601D-FF3A-9D02-ABBB9A27DFA0}"/>
          </ac:spMkLst>
        </pc:spChg>
        <pc:spChg chg="add mod">
          <ac:chgData name="Jelizaveta Janno" userId="1019c2e1-4f0f-45de-83b1-227143dc2bad" providerId="ADAL" clId="{BB1DDD34-F5C1-44B8-A7E8-3E14EB266A8A}" dt="2026-01-08T20:50:39.778" v="996" actId="20577"/>
          <ac:spMkLst>
            <pc:docMk/>
            <pc:sldMk cId="986408861" sldId="2829"/>
            <ac:spMk id="4" creationId="{D65A7AF5-BE91-5253-6922-836B82CFDBC3}"/>
          </ac:spMkLst>
        </pc:spChg>
      </pc:sldChg>
      <pc:sldChg chg="addSp modSp new mod">
        <pc:chgData name="Jelizaveta Janno" userId="1019c2e1-4f0f-45de-83b1-227143dc2bad" providerId="ADAL" clId="{BB1DDD34-F5C1-44B8-A7E8-3E14EB266A8A}" dt="2026-01-08T21:10:08.673" v="1040" actId="404"/>
        <pc:sldMkLst>
          <pc:docMk/>
          <pc:sldMk cId="1923768861" sldId="2830"/>
        </pc:sldMkLst>
        <pc:spChg chg="mod">
          <ac:chgData name="Jelizaveta Janno" userId="1019c2e1-4f0f-45de-83b1-227143dc2bad" providerId="ADAL" clId="{BB1DDD34-F5C1-44B8-A7E8-3E14EB266A8A}" dt="2026-01-08T21:09:34.236" v="1032" actId="14100"/>
          <ac:spMkLst>
            <pc:docMk/>
            <pc:sldMk cId="1923768861" sldId="2830"/>
            <ac:spMk id="2" creationId="{CD0A49A8-B077-8F13-2463-F37AF6FA857B}"/>
          </ac:spMkLst>
        </pc:spChg>
        <pc:spChg chg="mod">
          <ac:chgData name="Jelizaveta Janno" userId="1019c2e1-4f0f-45de-83b1-227143dc2bad" providerId="ADAL" clId="{BB1DDD34-F5C1-44B8-A7E8-3E14EB266A8A}" dt="2026-01-08T21:10:08.673" v="1040" actId="404"/>
          <ac:spMkLst>
            <pc:docMk/>
            <pc:sldMk cId="1923768861" sldId="2830"/>
            <ac:spMk id="3" creationId="{F6A6AE01-A367-5063-2CD5-52841B43548E}"/>
          </ac:spMkLst>
        </pc:spChg>
        <pc:spChg chg="add mod">
          <ac:chgData name="Jelizaveta Janno" userId="1019c2e1-4f0f-45de-83b1-227143dc2bad" providerId="ADAL" clId="{BB1DDD34-F5C1-44B8-A7E8-3E14EB266A8A}" dt="2026-01-08T21:09:10.746" v="1024" actId="20577"/>
          <ac:spMkLst>
            <pc:docMk/>
            <pc:sldMk cId="1923768861" sldId="2830"/>
            <ac:spMk id="4" creationId="{D40ED79D-EB3A-D6B0-93B3-08A75BCAA2B5}"/>
          </ac:spMkLst>
        </pc:spChg>
      </pc:sldChg>
    </pc:docChg>
  </pc:docChgLst>
  <pc:docChgLst>
    <pc:chgData name="Erich Keler" userId="c8991ad395b9d72c" providerId="Windows Live" clId="Web-{1698D695-766D-0FE6-8B1E-00963E56A4C6}"/>
    <pc:docChg chg="modSld">
      <pc:chgData name="Erich Keler" userId="c8991ad395b9d72c" providerId="Windows Live" clId="Web-{1698D695-766D-0FE6-8B1E-00963E56A4C6}" dt="2026-01-08T08:38:59.689" v="67" actId="1076"/>
      <pc:docMkLst>
        <pc:docMk/>
      </pc:docMkLst>
      <pc:sldChg chg="modSp">
        <pc:chgData name="Erich Keler" userId="c8991ad395b9d72c" providerId="Windows Live" clId="Web-{1698D695-766D-0FE6-8B1E-00963E56A4C6}" dt="2026-01-08T07:26:23.389" v="11"/>
        <pc:sldMkLst>
          <pc:docMk/>
          <pc:sldMk cId="1017040487" sldId="271"/>
        </pc:sldMkLst>
        <pc:spChg chg="mod">
          <ac:chgData name="Erich Keler" userId="c8991ad395b9d72c" providerId="Windows Live" clId="Web-{1698D695-766D-0FE6-8B1E-00963E56A4C6}" dt="2026-01-08T07:26:23.389" v="11"/>
          <ac:spMkLst>
            <pc:docMk/>
            <pc:sldMk cId="1017040487" sldId="271"/>
            <ac:spMk id="3" creationId="{6DEC61D3-063A-72ED-53FD-7706C1341BE8}"/>
          </ac:spMkLst>
        </pc:spChg>
      </pc:sldChg>
      <pc:sldChg chg="modSp">
        <pc:chgData name="Erich Keler" userId="c8991ad395b9d72c" providerId="Windows Live" clId="Web-{1698D695-766D-0FE6-8B1E-00963E56A4C6}" dt="2026-01-08T07:26:41.859" v="13"/>
        <pc:sldMkLst>
          <pc:docMk/>
          <pc:sldMk cId="3723756377" sldId="277"/>
        </pc:sldMkLst>
        <pc:spChg chg="mod">
          <ac:chgData name="Erich Keler" userId="c8991ad395b9d72c" providerId="Windows Live" clId="Web-{1698D695-766D-0FE6-8B1E-00963E56A4C6}" dt="2026-01-08T07:26:41.859" v="13"/>
          <ac:spMkLst>
            <pc:docMk/>
            <pc:sldMk cId="3723756377" sldId="277"/>
            <ac:spMk id="3" creationId="{ACE916F1-0117-783C-5295-F9F9DA8BBF83}"/>
          </ac:spMkLst>
        </pc:spChg>
      </pc:sldChg>
      <pc:sldChg chg="modSp">
        <pc:chgData name="Erich Keler" userId="c8991ad395b9d72c" providerId="Windows Live" clId="Web-{1698D695-766D-0FE6-8B1E-00963E56A4C6}" dt="2026-01-08T07:26:11.951" v="9"/>
        <pc:sldMkLst>
          <pc:docMk/>
          <pc:sldMk cId="2859481000" sldId="303"/>
        </pc:sldMkLst>
        <pc:spChg chg="mod">
          <ac:chgData name="Erich Keler" userId="c8991ad395b9d72c" providerId="Windows Live" clId="Web-{1698D695-766D-0FE6-8B1E-00963E56A4C6}" dt="2026-01-08T07:26:11.951" v="9"/>
          <ac:spMkLst>
            <pc:docMk/>
            <pc:sldMk cId="2859481000" sldId="303"/>
            <ac:spMk id="3" creationId="{86A1BA17-370B-D010-39EF-27CCA07A0644}"/>
          </ac:spMkLst>
        </pc:spChg>
      </pc:sldChg>
      <pc:sldChg chg="modSp">
        <pc:chgData name="Erich Keler" userId="c8991ad395b9d72c" providerId="Windows Live" clId="Web-{1698D695-766D-0FE6-8B1E-00963E56A4C6}" dt="2026-01-08T07:26:55.047" v="16"/>
        <pc:sldMkLst>
          <pc:docMk/>
          <pc:sldMk cId="2999580398" sldId="304"/>
        </pc:sldMkLst>
        <pc:spChg chg="mod">
          <ac:chgData name="Erich Keler" userId="c8991ad395b9d72c" providerId="Windows Live" clId="Web-{1698D695-766D-0FE6-8B1E-00963E56A4C6}" dt="2026-01-08T07:26:55.047" v="16"/>
          <ac:spMkLst>
            <pc:docMk/>
            <pc:sldMk cId="2999580398" sldId="304"/>
            <ac:spMk id="3" creationId="{C6CC7715-A9CB-E622-A25E-EF8A66466A2E}"/>
          </ac:spMkLst>
        </pc:spChg>
      </pc:sldChg>
      <pc:sldChg chg="modSp">
        <pc:chgData name="Erich Keler" userId="c8991ad395b9d72c" providerId="Windows Live" clId="Web-{1698D695-766D-0FE6-8B1E-00963E56A4C6}" dt="2026-01-08T07:27:09.735" v="19"/>
        <pc:sldMkLst>
          <pc:docMk/>
          <pc:sldMk cId="3476177825" sldId="305"/>
        </pc:sldMkLst>
        <pc:spChg chg="mod">
          <ac:chgData name="Erich Keler" userId="c8991ad395b9d72c" providerId="Windows Live" clId="Web-{1698D695-766D-0FE6-8B1E-00963E56A4C6}" dt="2026-01-08T07:27:09.735" v="19"/>
          <ac:spMkLst>
            <pc:docMk/>
            <pc:sldMk cId="3476177825" sldId="305"/>
            <ac:spMk id="3" creationId="{A73227EE-C46D-734E-F2CA-B6E5018DC602}"/>
          </ac:spMkLst>
        </pc:spChg>
      </pc:sldChg>
      <pc:sldChg chg="modSp">
        <pc:chgData name="Erich Keler" userId="c8991ad395b9d72c" providerId="Windows Live" clId="Web-{1698D695-766D-0FE6-8B1E-00963E56A4C6}" dt="2026-01-08T07:27:23.439" v="22"/>
        <pc:sldMkLst>
          <pc:docMk/>
          <pc:sldMk cId="3895614965" sldId="306"/>
        </pc:sldMkLst>
        <pc:spChg chg="mod">
          <ac:chgData name="Erich Keler" userId="c8991ad395b9d72c" providerId="Windows Live" clId="Web-{1698D695-766D-0FE6-8B1E-00963E56A4C6}" dt="2026-01-08T07:27:23.439" v="22"/>
          <ac:spMkLst>
            <pc:docMk/>
            <pc:sldMk cId="3895614965" sldId="306"/>
            <ac:spMk id="3" creationId="{728D938E-F286-CA31-80B9-DA66904E9F8B}"/>
          </ac:spMkLst>
        </pc:spChg>
      </pc:sldChg>
      <pc:sldChg chg="modSp">
        <pc:chgData name="Erich Keler" userId="c8991ad395b9d72c" providerId="Windows Live" clId="Web-{1698D695-766D-0FE6-8B1E-00963E56A4C6}" dt="2026-01-08T07:27:15.798" v="20"/>
        <pc:sldMkLst>
          <pc:docMk/>
          <pc:sldMk cId="439341995" sldId="307"/>
        </pc:sldMkLst>
        <pc:spChg chg="mod">
          <ac:chgData name="Erich Keler" userId="c8991ad395b9d72c" providerId="Windows Live" clId="Web-{1698D695-766D-0FE6-8B1E-00963E56A4C6}" dt="2026-01-08T07:27:15.798" v="20"/>
          <ac:spMkLst>
            <pc:docMk/>
            <pc:sldMk cId="439341995" sldId="307"/>
            <ac:spMk id="3" creationId="{C1928686-4377-6B1E-26B8-A9372C11CBFC}"/>
          </ac:spMkLst>
        </pc:spChg>
      </pc:sldChg>
      <pc:sldChg chg="modSp">
        <pc:chgData name="Erich Keler" userId="c8991ad395b9d72c" providerId="Windows Live" clId="Web-{1698D695-766D-0FE6-8B1E-00963E56A4C6}" dt="2026-01-08T07:27:28.721" v="23"/>
        <pc:sldMkLst>
          <pc:docMk/>
          <pc:sldMk cId="240390618" sldId="308"/>
        </pc:sldMkLst>
        <pc:spChg chg="mod">
          <ac:chgData name="Erich Keler" userId="c8991ad395b9d72c" providerId="Windows Live" clId="Web-{1698D695-766D-0FE6-8B1E-00963E56A4C6}" dt="2026-01-08T07:27:28.721" v="23"/>
          <ac:spMkLst>
            <pc:docMk/>
            <pc:sldMk cId="240390618" sldId="308"/>
            <ac:spMk id="3" creationId="{5F32AADE-7BB9-481F-90D3-105AEA3D1D95}"/>
          </ac:spMkLst>
        </pc:spChg>
      </pc:sldChg>
      <pc:sldChg chg="modSp">
        <pc:chgData name="Erich Keler" userId="c8991ad395b9d72c" providerId="Windows Live" clId="Web-{1698D695-766D-0FE6-8B1E-00963E56A4C6}" dt="2026-01-08T07:27:32.627" v="24"/>
        <pc:sldMkLst>
          <pc:docMk/>
          <pc:sldMk cId="2033795381" sldId="309"/>
        </pc:sldMkLst>
        <pc:spChg chg="mod">
          <ac:chgData name="Erich Keler" userId="c8991ad395b9d72c" providerId="Windows Live" clId="Web-{1698D695-766D-0FE6-8B1E-00963E56A4C6}" dt="2026-01-08T07:27:32.627" v="24"/>
          <ac:spMkLst>
            <pc:docMk/>
            <pc:sldMk cId="2033795381" sldId="309"/>
            <ac:spMk id="3" creationId="{D499D625-A306-BE99-EA4A-CDFABAB03BD0}"/>
          </ac:spMkLst>
        </pc:spChg>
      </pc:sldChg>
      <pc:sldChg chg="modSp">
        <pc:chgData name="Erich Keler" userId="c8991ad395b9d72c" providerId="Windows Live" clId="Web-{1698D695-766D-0FE6-8B1E-00963E56A4C6}" dt="2026-01-08T07:27:55.909" v="58"/>
        <pc:sldMkLst>
          <pc:docMk/>
          <pc:sldMk cId="2044962266" sldId="311"/>
        </pc:sldMkLst>
        <pc:spChg chg="mod">
          <ac:chgData name="Erich Keler" userId="c8991ad395b9d72c" providerId="Windows Live" clId="Web-{1698D695-766D-0FE6-8B1E-00963E56A4C6}" dt="2026-01-08T07:26:30.108" v="12"/>
          <ac:spMkLst>
            <pc:docMk/>
            <pc:sldMk cId="2044962266" sldId="311"/>
            <ac:spMk id="3" creationId="{201197AE-1024-0AE2-237C-5ABBBACE7AA5}"/>
          </ac:spMkLst>
        </pc:spChg>
        <pc:graphicFrameChg chg="mod modGraphic">
          <ac:chgData name="Erich Keler" userId="c8991ad395b9d72c" providerId="Windows Live" clId="Web-{1698D695-766D-0FE6-8B1E-00963E56A4C6}" dt="2026-01-08T07:27:55.909" v="58"/>
          <ac:graphicFrameMkLst>
            <pc:docMk/>
            <pc:sldMk cId="2044962266" sldId="311"/>
            <ac:graphicFrameMk id="21" creationId="{D6F5B4A1-465F-9CE7-2379-00122998AD56}"/>
          </ac:graphicFrameMkLst>
        </pc:graphicFrameChg>
      </pc:sldChg>
      <pc:sldChg chg="modSp">
        <pc:chgData name="Erich Keler" userId="c8991ad395b9d72c" providerId="Windows Live" clId="Web-{1698D695-766D-0FE6-8B1E-00963E56A4C6}" dt="2026-01-08T07:25:54.887" v="6"/>
        <pc:sldMkLst>
          <pc:docMk/>
          <pc:sldMk cId="2820051305" sldId="331"/>
        </pc:sldMkLst>
        <pc:spChg chg="mod">
          <ac:chgData name="Erich Keler" userId="c8991ad395b9d72c" providerId="Windows Live" clId="Web-{1698D695-766D-0FE6-8B1E-00963E56A4C6}" dt="2026-01-08T07:25:54.887" v="6"/>
          <ac:spMkLst>
            <pc:docMk/>
            <pc:sldMk cId="2820051305" sldId="331"/>
            <ac:spMk id="3" creationId="{1458F8E9-579C-A882-E7E5-DC53882CF9AE}"/>
          </ac:spMkLst>
        </pc:spChg>
      </pc:sldChg>
      <pc:sldChg chg="modSp">
        <pc:chgData name="Erich Keler" userId="c8991ad395b9d72c" providerId="Windows Live" clId="Web-{1698D695-766D-0FE6-8B1E-00963E56A4C6}" dt="2026-01-08T07:26:03.529" v="7"/>
        <pc:sldMkLst>
          <pc:docMk/>
          <pc:sldMk cId="1911551468" sldId="332"/>
        </pc:sldMkLst>
        <pc:spChg chg="mod">
          <ac:chgData name="Erich Keler" userId="c8991ad395b9d72c" providerId="Windows Live" clId="Web-{1698D695-766D-0FE6-8B1E-00963E56A4C6}" dt="2026-01-08T07:26:03.529" v="7"/>
          <ac:spMkLst>
            <pc:docMk/>
            <pc:sldMk cId="1911551468" sldId="332"/>
            <ac:spMk id="3" creationId="{C9C8CC27-0AAC-CB87-EFA4-D6776CA3675E}"/>
          </ac:spMkLst>
        </pc:spChg>
      </pc:sldChg>
      <pc:sldChg chg="modSp">
        <pc:chgData name="Erich Keler" userId="c8991ad395b9d72c" providerId="Windows Live" clId="Web-{1698D695-766D-0FE6-8B1E-00963E56A4C6}" dt="2026-01-08T07:26:08.373" v="8"/>
        <pc:sldMkLst>
          <pc:docMk/>
          <pc:sldMk cId="3998223701" sldId="333"/>
        </pc:sldMkLst>
        <pc:spChg chg="mod">
          <ac:chgData name="Erich Keler" userId="c8991ad395b9d72c" providerId="Windows Live" clId="Web-{1698D695-766D-0FE6-8B1E-00963E56A4C6}" dt="2026-01-08T07:26:08.373" v="8"/>
          <ac:spMkLst>
            <pc:docMk/>
            <pc:sldMk cId="3998223701" sldId="333"/>
            <ac:spMk id="3" creationId="{2E1EAF5B-637D-317F-4F01-A13D74A5A39B}"/>
          </ac:spMkLst>
        </pc:spChg>
      </pc:sldChg>
      <pc:sldChg chg="modSp">
        <pc:chgData name="Erich Keler" userId="c8991ad395b9d72c" providerId="Windows Live" clId="Web-{1698D695-766D-0FE6-8B1E-00963E56A4C6}" dt="2026-01-08T07:26:17.748" v="10"/>
        <pc:sldMkLst>
          <pc:docMk/>
          <pc:sldMk cId="1056698165" sldId="335"/>
        </pc:sldMkLst>
        <pc:spChg chg="mod">
          <ac:chgData name="Erich Keler" userId="c8991ad395b9d72c" providerId="Windows Live" clId="Web-{1698D695-766D-0FE6-8B1E-00963E56A4C6}" dt="2026-01-08T07:26:17.748" v="10"/>
          <ac:spMkLst>
            <pc:docMk/>
            <pc:sldMk cId="1056698165" sldId="335"/>
            <ac:spMk id="3" creationId="{E3326045-7633-EDB1-11BE-0A1D23D9C914}"/>
          </ac:spMkLst>
        </pc:spChg>
      </pc:sldChg>
      <pc:sldChg chg="modSp">
        <pc:chgData name="Erich Keler" userId="c8991ad395b9d72c" providerId="Windows Live" clId="Web-{1698D695-766D-0FE6-8B1E-00963E56A4C6}" dt="2026-01-08T07:26:45.640" v="14"/>
        <pc:sldMkLst>
          <pc:docMk/>
          <pc:sldMk cId="2081003552" sldId="336"/>
        </pc:sldMkLst>
        <pc:spChg chg="mod">
          <ac:chgData name="Erich Keler" userId="c8991ad395b9d72c" providerId="Windows Live" clId="Web-{1698D695-766D-0FE6-8B1E-00963E56A4C6}" dt="2026-01-08T07:26:45.640" v="14"/>
          <ac:spMkLst>
            <pc:docMk/>
            <pc:sldMk cId="2081003552" sldId="336"/>
            <ac:spMk id="3" creationId="{A89888D1-53BA-A8E0-6301-BCF54CBE7589}"/>
          </ac:spMkLst>
        </pc:spChg>
      </pc:sldChg>
      <pc:sldChg chg="addSp delSp modSp">
        <pc:chgData name="Erich Keler" userId="c8991ad395b9d72c" providerId="Windows Live" clId="Web-{1698D695-766D-0FE6-8B1E-00963E56A4C6}" dt="2026-01-08T08:38:59.689" v="67" actId="1076"/>
        <pc:sldMkLst>
          <pc:docMk/>
          <pc:sldMk cId="132438444" sldId="337"/>
        </pc:sldMkLst>
        <pc:spChg chg="mod">
          <ac:chgData name="Erich Keler" userId="c8991ad395b9d72c" providerId="Windows Live" clId="Web-{1698D695-766D-0FE6-8B1E-00963E56A4C6}" dt="2026-01-08T07:26:51.281" v="15"/>
          <ac:spMkLst>
            <pc:docMk/>
            <pc:sldMk cId="132438444" sldId="337"/>
            <ac:spMk id="3" creationId="{A5B446C9-67F4-EC04-4B3C-6D4320B6523E}"/>
          </ac:spMkLst>
        </pc:spChg>
        <pc:picChg chg="add mod">
          <ac:chgData name="Erich Keler" userId="c8991ad395b9d72c" providerId="Windows Live" clId="Web-{1698D695-766D-0FE6-8B1E-00963E56A4C6}" dt="2026-01-08T07:54:19.414" v="64" actId="1076"/>
          <ac:picMkLst>
            <pc:docMk/>
            <pc:sldMk cId="132438444" sldId="337"/>
            <ac:picMk id="4" creationId="{7B3891B0-4473-B273-82BA-7CFC72877AF4}"/>
          </ac:picMkLst>
        </pc:picChg>
        <pc:picChg chg="add mod">
          <ac:chgData name="Erich Keler" userId="c8991ad395b9d72c" providerId="Windows Live" clId="Web-{1698D695-766D-0FE6-8B1E-00963E56A4C6}" dt="2026-01-08T08:38:59.689" v="67" actId="1076"/>
          <ac:picMkLst>
            <pc:docMk/>
            <pc:sldMk cId="132438444" sldId="337"/>
            <ac:picMk id="5" creationId="{C87FB59D-11C7-C70E-4D26-336C0E2BFD56}"/>
          </ac:picMkLst>
        </pc:picChg>
        <pc:picChg chg="del">
          <ac:chgData name="Erich Keler" userId="c8991ad395b9d72c" providerId="Windows Live" clId="Web-{1698D695-766D-0FE6-8B1E-00963E56A4C6}" dt="2026-01-08T07:53:56.071" v="60"/>
          <ac:picMkLst>
            <pc:docMk/>
            <pc:sldMk cId="132438444" sldId="337"/>
            <ac:picMk id="7" creationId="{D04C4D80-7A60-61E2-1B4D-554DA498E7BA}"/>
          </ac:picMkLst>
        </pc:picChg>
      </pc:sldChg>
      <pc:sldChg chg="modSp">
        <pc:chgData name="Erich Keler" userId="c8991ad395b9d72c" providerId="Windows Live" clId="Web-{1698D695-766D-0FE6-8B1E-00963E56A4C6}" dt="2026-01-08T07:27:02.126" v="17"/>
        <pc:sldMkLst>
          <pc:docMk/>
          <pc:sldMk cId="359671326" sldId="338"/>
        </pc:sldMkLst>
        <pc:spChg chg="mod">
          <ac:chgData name="Erich Keler" userId="c8991ad395b9d72c" providerId="Windows Live" clId="Web-{1698D695-766D-0FE6-8B1E-00963E56A4C6}" dt="2026-01-08T07:27:02.126" v="17"/>
          <ac:spMkLst>
            <pc:docMk/>
            <pc:sldMk cId="359671326" sldId="338"/>
            <ac:spMk id="3" creationId="{3B4E4659-FCE3-C7D9-AF41-215700119ED9}"/>
          </ac:spMkLst>
        </pc:spChg>
      </pc:sldChg>
      <pc:sldChg chg="modSp">
        <pc:chgData name="Erich Keler" userId="c8991ad395b9d72c" providerId="Windows Live" clId="Web-{1698D695-766D-0FE6-8B1E-00963E56A4C6}" dt="2026-01-08T07:27:06.001" v="18"/>
        <pc:sldMkLst>
          <pc:docMk/>
          <pc:sldMk cId="1872355636" sldId="339"/>
        </pc:sldMkLst>
        <pc:spChg chg="mod">
          <ac:chgData name="Erich Keler" userId="c8991ad395b9d72c" providerId="Windows Live" clId="Web-{1698D695-766D-0FE6-8B1E-00963E56A4C6}" dt="2026-01-08T07:27:06.001" v="18"/>
          <ac:spMkLst>
            <pc:docMk/>
            <pc:sldMk cId="1872355636" sldId="339"/>
            <ac:spMk id="3" creationId="{35787C8F-FDF1-78F9-004D-0E43F3D6372F}"/>
          </ac:spMkLst>
        </pc:spChg>
      </pc:sldChg>
      <pc:sldChg chg="modSp">
        <pc:chgData name="Erich Keler" userId="c8991ad395b9d72c" providerId="Windows Live" clId="Web-{1698D695-766D-0FE6-8B1E-00963E56A4C6}" dt="2026-01-08T07:27:19.345" v="21"/>
        <pc:sldMkLst>
          <pc:docMk/>
          <pc:sldMk cId="1642827489" sldId="340"/>
        </pc:sldMkLst>
        <pc:spChg chg="mod">
          <ac:chgData name="Erich Keler" userId="c8991ad395b9d72c" providerId="Windows Live" clId="Web-{1698D695-766D-0FE6-8B1E-00963E56A4C6}" dt="2026-01-08T07:27:19.345" v="21"/>
          <ac:spMkLst>
            <pc:docMk/>
            <pc:sldMk cId="1642827489" sldId="340"/>
            <ac:spMk id="3" creationId="{559860A0-6652-B1D5-3934-65D006231DE7}"/>
          </ac:spMkLst>
        </pc:spChg>
      </pc:sldChg>
      <pc:sldChg chg="modSp">
        <pc:chgData name="Erich Keler" userId="c8991ad395b9d72c" providerId="Windows Live" clId="Web-{1698D695-766D-0FE6-8B1E-00963E56A4C6}" dt="2026-01-08T07:28:16.879" v="59"/>
        <pc:sldMkLst>
          <pc:docMk/>
          <pc:sldMk cId="95338070" sldId="341"/>
        </pc:sldMkLst>
        <pc:spChg chg="mod">
          <ac:chgData name="Erich Keler" userId="c8991ad395b9d72c" providerId="Windows Live" clId="Web-{1698D695-766D-0FE6-8B1E-00963E56A4C6}" dt="2026-01-08T07:28:16.879" v="59"/>
          <ac:spMkLst>
            <pc:docMk/>
            <pc:sldMk cId="95338070" sldId="341"/>
            <ac:spMk id="3" creationId="{CC8FD108-0FC8-5E52-B391-ACA79CAF18E4}"/>
          </ac:spMkLst>
        </pc:spChg>
      </pc:sldChg>
    </pc:docChg>
  </pc:docChgLst>
  <pc:docChgLst>
    <pc:chgData name="Erich Keler" userId="c8991ad395b9d72c" providerId="Windows Live" clId="Web-{004547A8-05F4-8DEF-E575-2030030465F7}"/>
    <pc:docChg chg="addSld modSld">
      <pc:chgData name="Erich Keler" userId="c8991ad395b9d72c" providerId="Windows Live" clId="Web-{004547A8-05F4-8DEF-E575-2030030465F7}" dt="2026-01-08T16:34:23.333" v="119" actId="1076"/>
      <pc:docMkLst>
        <pc:docMk/>
      </pc:docMkLst>
      <pc:sldChg chg="modSp">
        <pc:chgData name="Erich Keler" userId="c8991ad395b9d72c" providerId="Windows Live" clId="Web-{004547A8-05F4-8DEF-E575-2030030465F7}" dt="2026-01-08T16:30:51.501" v="93" actId="1076"/>
        <pc:sldMkLst>
          <pc:docMk/>
          <pc:sldMk cId="1895264543" sldId="259"/>
        </pc:sldMkLst>
        <pc:spChg chg="mod">
          <ac:chgData name="Erich Keler" userId="c8991ad395b9d72c" providerId="Windows Live" clId="Web-{004547A8-05F4-8DEF-E575-2030030465F7}" dt="2026-01-08T16:30:51.501" v="93" actId="1076"/>
          <ac:spMkLst>
            <pc:docMk/>
            <pc:sldMk cId="1895264543" sldId="259"/>
            <ac:spMk id="3" creationId="{1B8AEA7A-F61A-54EF-3C83-80A8CA28DC21}"/>
          </ac:spMkLst>
        </pc:spChg>
      </pc:sldChg>
      <pc:sldChg chg="modSp">
        <pc:chgData name="Erich Keler" userId="c8991ad395b9d72c" providerId="Windows Live" clId="Web-{004547A8-05F4-8DEF-E575-2030030465F7}" dt="2026-01-08T16:31:41.549" v="102" actId="20577"/>
        <pc:sldMkLst>
          <pc:docMk/>
          <pc:sldMk cId="2368269542" sldId="260"/>
        </pc:sldMkLst>
        <pc:spChg chg="mod">
          <ac:chgData name="Erich Keler" userId="c8991ad395b9d72c" providerId="Windows Live" clId="Web-{004547A8-05F4-8DEF-E575-2030030465F7}" dt="2026-01-08T16:31:41.549" v="102" actId="20577"/>
          <ac:spMkLst>
            <pc:docMk/>
            <pc:sldMk cId="2368269542" sldId="260"/>
            <ac:spMk id="3" creationId="{2934E97D-246B-5A05-C774-A254946433D5}"/>
          </ac:spMkLst>
        </pc:spChg>
      </pc:sldChg>
      <pc:sldChg chg="modSp">
        <pc:chgData name="Erich Keler" userId="c8991ad395b9d72c" providerId="Windows Live" clId="Web-{004547A8-05F4-8DEF-E575-2030030465F7}" dt="2026-01-08T16:33:41.661" v="113" actId="1076"/>
        <pc:sldMkLst>
          <pc:docMk/>
          <pc:sldMk cId="3264705925" sldId="272"/>
        </pc:sldMkLst>
        <pc:spChg chg="mod">
          <ac:chgData name="Erich Keler" userId="c8991ad395b9d72c" providerId="Windows Live" clId="Web-{004547A8-05F4-8DEF-E575-2030030465F7}" dt="2026-01-08T16:33:41.661" v="113" actId="1076"/>
          <ac:spMkLst>
            <pc:docMk/>
            <pc:sldMk cId="3264705925" sldId="272"/>
            <ac:spMk id="3" creationId="{D49DFB4D-4E50-89E2-691C-2D7099C9DBA9}"/>
          </ac:spMkLst>
        </pc:spChg>
      </pc:sldChg>
      <pc:sldChg chg="modSp">
        <pc:chgData name="Erich Keler" userId="c8991ad395b9d72c" providerId="Windows Live" clId="Web-{004547A8-05F4-8DEF-E575-2030030465F7}" dt="2026-01-08T16:31:53.706" v="103" actId="1076"/>
        <pc:sldMkLst>
          <pc:docMk/>
          <pc:sldMk cId="1699541610" sldId="294"/>
        </pc:sldMkLst>
        <pc:spChg chg="mod">
          <ac:chgData name="Erich Keler" userId="c8991ad395b9d72c" providerId="Windows Live" clId="Web-{004547A8-05F4-8DEF-E575-2030030465F7}" dt="2026-01-08T16:31:53.706" v="103" actId="1076"/>
          <ac:spMkLst>
            <pc:docMk/>
            <pc:sldMk cId="1699541610" sldId="294"/>
            <ac:spMk id="3" creationId="{F8B9600F-9AE0-DB0B-55C5-293876B84F2E}"/>
          </ac:spMkLst>
        </pc:spChg>
      </pc:sldChg>
      <pc:sldChg chg="modSp">
        <pc:chgData name="Erich Keler" userId="c8991ad395b9d72c" providerId="Windows Live" clId="Web-{004547A8-05F4-8DEF-E575-2030030465F7}" dt="2026-01-08T16:32:25.128" v="105" actId="20577"/>
        <pc:sldMkLst>
          <pc:docMk/>
          <pc:sldMk cId="2653672156" sldId="301"/>
        </pc:sldMkLst>
        <pc:spChg chg="mod">
          <ac:chgData name="Erich Keler" userId="c8991ad395b9d72c" providerId="Windows Live" clId="Web-{004547A8-05F4-8DEF-E575-2030030465F7}" dt="2026-01-08T16:32:25.128" v="105" actId="20577"/>
          <ac:spMkLst>
            <pc:docMk/>
            <pc:sldMk cId="2653672156" sldId="301"/>
            <ac:spMk id="2" creationId="{89941C9F-6816-C004-36AB-32181AA57323}"/>
          </ac:spMkLst>
        </pc:spChg>
      </pc:sldChg>
      <pc:sldChg chg="modSp">
        <pc:chgData name="Erich Keler" userId="c8991ad395b9d72c" providerId="Windows Live" clId="Web-{004547A8-05F4-8DEF-E575-2030030465F7}" dt="2026-01-08T16:18:30.239" v="34" actId="1076"/>
        <pc:sldMkLst>
          <pc:docMk/>
          <pc:sldMk cId="3476177825" sldId="305"/>
        </pc:sldMkLst>
        <pc:spChg chg="mod">
          <ac:chgData name="Erich Keler" userId="c8991ad395b9d72c" providerId="Windows Live" clId="Web-{004547A8-05F4-8DEF-E575-2030030465F7}" dt="2026-01-08T16:18:30.239" v="34" actId="1076"/>
          <ac:spMkLst>
            <pc:docMk/>
            <pc:sldMk cId="3476177825" sldId="305"/>
            <ac:spMk id="3" creationId="{A73227EE-C46D-734E-F2CA-B6E5018DC602}"/>
          </ac:spMkLst>
        </pc:spChg>
      </pc:sldChg>
      <pc:sldChg chg="modSp">
        <pc:chgData name="Erich Keler" userId="c8991ad395b9d72c" providerId="Windows Live" clId="Web-{004547A8-05F4-8DEF-E575-2030030465F7}" dt="2026-01-08T16:18:53.599" v="36" actId="1076"/>
        <pc:sldMkLst>
          <pc:docMk/>
          <pc:sldMk cId="3895614965" sldId="306"/>
        </pc:sldMkLst>
        <pc:spChg chg="mod">
          <ac:chgData name="Erich Keler" userId="c8991ad395b9d72c" providerId="Windows Live" clId="Web-{004547A8-05F4-8DEF-E575-2030030465F7}" dt="2026-01-08T16:18:53.599" v="36" actId="1076"/>
          <ac:spMkLst>
            <pc:docMk/>
            <pc:sldMk cId="3895614965" sldId="306"/>
            <ac:spMk id="3" creationId="{728D938E-F286-CA31-80B9-DA66904E9F8B}"/>
          </ac:spMkLst>
        </pc:spChg>
      </pc:sldChg>
      <pc:sldChg chg="modSp">
        <pc:chgData name="Erich Keler" userId="c8991ad395b9d72c" providerId="Windows Live" clId="Web-{004547A8-05F4-8DEF-E575-2030030465F7}" dt="2026-01-08T16:18:57.411" v="37" actId="1076"/>
        <pc:sldMkLst>
          <pc:docMk/>
          <pc:sldMk cId="240390618" sldId="308"/>
        </pc:sldMkLst>
        <pc:spChg chg="mod">
          <ac:chgData name="Erich Keler" userId="c8991ad395b9d72c" providerId="Windows Live" clId="Web-{004547A8-05F4-8DEF-E575-2030030465F7}" dt="2026-01-08T16:18:57.411" v="37" actId="1076"/>
          <ac:spMkLst>
            <pc:docMk/>
            <pc:sldMk cId="240390618" sldId="308"/>
            <ac:spMk id="3" creationId="{5F32AADE-7BB9-481F-90D3-105AEA3D1D95}"/>
          </ac:spMkLst>
        </pc:spChg>
      </pc:sldChg>
      <pc:sldChg chg="modSp">
        <pc:chgData name="Erich Keler" userId="c8991ad395b9d72c" providerId="Windows Live" clId="Web-{004547A8-05F4-8DEF-E575-2030030465F7}" dt="2026-01-08T16:19:04.802" v="38" actId="1076"/>
        <pc:sldMkLst>
          <pc:docMk/>
          <pc:sldMk cId="2033795381" sldId="309"/>
        </pc:sldMkLst>
        <pc:spChg chg="mod">
          <ac:chgData name="Erich Keler" userId="c8991ad395b9d72c" providerId="Windows Live" clId="Web-{004547A8-05F4-8DEF-E575-2030030465F7}" dt="2026-01-08T16:19:04.802" v="38" actId="1076"/>
          <ac:spMkLst>
            <pc:docMk/>
            <pc:sldMk cId="2033795381" sldId="309"/>
            <ac:spMk id="3" creationId="{D499D625-A306-BE99-EA4A-CDFABAB03BD0}"/>
          </ac:spMkLst>
        </pc:spChg>
      </pc:sldChg>
      <pc:sldChg chg="modSp">
        <pc:chgData name="Erich Keler" userId="c8991ad395b9d72c" providerId="Windows Live" clId="Web-{004547A8-05F4-8DEF-E575-2030030465F7}" dt="2026-01-08T16:31:11.611" v="100" actId="20577"/>
        <pc:sldMkLst>
          <pc:docMk/>
          <pc:sldMk cId="1150797248" sldId="319"/>
        </pc:sldMkLst>
        <pc:spChg chg="mod">
          <ac:chgData name="Erich Keler" userId="c8991ad395b9d72c" providerId="Windows Live" clId="Web-{004547A8-05F4-8DEF-E575-2030030465F7}" dt="2026-01-08T16:31:11.611" v="100" actId="20577"/>
          <ac:spMkLst>
            <pc:docMk/>
            <pc:sldMk cId="1150797248" sldId="319"/>
            <ac:spMk id="3" creationId="{3A455B85-6183-0742-0103-36E00679A6AA}"/>
          </ac:spMkLst>
        </pc:spChg>
      </pc:sldChg>
      <pc:sldChg chg="modSp">
        <pc:chgData name="Erich Keler" userId="c8991ad395b9d72c" providerId="Windows Live" clId="Web-{004547A8-05F4-8DEF-E575-2030030465F7}" dt="2026-01-08T16:32:33.707" v="107" actId="20577"/>
        <pc:sldMkLst>
          <pc:docMk/>
          <pc:sldMk cId="1246909121" sldId="325"/>
        </pc:sldMkLst>
        <pc:spChg chg="mod">
          <ac:chgData name="Erich Keler" userId="c8991ad395b9d72c" providerId="Windows Live" clId="Web-{004547A8-05F4-8DEF-E575-2030030465F7}" dt="2026-01-08T16:32:33.707" v="107" actId="20577"/>
          <ac:spMkLst>
            <pc:docMk/>
            <pc:sldMk cId="1246909121" sldId="325"/>
            <ac:spMk id="2" creationId="{AC102150-1CB6-ED72-9211-7AA37095CDF3}"/>
          </ac:spMkLst>
        </pc:spChg>
      </pc:sldChg>
      <pc:sldChg chg="modSp">
        <pc:chgData name="Erich Keler" userId="c8991ad395b9d72c" providerId="Windows Live" clId="Web-{004547A8-05F4-8DEF-E575-2030030465F7}" dt="2026-01-08T16:32:39.847" v="109" actId="20577"/>
        <pc:sldMkLst>
          <pc:docMk/>
          <pc:sldMk cId="3184683698" sldId="326"/>
        </pc:sldMkLst>
        <pc:spChg chg="mod">
          <ac:chgData name="Erich Keler" userId="c8991ad395b9d72c" providerId="Windows Live" clId="Web-{004547A8-05F4-8DEF-E575-2030030465F7}" dt="2026-01-08T16:32:39.847" v="109" actId="20577"/>
          <ac:spMkLst>
            <pc:docMk/>
            <pc:sldMk cId="3184683698" sldId="326"/>
            <ac:spMk id="2" creationId="{EA497ED2-99A5-D7B2-57B7-41039CD566F7}"/>
          </ac:spMkLst>
        </pc:spChg>
      </pc:sldChg>
      <pc:sldChg chg="modSp">
        <pc:chgData name="Erich Keler" userId="c8991ad395b9d72c" providerId="Windows Live" clId="Web-{004547A8-05F4-8DEF-E575-2030030465F7}" dt="2026-01-08T16:33:48.567" v="114" actId="1076"/>
        <pc:sldMkLst>
          <pc:docMk/>
          <pc:sldMk cId="2820051305" sldId="331"/>
        </pc:sldMkLst>
        <pc:spChg chg="mod">
          <ac:chgData name="Erich Keler" userId="c8991ad395b9d72c" providerId="Windows Live" clId="Web-{004547A8-05F4-8DEF-E575-2030030465F7}" dt="2026-01-08T16:33:48.567" v="114" actId="1076"/>
          <ac:spMkLst>
            <pc:docMk/>
            <pc:sldMk cId="2820051305" sldId="331"/>
            <ac:spMk id="3" creationId="{1458F8E9-579C-A882-E7E5-DC53882CF9AE}"/>
          </ac:spMkLst>
        </pc:spChg>
      </pc:sldChg>
      <pc:sldChg chg="modSp">
        <pc:chgData name="Erich Keler" userId="c8991ad395b9d72c" providerId="Windows Live" clId="Web-{004547A8-05F4-8DEF-E575-2030030465F7}" dt="2026-01-08T16:33:53.067" v="115" actId="1076"/>
        <pc:sldMkLst>
          <pc:docMk/>
          <pc:sldMk cId="1911551468" sldId="332"/>
        </pc:sldMkLst>
        <pc:spChg chg="mod">
          <ac:chgData name="Erich Keler" userId="c8991ad395b9d72c" providerId="Windows Live" clId="Web-{004547A8-05F4-8DEF-E575-2030030465F7}" dt="2026-01-08T16:33:53.067" v="115" actId="1076"/>
          <ac:spMkLst>
            <pc:docMk/>
            <pc:sldMk cId="1911551468" sldId="332"/>
            <ac:spMk id="3" creationId="{C9C8CC27-0AAC-CB87-EFA4-D6776CA3675E}"/>
          </ac:spMkLst>
        </pc:spChg>
      </pc:sldChg>
      <pc:sldChg chg="modSp">
        <pc:chgData name="Erich Keler" userId="c8991ad395b9d72c" providerId="Windows Live" clId="Web-{004547A8-05F4-8DEF-E575-2030030465F7}" dt="2026-01-08T16:34:03.255" v="116" actId="1076"/>
        <pc:sldMkLst>
          <pc:docMk/>
          <pc:sldMk cId="3998223701" sldId="333"/>
        </pc:sldMkLst>
        <pc:spChg chg="mod">
          <ac:chgData name="Erich Keler" userId="c8991ad395b9d72c" providerId="Windows Live" clId="Web-{004547A8-05F4-8DEF-E575-2030030465F7}" dt="2026-01-08T16:34:03.255" v="116" actId="1076"/>
          <ac:spMkLst>
            <pc:docMk/>
            <pc:sldMk cId="3998223701" sldId="333"/>
            <ac:spMk id="3" creationId="{2E1EAF5B-637D-317F-4F01-A13D74A5A39B}"/>
          </ac:spMkLst>
        </pc:spChg>
      </pc:sldChg>
      <pc:sldChg chg="modSp">
        <pc:chgData name="Erich Keler" userId="c8991ad395b9d72c" providerId="Windows Live" clId="Web-{004547A8-05F4-8DEF-E575-2030030465F7}" dt="2026-01-08T16:33:35.442" v="112"/>
        <pc:sldMkLst>
          <pc:docMk/>
          <pc:sldMk cId="70541955" sldId="334"/>
        </pc:sldMkLst>
        <pc:spChg chg="mod">
          <ac:chgData name="Erich Keler" userId="c8991ad395b9d72c" providerId="Windows Live" clId="Web-{004547A8-05F4-8DEF-E575-2030030465F7}" dt="2026-01-08T16:33:35.442" v="112"/>
          <ac:spMkLst>
            <pc:docMk/>
            <pc:sldMk cId="70541955" sldId="334"/>
            <ac:spMk id="3" creationId="{93B46A26-5597-6289-A08B-BE5C130399EE}"/>
          </ac:spMkLst>
        </pc:spChg>
      </pc:sldChg>
      <pc:sldChg chg="modSp">
        <pc:chgData name="Erich Keler" userId="c8991ad395b9d72c" providerId="Windows Live" clId="Web-{004547A8-05F4-8DEF-E575-2030030465F7}" dt="2026-01-08T16:34:23.333" v="119" actId="1076"/>
        <pc:sldMkLst>
          <pc:docMk/>
          <pc:sldMk cId="1056698165" sldId="335"/>
        </pc:sldMkLst>
        <pc:spChg chg="mod">
          <ac:chgData name="Erich Keler" userId="c8991ad395b9d72c" providerId="Windows Live" clId="Web-{004547A8-05F4-8DEF-E575-2030030465F7}" dt="2026-01-08T16:34:23.333" v="119" actId="1076"/>
          <ac:spMkLst>
            <pc:docMk/>
            <pc:sldMk cId="1056698165" sldId="335"/>
            <ac:spMk id="3" creationId="{E3326045-7633-EDB1-11BE-0A1D23D9C914}"/>
          </ac:spMkLst>
        </pc:spChg>
      </pc:sldChg>
      <pc:sldChg chg="modSp">
        <pc:chgData name="Erich Keler" userId="c8991ad395b9d72c" providerId="Windows Live" clId="Web-{004547A8-05F4-8DEF-E575-2030030465F7}" dt="2026-01-08T16:08:49.324" v="1" actId="1076"/>
        <pc:sldMkLst>
          <pc:docMk/>
          <pc:sldMk cId="132438444" sldId="337"/>
        </pc:sldMkLst>
        <pc:picChg chg="mod">
          <ac:chgData name="Erich Keler" userId="c8991ad395b9d72c" providerId="Windows Live" clId="Web-{004547A8-05F4-8DEF-E575-2030030465F7}" dt="2026-01-08T16:08:49.324" v="1" actId="1076"/>
          <ac:picMkLst>
            <pc:docMk/>
            <pc:sldMk cId="132438444" sldId="337"/>
            <ac:picMk id="5" creationId="{C87FB59D-11C7-C70E-4D26-336C0E2BFD56}"/>
          </ac:picMkLst>
        </pc:picChg>
      </pc:sldChg>
      <pc:sldChg chg="delSp modSp modNotes">
        <pc:chgData name="Erich Keler" userId="c8991ad395b9d72c" providerId="Windows Live" clId="Web-{004547A8-05F4-8DEF-E575-2030030465F7}" dt="2026-01-08T16:20:41.302" v="46" actId="20577"/>
        <pc:sldMkLst>
          <pc:docMk/>
          <pc:sldMk cId="1872355636" sldId="339"/>
        </pc:sldMkLst>
        <pc:spChg chg="mod">
          <ac:chgData name="Erich Keler" userId="c8991ad395b9d72c" providerId="Windows Live" clId="Web-{004547A8-05F4-8DEF-E575-2030030465F7}" dt="2026-01-08T16:20:41.302" v="46" actId="20577"/>
          <ac:spMkLst>
            <pc:docMk/>
            <pc:sldMk cId="1872355636" sldId="339"/>
            <ac:spMk id="3" creationId="{35787C8F-FDF1-78F9-004D-0E43F3D6372F}"/>
          </ac:spMkLst>
        </pc:spChg>
        <pc:picChg chg="del">
          <ac:chgData name="Erich Keler" userId="c8991ad395b9d72c" providerId="Windows Live" clId="Web-{004547A8-05F4-8DEF-E575-2030030465F7}" dt="2026-01-08T16:16:05.769" v="16"/>
          <ac:picMkLst>
            <pc:docMk/>
            <pc:sldMk cId="1872355636" sldId="339"/>
            <ac:picMk id="11" creationId="{AF35BA0C-0E14-D132-8F8D-97AD556DC22F}"/>
          </ac:picMkLst>
        </pc:picChg>
      </pc:sldChg>
      <pc:sldChg chg="modSp">
        <pc:chgData name="Erich Keler" userId="c8991ad395b9d72c" providerId="Windows Live" clId="Web-{004547A8-05F4-8DEF-E575-2030030465F7}" dt="2026-01-08T16:18:47.755" v="35" actId="1076"/>
        <pc:sldMkLst>
          <pc:docMk/>
          <pc:sldMk cId="1642827489" sldId="340"/>
        </pc:sldMkLst>
        <pc:spChg chg="mod">
          <ac:chgData name="Erich Keler" userId="c8991ad395b9d72c" providerId="Windows Live" clId="Web-{004547A8-05F4-8DEF-E575-2030030465F7}" dt="2026-01-08T16:18:47.755" v="35" actId="1076"/>
          <ac:spMkLst>
            <pc:docMk/>
            <pc:sldMk cId="1642827489" sldId="340"/>
            <ac:spMk id="3" creationId="{559860A0-6652-B1D5-3934-65D006231DE7}"/>
          </ac:spMkLst>
        </pc:spChg>
      </pc:sldChg>
      <pc:sldChg chg="addSp delSp modSp new modNotes">
        <pc:chgData name="Erich Keler" userId="c8991ad395b9d72c" providerId="Windows Live" clId="Web-{004547A8-05F4-8DEF-E575-2030030465F7}" dt="2026-01-08T16:28:00.807" v="92"/>
        <pc:sldMkLst>
          <pc:docMk/>
          <pc:sldMk cId="3892766985" sldId="342"/>
        </pc:sldMkLst>
        <pc:spChg chg="mod">
          <ac:chgData name="Erich Keler" userId="c8991ad395b9d72c" providerId="Windows Live" clId="Web-{004547A8-05F4-8DEF-E575-2030030465F7}" dt="2026-01-08T16:14:55.456" v="7" actId="20577"/>
          <ac:spMkLst>
            <pc:docMk/>
            <pc:sldMk cId="3892766985" sldId="342"/>
            <ac:spMk id="2" creationId="{C1B3F3BE-15DA-AAE2-1A71-F3940876B48E}"/>
          </ac:spMkLst>
        </pc:spChg>
        <pc:spChg chg="mod">
          <ac:chgData name="Erich Keler" userId="c8991ad395b9d72c" providerId="Windows Live" clId="Web-{004547A8-05F4-8DEF-E575-2030030465F7}" dt="2026-01-08T16:17:19.879" v="27" actId="20577"/>
          <ac:spMkLst>
            <pc:docMk/>
            <pc:sldMk cId="3892766985" sldId="342"/>
            <ac:spMk id="3" creationId="{2DCE5FB6-1D42-7428-351F-5717035F57AC}"/>
          </ac:spMkLst>
        </pc:spChg>
        <pc:spChg chg="add del">
          <ac:chgData name="Erich Keler" userId="c8991ad395b9d72c" providerId="Windows Live" clId="Web-{004547A8-05F4-8DEF-E575-2030030465F7}" dt="2026-01-08T16:25:54.800" v="49"/>
          <ac:spMkLst>
            <pc:docMk/>
            <pc:sldMk cId="3892766985" sldId="342"/>
            <ac:spMk id="5" creationId="{D3E92341-E814-278A-042D-C5CE1EFCD133}"/>
          </ac:spMkLst>
        </pc:spChg>
        <pc:spChg chg="add del">
          <ac:chgData name="Erich Keler" userId="c8991ad395b9d72c" providerId="Windows Live" clId="Web-{004547A8-05F4-8DEF-E575-2030030465F7}" dt="2026-01-08T16:26:00.597" v="51"/>
          <ac:spMkLst>
            <pc:docMk/>
            <pc:sldMk cId="3892766985" sldId="342"/>
            <ac:spMk id="6" creationId="{EFCAF95D-C45E-7716-A27E-6360D30112B2}"/>
          </ac:spMkLst>
        </pc:spChg>
        <pc:spChg chg="add mod">
          <ac:chgData name="Erich Keler" userId="c8991ad395b9d72c" providerId="Windows Live" clId="Web-{004547A8-05F4-8DEF-E575-2030030465F7}" dt="2026-01-08T16:28:00.807" v="92"/>
          <ac:spMkLst>
            <pc:docMk/>
            <pc:sldMk cId="3892766985" sldId="342"/>
            <ac:spMk id="7" creationId="{705EF4CA-2EC2-0077-AC38-30A4AF62626E}"/>
          </ac:spMkLst>
        </pc:spChg>
        <pc:picChg chg="add mod">
          <ac:chgData name="Erich Keler" userId="c8991ad395b9d72c" providerId="Windows Live" clId="Web-{004547A8-05F4-8DEF-E575-2030030465F7}" dt="2026-01-08T16:25:34.267" v="47"/>
          <ac:picMkLst>
            <pc:docMk/>
            <pc:sldMk cId="3892766985" sldId="342"/>
            <ac:picMk id="4" creationId="{760EDE9D-70ED-F6F5-F1A0-DB2C55307E09}"/>
          </ac:picMkLst>
        </pc:picChg>
      </pc:sldChg>
    </pc:docChg>
  </pc:docChgLst>
  <pc:docChgLst>
    <pc:chgData name="Erich Keler" userId="c8991ad395b9d72c" providerId="LiveId" clId="{721B8252-2AA9-47DE-ABC6-EDCECA0B9FB6}"/>
    <pc:docChg chg="undo custSel addSld delSld modSld sldOrd">
      <pc:chgData name="Erich Keler" userId="c8991ad395b9d72c" providerId="LiveId" clId="{721B8252-2AA9-47DE-ABC6-EDCECA0B9FB6}" dt="2026-01-08T05:11:46.098" v="3043" actId="1076"/>
      <pc:docMkLst>
        <pc:docMk/>
      </pc:docMkLst>
      <pc:sldChg chg="delSp modSp add mod">
        <pc:chgData name="Erich Keler" userId="c8991ad395b9d72c" providerId="LiveId" clId="{721B8252-2AA9-47DE-ABC6-EDCECA0B9FB6}" dt="2026-01-08T05:11:46.098" v="3043" actId="1076"/>
        <pc:sldMkLst>
          <pc:docMk/>
          <pc:sldMk cId="132438444" sldId="337"/>
        </pc:sldMkLst>
        <pc:picChg chg="mod">
          <ac:chgData name="Erich Keler" userId="c8991ad395b9d72c" providerId="LiveId" clId="{721B8252-2AA9-47DE-ABC6-EDCECA0B9FB6}" dt="2026-01-08T05:11:46.098" v="3043" actId="1076"/>
          <ac:picMkLst>
            <pc:docMk/>
            <pc:sldMk cId="132438444" sldId="337"/>
            <ac:picMk id="7" creationId="{D04C4D80-7A60-61E2-1B4D-554DA498E7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65881-140F-4122-A797-2C86464FD026}" type="datetimeFigureOut">
              <a:t>08.01.2026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B6A3-303E-480F-A60E-CE8FD0AB242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20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Prof-Celestin?_tp=eyJjb250ZXh0Ijp7ImZpcnN0UGFnZSI6Il9kaXJlY3QiLCJwYWdlIjoicHVibGljYXRpb24ifX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Prof-Celestin?_tp=eyJjb250ZXh0Ijp7ImZpcnN0UGFnZSI6Il9kaXJlY3QiLCJwYWdlIjoicHVibGljYXRpb24ifX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Prof-Celestin?_tp=eyJjb250ZXh0Ijp7ImZpcnN0UGFnZSI6Il9kaXJlY3QiLCJwYWdlIjoicHVibGljYXRpb24ifX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b="1" dirty="0"/>
              <a:t>15.12.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Juhtslaid teha!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Slaididele lisada siduv tekst või konspekt. Analoogselt Kirke projektiga teha õppeplaan.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15.01. vahearuanne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Hindajad: K. Kõrbe, L. Lusti aruanne 14.01, materjalid edastatakse neile 30.12.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Kordamisküsimused: 10 küsimust mooduli kohta testidesse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Mõisted – eraldi fail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Ülesannete kogumikku ca 5 ülesannet, sh võib olla juhtumianalüüs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Juhtum või ülesanne – kui palju peaks investeerima, et ettevõtte keskkonnajalajälge vähendada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Definition, Assessment and Enhancement of Circular Economy across Various Industrial Sectors: A Literature Review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Christina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Vogiantzi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Konstantinos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Tserpes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17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3546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Transpordisektori</a:t>
            </a:r>
            <a:r>
              <a:rPr lang="en-US" i="1" dirty="0"/>
              <a:t> </a:t>
            </a:r>
            <a:r>
              <a:rPr lang="en-US" i="1" dirty="0" err="1"/>
              <a:t>aspekt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Ringmajanduse</a:t>
            </a:r>
            <a:r>
              <a:rPr lang="en-US" dirty="0"/>
              <a:t> </a:t>
            </a:r>
            <a:r>
              <a:rPr lang="en-US" dirty="0" err="1"/>
              <a:t>rakendamine</a:t>
            </a:r>
            <a:r>
              <a:rPr lang="en-US" dirty="0"/>
              <a:t> </a:t>
            </a:r>
            <a:r>
              <a:rPr lang="en-US" dirty="0" err="1"/>
              <a:t>transpordis</a:t>
            </a:r>
            <a:r>
              <a:rPr lang="en-US" dirty="0"/>
              <a:t> </a:t>
            </a:r>
            <a:r>
              <a:rPr lang="en-US" dirty="0" err="1"/>
              <a:t>tähendab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sõidukikomponentide</a:t>
            </a:r>
            <a:r>
              <a:rPr lang="en-US" dirty="0"/>
              <a:t> </a:t>
            </a:r>
            <a:r>
              <a:rPr lang="en-US" dirty="0" err="1"/>
              <a:t>taaskasutust</a:t>
            </a:r>
            <a:r>
              <a:rPr lang="en-US" dirty="0"/>
              <a:t>, </a:t>
            </a:r>
            <a:r>
              <a:rPr lang="en-US" dirty="0" err="1"/>
              <a:t>vanade</a:t>
            </a:r>
            <a:r>
              <a:rPr lang="en-US" dirty="0"/>
              <a:t> </a:t>
            </a:r>
            <a:r>
              <a:rPr lang="en-US" dirty="0" err="1"/>
              <a:t>veokite</a:t>
            </a:r>
            <a:r>
              <a:rPr lang="en-US" dirty="0"/>
              <a:t> </a:t>
            </a:r>
            <a:r>
              <a:rPr lang="en-US" dirty="0" err="1"/>
              <a:t>ümberseadistamist</a:t>
            </a:r>
            <a:r>
              <a:rPr lang="en-US" dirty="0"/>
              <a:t> (retrofit </a:t>
            </a:r>
            <a:r>
              <a:rPr lang="en-US" dirty="0" err="1"/>
              <a:t>elektriliseks</a:t>
            </a:r>
            <a:r>
              <a:rPr lang="en-US" dirty="0"/>
              <a:t>), </a:t>
            </a:r>
            <a:r>
              <a:rPr lang="en-US" dirty="0" err="1"/>
              <a:t>pakkematerjalide</a:t>
            </a:r>
            <a:r>
              <a:rPr lang="en-US" dirty="0"/>
              <a:t> </a:t>
            </a:r>
            <a:r>
              <a:rPr lang="en-US" dirty="0" err="1"/>
              <a:t>ringlust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korduskasutatavad</a:t>
            </a:r>
            <a:r>
              <a:rPr lang="en-US" dirty="0"/>
              <a:t> </a:t>
            </a:r>
            <a:r>
              <a:rPr lang="en-US" dirty="0" err="1"/>
              <a:t>konteinerid</a:t>
            </a:r>
            <a:r>
              <a:rPr lang="en-US" dirty="0"/>
              <a:t>).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b="1" dirty="0" err="1"/>
              <a:t>teedehituses</a:t>
            </a:r>
            <a:r>
              <a:rPr lang="en-US" dirty="0"/>
              <a:t> </a:t>
            </a:r>
            <a:r>
              <a:rPr lang="en-US" dirty="0" err="1"/>
              <a:t>materjalide</a:t>
            </a:r>
            <a:r>
              <a:rPr lang="en-US" dirty="0"/>
              <a:t> </a:t>
            </a:r>
            <a:r>
              <a:rPr lang="en-US" dirty="0" err="1"/>
              <a:t>taaskasutus</a:t>
            </a:r>
            <a:r>
              <a:rPr lang="en-US" dirty="0"/>
              <a:t> (</a:t>
            </a:r>
            <a:r>
              <a:rPr lang="en-US" dirty="0" err="1"/>
              <a:t>freesasfalt</a:t>
            </a:r>
            <a:r>
              <a:rPr lang="en-US" dirty="0"/>
              <a:t> </a:t>
            </a:r>
            <a:r>
              <a:rPr lang="en-US" dirty="0" err="1"/>
              <a:t>uuesti</a:t>
            </a:r>
            <a:r>
              <a:rPr lang="en-US" dirty="0"/>
              <a:t> </a:t>
            </a:r>
            <a:r>
              <a:rPr lang="en-US" dirty="0" err="1"/>
              <a:t>teedesse</a:t>
            </a:r>
            <a:r>
              <a:rPr lang="en-US" dirty="0"/>
              <a:t>). </a:t>
            </a:r>
            <a:r>
              <a:rPr lang="en-US" dirty="0" err="1"/>
              <a:t>Lineaarses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</a:t>
            </a:r>
            <a:r>
              <a:rPr lang="en-US" dirty="0" err="1"/>
              <a:t>läheksid</a:t>
            </a:r>
            <a:r>
              <a:rPr lang="en-US" dirty="0"/>
              <a:t> </a:t>
            </a:r>
            <a:r>
              <a:rPr lang="en-US" dirty="0" err="1"/>
              <a:t>vanad</a:t>
            </a:r>
            <a:r>
              <a:rPr lang="en-US" dirty="0"/>
              <a:t> </a:t>
            </a:r>
            <a:r>
              <a:rPr lang="en-US" dirty="0" err="1"/>
              <a:t>autod</a:t>
            </a:r>
            <a:r>
              <a:rPr lang="en-US" dirty="0"/>
              <a:t> ja </a:t>
            </a:r>
            <a:r>
              <a:rPr lang="en-US" dirty="0" err="1"/>
              <a:t>rehvid</a:t>
            </a:r>
            <a:r>
              <a:rPr lang="en-US" dirty="0"/>
              <a:t> </a:t>
            </a:r>
            <a:r>
              <a:rPr lang="en-US" dirty="0" err="1"/>
              <a:t>jäätmeteks</a:t>
            </a:r>
            <a:r>
              <a:rPr lang="en-US" dirty="0"/>
              <a:t>; </a:t>
            </a:r>
            <a:r>
              <a:rPr lang="en-US" dirty="0" err="1"/>
              <a:t>ringses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on need </a:t>
            </a:r>
            <a:r>
              <a:rPr lang="en-US" dirty="0" err="1"/>
              <a:t>tooraine</a:t>
            </a:r>
            <a:r>
              <a:rPr lang="en-US" dirty="0"/>
              <a:t> (</a:t>
            </a:r>
            <a:r>
              <a:rPr lang="en-US" dirty="0" err="1"/>
              <a:t>sulatatakse</a:t>
            </a:r>
            <a:r>
              <a:rPr lang="en-US" dirty="0"/>
              <a:t> </a:t>
            </a:r>
            <a:r>
              <a:rPr lang="en-US" dirty="0" err="1"/>
              <a:t>ümber</a:t>
            </a:r>
            <a:r>
              <a:rPr lang="en-US" dirty="0"/>
              <a:t>,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varuosadeks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).</a:t>
            </a:r>
            <a:endParaRPr lang="et-EE" dirty="0"/>
          </a:p>
          <a:p>
            <a:endParaRPr lang="et-E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definition, assessment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enhancement of circular economy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various industrial sectors: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literature review.</a:t>
            </a:r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Christina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Vogiantzi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Konstantinos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Tserpes</a:t>
            </a:r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Canvas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a tool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PDF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7337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F83D-461E-B234-BF2C-8B06F34E9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54D9C-D505-6421-9E77-C53EB2293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DEDD0-6D99-39FB-ABA7-0CA7B4FF2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Transpordisektori</a:t>
            </a:r>
            <a:r>
              <a:rPr lang="en-US" i="1" dirty="0"/>
              <a:t> </a:t>
            </a:r>
            <a:r>
              <a:rPr lang="en-US" i="1" dirty="0" err="1"/>
              <a:t>aspekt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Ringmajanduse</a:t>
            </a:r>
            <a:r>
              <a:rPr lang="en-US" dirty="0"/>
              <a:t> </a:t>
            </a:r>
            <a:r>
              <a:rPr lang="en-US" dirty="0" err="1"/>
              <a:t>rakendamine</a:t>
            </a:r>
            <a:r>
              <a:rPr lang="en-US" dirty="0"/>
              <a:t> </a:t>
            </a:r>
            <a:r>
              <a:rPr lang="en-US" dirty="0" err="1"/>
              <a:t>transpordis</a:t>
            </a:r>
            <a:r>
              <a:rPr lang="en-US" dirty="0"/>
              <a:t> </a:t>
            </a:r>
            <a:r>
              <a:rPr lang="en-US" dirty="0" err="1"/>
              <a:t>tähendab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sõidukikomponentide</a:t>
            </a:r>
            <a:r>
              <a:rPr lang="en-US" dirty="0"/>
              <a:t> </a:t>
            </a:r>
            <a:r>
              <a:rPr lang="en-US" dirty="0" err="1"/>
              <a:t>taaskasutust</a:t>
            </a:r>
            <a:r>
              <a:rPr lang="en-US" dirty="0"/>
              <a:t>, </a:t>
            </a:r>
            <a:r>
              <a:rPr lang="en-US" dirty="0" err="1"/>
              <a:t>vanade</a:t>
            </a:r>
            <a:r>
              <a:rPr lang="en-US" dirty="0"/>
              <a:t> </a:t>
            </a:r>
            <a:r>
              <a:rPr lang="en-US" dirty="0" err="1"/>
              <a:t>veokite</a:t>
            </a:r>
            <a:r>
              <a:rPr lang="en-US" dirty="0"/>
              <a:t> </a:t>
            </a:r>
            <a:r>
              <a:rPr lang="en-US" dirty="0" err="1"/>
              <a:t>ümberseadistamist</a:t>
            </a:r>
            <a:r>
              <a:rPr lang="en-US" dirty="0"/>
              <a:t> (retrofit </a:t>
            </a:r>
            <a:r>
              <a:rPr lang="en-US" dirty="0" err="1"/>
              <a:t>elektriliseks</a:t>
            </a:r>
            <a:r>
              <a:rPr lang="en-US" dirty="0"/>
              <a:t>), </a:t>
            </a:r>
            <a:r>
              <a:rPr lang="en-US" dirty="0" err="1"/>
              <a:t>pakkematerjalide</a:t>
            </a:r>
            <a:r>
              <a:rPr lang="en-US" dirty="0"/>
              <a:t> </a:t>
            </a:r>
            <a:r>
              <a:rPr lang="en-US" dirty="0" err="1"/>
              <a:t>ringlust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korduskasutatavad</a:t>
            </a:r>
            <a:r>
              <a:rPr lang="en-US" dirty="0"/>
              <a:t> </a:t>
            </a:r>
            <a:r>
              <a:rPr lang="en-US" dirty="0" err="1"/>
              <a:t>konteinerid</a:t>
            </a:r>
            <a:r>
              <a:rPr lang="en-US" dirty="0"/>
              <a:t>).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b="1" dirty="0" err="1"/>
              <a:t>teedehituses</a:t>
            </a:r>
            <a:r>
              <a:rPr lang="en-US" dirty="0"/>
              <a:t> </a:t>
            </a:r>
            <a:r>
              <a:rPr lang="en-US" dirty="0" err="1"/>
              <a:t>materjalide</a:t>
            </a:r>
            <a:r>
              <a:rPr lang="en-US" dirty="0"/>
              <a:t> </a:t>
            </a:r>
            <a:r>
              <a:rPr lang="en-US" dirty="0" err="1"/>
              <a:t>taaskasutus</a:t>
            </a:r>
            <a:r>
              <a:rPr lang="en-US" dirty="0"/>
              <a:t> (</a:t>
            </a:r>
            <a:r>
              <a:rPr lang="en-US" dirty="0" err="1"/>
              <a:t>freesasfalt</a:t>
            </a:r>
            <a:r>
              <a:rPr lang="en-US" dirty="0"/>
              <a:t> </a:t>
            </a:r>
            <a:r>
              <a:rPr lang="en-US" dirty="0" err="1"/>
              <a:t>uuesti</a:t>
            </a:r>
            <a:r>
              <a:rPr lang="en-US" dirty="0"/>
              <a:t> </a:t>
            </a:r>
            <a:r>
              <a:rPr lang="en-US" dirty="0" err="1"/>
              <a:t>teedesse</a:t>
            </a:r>
            <a:r>
              <a:rPr lang="en-US" dirty="0"/>
              <a:t>). </a:t>
            </a:r>
            <a:r>
              <a:rPr lang="en-US" dirty="0" err="1"/>
              <a:t>Lineaarses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</a:t>
            </a:r>
            <a:r>
              <a:rPr lang="en-US" dirty="0" err="1"/>
              <a:t>läheksid</a:t>
            </a:r>
            <a:r>
              <a:rPr lang="en-US" dirty="0"/>
              <a:t> </a:t>
            </a:r>
            <a:r>
              <a:rPr lang="en-US" dirty="0" err="1"/>
              <a:t>vanad</a:t>
            </a:r>
            <a:r>
              <a:rPr lang="en-US" dirty="0"/>
              <a:t> </a:t>
            </a:r>
            <a:r>
              <a:rPr lang="en-US" dirty="0" err="1"/>
              <a:t>autod</a:t>
            </a:r>
            <a:r>
              <a:rPr lang="en-US" dirty="0"/>
              <a:t> ja </a:t>
            </a:r>
            <a:r>
              <a:rPr lang="en-US" dirty="0" err="1"/>
              <a:t>rehvid</a:t>
            </a:r>
            <a:r>
              <a:rPr lang="en-US" dirty="0"/>
              <a:t> </a:t>
            </a:r>
            <a:r>
              <a:rPr lang="en-US" dirty="0" err="1"/>
              <a:t>jäätmeteks</a:t>
            </a:r>
            <a:r>
              <a:rPr lang="en-US" dirty="0"/>
              <a:t>; </a:t>
            </a:r>
            <a:r>
              <a:rPr lang="en-US" dirty="0" err="1"/>
              <a:t>ringses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on need </a:t>
            </a:r>
            <a:r>
              <a:rPr lang="en-US" dirty="0" err="1"/>
              <a:t>tooraine</a:t>
            </a:r>
            <a:r>
              <a:rPr lang="en-US" dirty="0"/>
              <a:t> (</a:t>
            </a:r>
            <a:r>
              <a:rPr lang="en-US" dirty="0" err="1"/>
              <a:t>sulatatakse</a:t>
            </a:r>
            <a:r>
              <a:rPr lang="en-US" dirty="0"/>
              <a:t> </a:t>
            </a:r>
            <a:r>
              <a:rPr lang="en-US" dirty="0" err="1"/>
              <a:t>ümber</a:t>
            </a:r>
            <a:r>
              <a:rPr lang="en-US" dirty="0"/>
              <a:t>,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varuosadeks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).</a:t>
            </a:r>
            <a:endParaRPr lang="et-EE" dirty="0"/>
          </a:p>
          <a:p>
            <a:endParaRPr lang="et-E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definition, assessment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enhancement of circular economy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various industrial sectors: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literature review.</a:t>
            </a:r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Christina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Vogiantzi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Konstantinos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Tserpes</a:t>
            </a:r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Canvas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a tool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PDF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535B-B2B1-7F41-DAA4-789C375B7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4698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38A82-2570-7C92-351F-0E3B0251B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F0740-6E21-CD7E-7E85-2CE9D6907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C73D1-D2CB-B88D-68F4-BB92A783C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Transpordisektori</a:t>
            </a:r>
            <a:r>
              <a:rPr lang="en-US" i="1" dirty="0"/>
              <a:t> </a:t>
            </a:r>
            <a:r>
              <a:rPr lang="en-US" i="1" dirty="0" err="1"/>
              <a:t>aspekt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Ringmajanduse</a:t>
            </a:r>
            <a:r>
              <a:rPr lang="en-US" dirty="0"/>
              <a:t> </a:t>
            </a:r>
            <a:r>
              <a:rPr lang="en-US" dirty="0" err="1"/>
              <a:t>rakendamine</a:t>
            </a:r>
            <a:r>
              <a:rPr lang="en-US" dirty="0"/>
              <a:t> </a:t>
            </a:r>
            <a:r>
              <a:rPr lang="en-US" dirty="0" err="1"/>
              <a:t>transpordis</a:t>
            </a:r>
            <a:r>
              <a:rPr lang="en-US" dirty="0"/>
              <a:t> </a:t>
            </a:r>
            <a:r>
              <a:rPr lang="en-US" dirty="0" err="1"/>
              <a:t>tähendab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sõidukikomponentide</a:t>
            </a:r>
            <a:r>
              <a:rPr lang="en-US" dirty="0"/>
              <a:t> </a:t>
            </a:r>
            <a:r>
              <a:rPr lang="en-US" dirty="0" err="1"/>
              <a:t>taaskasutust</a:t>
            </a:r>
            <a:r>
              <a:rPr lang="en-US" dirty="0"/>
              <a:t>, </a:t>
            </a:r>
            <a:r>
              <a:rPr lang="en-US" dirty="0" err="1"/>
              <a:t>vanade</a:t>
            </a:r>
            <a:r>
              <a:rPr lang="en-US" dirty="0"/>
              <a:t> </a:t>
            </a:r>
            <a:r>
              <a:rPr lang="en-US" dirty="0" err="1"/>
              <a:t>veokite</a:t>
            </a:r>
            <a:r>
              <a:rPr lang="en-US" dirty="0"/>
              <a:t> </a:t>
            </a:r>
            <a:r>
              <a:rPr lang="en-US" dirty="0" err="1"/>
              <a:t>ümberseadistamist</a:t>
            </a:r>
            <a:r>
              <a:rPr lang="en-US" dirty="0"/>
              <a:t> (retrofit </a:t>
            </a:r>
            <a:r>
              <a:rPr lang="en-US" dirty="0" err="1"/>
              <a:t>elektriliseks</a:t>
            </a:r>
            <a:r>
              <a:rPr lang="en-US" dirty="0"/>
              <a:t>), </a:t>
            </a:r>
            <a:r>
              <a:rPr lang="en-US" dirty="0" err="1"/>
              <a:t>pakkematerjalide</a:t>
            </a:r>
            <a:r>
              <a:rPr lang="en-US" dirty="0"/>
              <a:t> </a:t>
            </a:r>
            <a:r>
              <a:rPr lang="en-US" dirty="0" err="1"/>
              <a:t>ringlust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korduskasutatavad</a:t>
            </a:r>
            <a:r>
              <a:rPr lang="en-US" dirty="0"/>
              <a:t> </a:t>
            </a:r>
            <a:r>
              <a:rPr lang="en-US" dirty="0" err="1"/>
              <a:t>konteinerid</a:t>
            </a:r>
            <a:r>
              <a:rPr lang="en-US" dirty="0"/>
              <a:t>).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b="1" dirty="0" err="1"/>
              <a:t>teedehituses</a:t>
            </a:r>
            <a:r>
              <a:rPr lang="en-US" dirty="0"/>
              <a:t> </a:t>
            </a:r>
            <a:r>
              <a:rPr lang="en-US" dirty="0" err="1"/>
              <a:t>materjalide</a:t>
            </a:r>
            <a:r>
              <a:rPr lang="en-US" dirty="0"/>
              <a:t> </a:t>
            </a:r>
            <a:r>
              <a:rPr lang="en-US" dirty="0" err="1"/>
              <a:t>taaskasutus</a:t>
            </a:r>
            <a:r>
              <a:rPr lang="en-US" dirty="0"/>
              <a:t> (</a:t>
            </a:r>
            <a:r>
              <a:rPr lang="en-US" dirty="0" err="1"/>
              <a:t>freesasfalt</a:t>
            </a:r>
            <a:r>
              <a:rPr lang="en-US" dirty="0"/>
              <a:t> </a:t>
            </a:r>
            <a:r>
              <a:rPr lang="en-US" dirty="0" err="1"/>
              <a:t>uuesti</a:t>
            </a:r>
            <a:r>
              <a:rPr lang="en-US" dirty="0"/>
              <a:t> </a:t>
            </a:r>
            <a:r>
              <a:rPr lang="en-US" dirty="0" err="1"/>
              <a:t>teedesse</a:t>
            </a:r>
            <a:r>
              <a:rPr lang="en-US" dirty="0"/>
              <a:t>). </a:t>
            </a:r>
            <a:r>
              <a:rPr lang="en-US" dirty="0" err="1"/>
              <a:t>Lineaarses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</a:t>
            </a:r>
            <a:r>
              <a:rPr lang="en-US" dirty="0" err="1"/>
              <a:t>läheksid</a:t>
            </a:r>
            <a:r>
              <a:rPr lang="en-US" dirty="0"/>
              <a:t> </a:t>
            </a:r>
            <a:r>
              <a:rPr lang="en-US" dirty="0" err="1"/>
              <a:t>vanad</a:t>
            </a:r>
            <a:r>
              <a:rPr lang="en-US" dirty="0"/>
              <a:t> </a:t>
            </a:r>
            <a:r>
              <a:rPr lang="en-US" dirty="0" err="1"/>
              <a:t>autod</a:t>
            </a:r>
            <a:r>
              <a:rPr lang="en-US" dirty="0"/>
              <a:t> ja </a:t>
            </a:r>
            <a:r>
              <a:rPr lang="en-US" dirty="0" err="1"/>
              <a:t>rehvid</a:t>
            </a:r>
            <a:r>
              <a:rPr lang="en-US" dirty="0"/>
              <a:t> </a:t>
            </a:r>
            <a:r>
              <a:rPr lang="en-US" dirty="0" err="1"/>
              <a:t>jäätmeteks</a:t>
            </a:r>
            <a:r>
              <a:rPr lang="en-US" dirty="0"/>
              <a:t>; </a:t>
            </a:r>
            <a:r>
              <a:rPr lang="en-US" dirty="0" err="1"/>
              <a:t>ringses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on need </a:t>
            </a:r>
            <a:r>
              <a:rPr lang="en-US" dirty="0" err="1"/>
              <a:t>tooraine</a:t>
            </a:r>
            <a:r>
              <a:rPr lang="en-US" dirty="0"/>
              <a:t> (</a:t>
            </a:r>
            <a:r>
              <a:rPr lang="en-US" dirty="0" err="1"/>
              <a:t>sulatatakse</a:t>
            </a:r>
            <a:r>
              <a:rPr lang="en-US" dirty="0"/>
              <a:t> </a:t>
            </a:r>
            <a:r>
              <a:rPr lang="en-US" dirty="0" err="1"/>
              <a:t>ümber</a:t>
            </a:r>
            <a:r>
              <a:rPr lang="en-US" dirty="0"/>
              <a:t>,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varuosadeks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).</a:t>
            </a:r>
            <a:endParaRPr lang="et-EE" dirty="0"/>
          </a:p>
          <a:p>
            <a:endParaRPr lang="et-E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definition, assessment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enhancement of circular economy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various industrial sectors: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literature review.</a:t>
            </a:r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Christina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Vogiantzi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Konstantinos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Tserpes</a:t>
            </a:r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Canvas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a tool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et-E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PDF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7A8E9-E88A-BCDE-B020-B78FB10AD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20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922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Scania - https://www.scania.com/group/en/home/newsroom/press-releases/press-release-detail-page.html/4908737-scania-becomes-world-s-first-truck-oem-to-reuse-components-on-main-assembly-line</a:t>
            </a:r>
          </a:p>
          <a:p>
            <a:endParaRPr lang="et-EE"/>
          </a:p>
          <a:p>
            <a:r>
              <a:rPr lang="et-EE" err="1"/>
              <a:t>Predictive</a:t>
            </a:r>
            <a:r>
              <a:rPr lang="et-EE"/>
              <a:t> </a:t>
            </a:r>
            <a:r>
              <a:rPr lang="et-EE" err="1"/>
              <a:t>maintenance</a:t>
            </a:r>
            <a:r>
              <a:rPr lang="et-EE"/>
              <a:t> -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PREDICTIVE MAINTENANCE IN LOGISTICS FLEETS IS REDUCING EQUIPMENT DOWNTIME AND OPERATIONAL LOSSES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Prof </a:t>
            </a:r>
            <a:r>
              <a:rPr lang="en-US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Mbonigaba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Celestin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/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2212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3565F-CB2A-4546-F928-5C3B2DC8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493F0-E2B1-0045-5F7C-E31B27CF9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9741B-CA04-D36E-870D-37F31450B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Scania - https://www.scania.com/group/en/home/newsroom/press-releases/press-release-detail-page.html/4908737-scania-becomes-world-s-first-truck-oem-to-reuse-components-on-main-assembly-line</a:t>
            </a:r>
          </a:p>
          <a:p>
            <a:endParaRPr lang="et-EE"/>
          </a:p>
          <a:p>
            <a:r>
              <a:rPr lang="et-EE" err="1"/>
              <a:t>Predictive</a:t>
            </a:r>
            <a:r>
              <a:rPr lang="et-EE"/>
              <a:t> </a:t>
            </a:r>
            <a:r>
              <a:rPr lang="et-EE" err="1"/>
              <a:t>maintenance</a:t>
            </a:r>
            <a:r>
              <a:rPr lang="et-EE"/>
              <a:t> -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PREDICTIVE MAINTENANCE IN LOGISTICS FLEETS IS REDUCING EQUIPMENT DOWNTIME AND OPERATIONAL LOSSES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Prof </a:t>
            </a:r>
            <a:r>
              <a:rPr lang="en-US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Mbonigaba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Celestin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/>
          </a:p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4538A-2BBA-9EE7-2922-A51614EF9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2275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733E-117D-0B64-A87E-5E42C0EAF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7195C-3AAC-A563-C4BF-DC9DFB73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97907-D275-6072-9441-7DF8A72F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Scania - https://www.scania.com/group/en/home/newsroom/press-releases/press-release-detail-page.html/4908737-scania-becomes-world-s-first-truck-oem-to-reuse-components-on-main-assembly-line</a:t>
            </a:r>
          </a:p>
          <a:p>
            <a:endParaRPr lang="et-EE"/>
          </a:p>
          <a:p>
            <a:endParaRPr lang="et-EE"/>
          </a:p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B7509-7E06-4321-6BEC-C2911203F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75855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err="1"/>
              <a:t>Predictive</a:t>
            </a:r>
            <a:r>
              <a:rPr lang="et-EE"/>
              <a:t> </a:t>
            </a:r>
            <a:r>
              <a:rPr lang="et-EE" err="1"/>
              <a:t>maintenance</a:t>
            </a:r>
            <a:r>
              <a:rPr lang="et-EE"/>
              <a:t> - </a:t>
            </a:r>
            <a:r>
              <a:rPr lang="en-US"/>
              <a:t>HOW PREDICTIVE MAINTENANCE IN LOGISTICS FLEETS IS REDUCING EQUIPMENT DOWNTIME AND OPERATIONAL LOSSES</a:t>
            </a:r>
            <a:r>
              <a:rPr lang="et-EE"/>
              <a:t> - </a:t>
            </a:r>
            <a:r>
              <a:rPr lang="en-US" b="1" dirty="0">
                <a:hlinkClick r:id="rId3"/>
              </a:rPr>
              <a:t>Prof Mbonigaba Celestin</a:t>
            </a:r>
            <a:r>
              <a:rPr lang="en-US" dirty="0"/>
              <a:t> https://houseofshipping.com/predictive-maintenance-logistics/</a:t>
            </a:r>
            <a:br>
              <a:rPr lang="en-US" dirty="0">
                <a:cs typeface="+mn-lt"/>
              </a:rPr>
            </a:b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t-EE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922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– </a:t>
            </a:r>
            <a:r>
              <a:rPr lang="en-US" i="1" err="1"/>
              <a:t>Disaini</a:t>
            </a:r>
            <a:r>
              <a:rPr lang="en-US" i="1"/>
              <a:t> </a:t>
            </a:r>
            <a:r>
              <a:rPr lang="en-US" i="1" err="1"/>
              <a:t>piirangud</a:t>
            </a:r>
            <a:r>
              <a:rPr lang="en-US" i="1"/>
              <a:t>:</a:t>
            </a:r>
            <a:r>
              <a:rPr lang="en-US"/>
              <a:t> </a:t>
            </a:r>
            <a:r>
              <a:rPr lang="en-US" err="1"/>
              <a:t>Paljud</a:t>
            </a:r>
            <a:r>
              <a:rPr lang="en-US"/>
              <a:t> tooted pole </a:t>
            </a:r>
            <a:r>
              <a:rPr lang="en-US" err="1"/>
              <a:t>disainitud</a:t>
            </a:r>
            <a:r>
              <a:rPr lang="en-US"/>
              <a:t> </a:t>
            </a:r>
            <a:r>
              <a:rPr lang="en-US" err="1"/>
              <a:t>ringluseks</a:t>
            </a:r>
            <a:r>
              <a:rPr lang="en-US"/>
              <a:t> – </a:t>
            </a:r>
            <a:r>
              <a:rPr lang="en-US" err="1"/>
              <a:t>liialt</a:t>
            </a:r>
            <a:r>
              <a:rPr lang="en-US"/>
              <a:t> </a:t>
            </a:r>
            <a:r>
              <a:rPr lang="en-US" err="1"/>
              <a:t>keerulised</a:t>
            </a:r>
            <a:r>
              <a:rPr lang="en-US"/>
              <a:t> </a:t>
            </a:r>
            <a:r>
              <a:rPr lang="en-US" err="1"/>
              <a:t>koostud</a:t>
            </a:r>
            <a:r>
              <a:rPr lang="en-US"/>
              <a:t>, </a:t>
            </a:r>
            <a:r>
              <a:rPr lang="en-US" err="1"/>
              <a:t>materjalide</a:t>
            </a:r>
            <a:r>
              <a:rPr lang="en-US"/>
              <a:t> </a:t>
            </a:r>
            <a:r>
              <a:rPr lang="en-US" err="1"/>
              <a:t>segud</a:t>
            </a:r>
            <a:r>
              <a:rPr lang="en-US"/>
              <a:t> (</a:t>
            </a:r>
            <a:r>
              <a:rPr lang="en-US" err="1"/>
              <a:t>liimitud</a:t>
            </a:r>
            <a:r>
              <a:rPr lang="en-US"/>
              <a:t> </a:t>
            </a:r>
            <a:r>
              <a:rPr lang="en-US" err="1"/>
              <a:t>tekstiil-plast</a:t>
            </a:r>
            <a:r>
              <a:rPr lang="en-US"/>
              <a:t> </a:t>
            </a:r>
            <a:r>
              <a:rPr lang="en-US" err="1"/>
              <a:t>jne</a:t>
            </a:r>
            <a:r>
              <a:rPr lang="en-US"/>
              <a:t>) </a:t>
            </a:r>
            <a:r>
              <a:rPr lang="en-US" err="1"/>
              <a:t>teevad</a:t>
            </a:r>
            <a:r>
              <a:rPr lang="en-US"/>
              <a:t> </a:t>
            </a:r>
            <a:r>
              <a:rPr lang="en-US" err="1"/>
              <a:t>ümbertöötlemise</a:t>
            </a:r>
            <a:r>
              <a:rPr lang="en-US"/>
              <a:t> </a:t>
            </a:r>
            <a:r>
              <a:rPr lang="en-US" err="1"/>
              <a:t>raskeks</a:t>
            </a:r>
            <a:r>
              <a:rPr lang="en-US"/>
              <a:t>. </a:t>
            </a:r>
            <a:r>
              <a:rPr lang="en-US" b="1" err="1"/>
              <a:t>Näide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Elektroonikaseadmed</a:t>
            </a:r>
            <a:r>
              <a:rPr lang="en-US"/>
              <a:t>, </a:t>
            </a:r>
            <a:r>
              <a:rPr lang="en-US" err="1"/>
              <a:t>mida</a:t>
            </a:r>
            <a:r>
              <a:rPr lang="en-US"/>
              <a:t> on </a:t>
            </a:r>
            <a:r>
              <a:rPr lang="en-US" err="1"/>
              <a:t>raske</a:t>
            </a:r>
            <a:r>
              <a:rPr lang="en-US"/>
              <a:t> </a:t>
            </a:r>
            <a:r>
              <a:rPr lang="en-US" err="1"/>
              <a:t>lahti</a:t>
            </a:r>
            <a:r>
              <a:rPr lang="en-US"/>
              <a:t> </a:t>
            </a:r>
            <a:r>
              <a:rPr lang="en-US" err="1"/>
              <a:t>võtta</a:t>
            </a:r>
            <a:r>
              <a:rPr lang="en-US"/>
              <a:t>, </a:t>
            </a:r>
            <a:r>
              <a:rPr lang="en-US" err="1"/>
              <a:t>viivad</a:t>
            </a:r>
            <a:r>
              <a:rPr lang="en-US"/>
              <a:t> </a:t>
            </a:r>
            <a:r>
              <a:rPr lang="en-US" err="1"/>
              <a:t>selleni</a:t>
            </a:r>
            <a:r>
              <a:rPr lang="en-US"/>
              <a:t>, et </a:t>
            </a:r>
            <a:r>
              <a:rPr lang="en-US" err="1"/>
              <a:t>neid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parandata</a:t>
            </a:r>
            <a:r>
              <a:rPr lang="en-US"/>
              <a:t> </a:t>
            </a:r>
            <a:r>
              <a:rPr lang="en-US" err="1"/>
              <a:t>ega</a:t>
            </a:r>
            <a:r>
              <a:rPr lang="en-US"/>
              <a:t> </a:t>
            </a:r>
            <a:r>
              <a:rPr lang="en-US" err="1"/>
              <a:t>taaskasutata</a:t>
            </a:r>
            <a:r>
              <a:rPr lang="en-US"/>
              <a:t>. </a:t>
            </a:r>
            <a:r>
              <a:rPr lang="en-US" err="1"/>
              <a:t>Lahendus</a:t>
            </a:r>
            <a:r>
              <a:rPr lang="en-US"/>
              <a:t>: </a:t>
            </a:r>
            <a:r>
              <a:rPr lang="en-US" err="1"/>
              <a:t>Ecodesign</a:t>
            </a:r>
            <a:r>
              <a:rPr lang="en-US"/>
              <a:t> – juba </a:t>
            </a:r>
            <a:r>
              <a:rPr lang="en-US" err="1"/>
              <a:t>disainifaasis</a:t>
            </a:r>
            <a:r>
              <a:rPr lang="en-US"/>
              <a:t> </a:t>
            </a:r>
            <a:r>
              <a:rPr lang="en-US" err="1"/>
              <a:t>otsustada</a:t>
            </a:r>
            <a:r>
              <a:rPr lang="en-US"/>
              <a:t>, </a:t>
            </a:r>
            <a:r>
              <a:rPr lang="en-US" err="1"/>
              <a:t>kuidas</a:t>
            </a:r>
            <a:r>
              <a:rPr lang="en-US"/>
              <a:t> </a:t>
            </a:r>
            <a:r>
              <a:rPr lang="en-US" err="1"/>
              <a:t>toode</a:t>
            </a:r>
            <a:r>
              <a:rPr lang="en-US"/>
              <a:t> </a:t>
            </a:r>
            <a:r>
              <a:rPr lang="en-US" err="1"/>
              <a:t>hiljem</a:t>
            </a:r>
            <a:r>
              <a:rPr lang="en-US"/>
              <a:t> </a:t>
            </a:r>
            <a:r>
              <a:rPr lang="en-US" err="1"/>
              <a:t>lahti</a:t>
            </a:r>
            <a:r>
              <a:rPr lang="en-US"/>
              <a:t> </a:t>
            </a:r>
            <a:r>
              <a:rPr lang="en-US" err="1"/>
              <a:t>võetakse</a:t>
            </a:r>
            <a:r>
              <a:rPr lang="en-US"/>
              <a:t> ja </a:t>
            </a:r>
            <a:r>
              <a:rPr lang="en-US" err="1"/>
              <a:t>materjalid</a:t>
            </a:r>
            <a:r>
              <a:rPr lang="en-US"/>
              <a:t> </a:t>
            </a:r>
            <a:r>
              <a:rPr lang="en-US" err="1"/>
              <a:t>eraldatakse</a:t>
            </a:r>
            <a:r>
              <a:rPr lang="en-US"/>
              <a:t>.</a:t>
            </a:r>
            <a:br>
              <a:rPr lang="en-US"/>
            </a:br>
            <a:r>
              <a:rPr lang="en-US"/>
              <a:t>– </a:t>
            </a:r>
            <a:r>
              <a:rPr lang="en-US" i="1" err="1"/>
              <a:t>Majanduslik</a:t>
            </a:r>
            <a:r>
              <a:rPr lang="en-US" i="1"/>
              <a:t> </a:t>
            </a:r>
            <a:r>
              <a:rPr lang="en-US" i="1" err="1"/>
              <a:t>tasuvus</a:t>
            </a:r>
            <a:r>
              <a:rPr lang="en-US" i="1"/>
              <a:t>:</a:t>
            </a:r>
            <a:r>
              <a:rPr lang="en-US"/>
              <a:t> Mitte </a:t>
            </a:r>
            <a:r>
              <a:rPr lang="en-US" err="1"/>
              <a:t>alati</a:t>
            </a:r>
            <a:r>
              <a:rPr lang="en-US"/>
              <a:t> pole </a:t>
            </a:r>
            <a:r>
              <a:rPr lang="en-US" err="1"/>
              <a:t>ringmajanduse</a:t>
            </a:r>
            <a:r>
              <a:rPr lang="en-US"/>
              <a:t> </a:t>
            </a:r>
            <a:r>
              <a:rPr lang="en-US" err="1"/>
              <a:t>protsess</a:t>
            </a:r>
            <a:r>
              <a:rPr lang="en-US"/>
              <a:t> </a:t>
            </a:r>
            <a:r>
              <a:rPr lang="en-US" err="1"/>
              <a:t>kohe</a:t>
            </a:r>
            <a:r>
              <a:rPr lang="en-US"/>
              <a:t> </a:t>
            </a:r>
            <a:r>
              <a:rPr lang="en-US" err="1"/>
              <a:t>kasumlik</a:t>
            </a:r>
            <a:r>
              <a:rPr lang="en-US"/>
              <a:t>. Nafta </a:t>
            </a:r>
            <a:r>
              <a:rPr lang="en-US" err="1"/>
              <a:t>odav</a:t>
            </a:r>
            <a:r>
              <a:rPr lang="en-US"/>
              <a:t> hind </a:t>
            </a:r>
            <a:r>
              <a:rPr lang="en-US" err="1"/>
              <a:t>teeb</a:t>
            </a:r>
            <a:r>
              <a:rPr lang="en-US"/>
              <a:t> </a:t>
            </a:r>
            <a:r>
              <a:rPr lang="en-US" err="1"/>
              <a:t>uue</a:t>
            </a:r>
            <a:r>
              <a:rPr lang="en-US"/>
              <a:t> </a:t>
            </a:r>
            <a:r>
              <a:rPr lang="en-US" err="1"/>
              <a:t>plasti</a:t>
            </a:r>
            <a:r>
              <a:rPr lang="en-US"/>
              <a:t> </a:t>
            </a:r>
            <a:r>
              <a:rPr lang="en-US" err="1"/>
              <a:t>odavamaks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vanast</a:t>
            </a:r>
            <a:r>
              <a:rPr lang="en-US"/>
              <a:t> </a:t>
            </a:r>
            <a:r>
              <a:rPr lang="en-US" err="1"/>
              <a:t>ümbertöötlemise</a:t>
            </a:r>
            <a:r>
              <a:rPr lang="en-US"/>
              <a:t>. </a:t>
            </a:r>
            <a:r>
              <a:rPr lang="en-US" err="1"/>
              <a:t>Seega</a:t>
            </a:r>
            <a:r>
              <a:rPr lang="en-US"/>
              <a:t> </a:t>
            </a:r>
            <a:r>
              <a:rPr lang="en-US" err="1"/>
              <a:t>vajab</a:t>
            </a:r>
            <a:r>
              <a:rPr lang="en-US"/>
              <a:t> </a:t>
            </a:r>
            <a:r>
              <a:rPr lang="en-US" err="1"/>
              <a:t>ringmajandus</a:t>
            </a:r>
            <a:r>
              <a:rPr lang="en-US"/>
              <a:t> </a:t>
            </a:r>
            <a:r>
              <a:rPr lang="en-US" err="1"/>
              <a:t>tihti</a:t>
            </a:r>
            <a:r>
              <a:rPr lang="en-US"/>
              <a:t> </a:t>
            </a:r>
            <a:r>
              <a:rPr lang="en-US" b="1" err="1"/>
              <a:t>stimulatsioone</a:t>
            </a:r>
            <a:r>
              <a:rPr lang="en-US" b="1"/>
              <a:t> </a:t>
            </a:r>
            <a:r>
              <a:rPr lang="en-US" b="1" err="1"/>
              <a:t>või</a:t>
            </a:r>
            <a:r>
              <a:rPr lang="en-US" b="1"/>
              <a:t> </a:t>
            </a:r>
            <a:r>
              <a:rPr lang="en-US" b="1" err="1"/>
              <a:t>regulatiivset</a:t>
            </a:r>
            <a:r>
              <a:rPr lang="en-US" b="1"/>
              <a:t> </a:t>
            </a:r>
            <a:r>
              <a:rPr lang="en-US" b="1" err="1"/>
              <a:t>tuge</a:t>
            </a:r>
            <a:r>
              <a:rPr lang="en-US"/>
              <a:t> </a:t>
            </a:r>
            <a:r>
              <a:rPr lang="en-US" err="1"/>
              <a:t>esialgu</a:t>
            </a:r>
            <a:r>
              <a:rPr lang="en-US"/>
              <a:t>. </a:t>
            </a:r>
            <a:r>
              <a:rPr lang="en-US" err="1"/>
              <a:t>Samuti</a:t>
            </a:r>
            <a:r>
              <a:rPr lang="en-US"/>
              <a:t>, </a:t>
            </a:r>
            <a:r>
              <a:rPr lang="en-US" b="1" err="1"/>
              <a:t>mastaabiefektid</a:t>
            </a:r>
            <a:r>
              <a:rPr lang="en-US"/>
              <a:t>: </a:t>
            </a:r>
            <a:r>
              <a:rPr lang="en-US" err="1"/>
              <a:t>ringlahendused</a:t>
            </a:r>
            <a:r>
              <a:rPr lang="en-US"/>
              <a:t> </a:t>
            </a:r>
            <a:r>
              <a:rPr lang="en-US" err="1"/>
              <a:t>töötavad</a:t>
            </a:r>
            <a:r>
              <a:rPr lang="en-US"/>
              <a:t> </a:t>
            </a:r>
            <a:r>
              <a:rPr lang="en-US" err="1"/>
              <a:t>hästi</a:t>
            </a:r>
            <a:r>
              <a:rPr lang="en-US"/>
              <a:t>,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suudetakse</a:t>
            </a:r>
            <a:r>
              <a:rPr lang="en-US"/>
              <a:t> </a:t>
            </a:r>
            <a:r>
              <a:rPr lang="en-US" err="1"/>
              <a:t>suur</a:t>
            </a:r>
            <a:r>
              <a:rPr lang="en-US"/>
              <a:t> </a:t>
            </a:r>
            <a:r>
              <a:rPr lang="en-US" err="1"/>
              <a:t>maht</a:t>
            </a:r>
            <a:r>
              <a:rPr lang="en-US"/>
              <a:t> </a:t>
            </a:r>
            <a:r>
              <a:rPr lang="en-US" err="1"/>
              <a:t>koguda</a:t>
            </a:r>
            <a:r>
              <a:rPr lang="en-US"/>
              <a:t> – </a:t>
            </a:r>
            <a:r>
              <a:rPr lang="en-US" err="1"/>
              <a:t>väikeses</a:t>
            </a:r>
            <a:r>
              <a:rPr lang="en-US"/>
              <a:t> </a:t>
            </a:r>
            <a:r>
              <a:rPr lang="en-US" err="1"/>
              <a:t>mastaabis</a:t>
            </a:r>
            <a:r>
              <a:rPr lang="en-US"/>
              <a:t> </a:t>
            </a:r>
            <a:r>
              <a:rPr lang="en-US" err="1"/>
              <a:t>võib</a:t>
            </a:r>
            <a:r>
              <a:rPr lang="en-US"/>
              <a:t> </a:t>
            </a:r>
            <a:r>
              <a:rPr lang="en-US" err="1"/>
              <a:t>tagasikogumine</a:t>
            </a:r>
            <a:r>
              <a:rPr lang="en-US"/>
              <a:t> olla </a:t>
            </a:r>
            <a:r>
              <a:rPr lang="en-US" err="1"/>
              <a:t>liiga</a:t>
            </a:r>
            <a:r>
              <a:rPr lang="en-US"/>
              <a:t> </a:t>
            </a:r>
            <a:r>
              <a:rPr lang="en-US" err="1"/>
              <a:t>kulukas</a:t>
            </a:r>
            <a:r>
              <a:rPr lang="en-US"/>
              <a:t>.</a:t>
            </a:r>
            <a:br>
              <a:rPr lang="en-US"/>
            </a:br>
            <a:r>
              <a:rPr lang="en-US"/>
              <a:t>– </a:t>
            </a:r>
            <a:r>
              <a:rPr lang="en-US" i="1" err="1"/>
              <a:t>Tarbijakäitumine</a:t>
            </a:r>
            <a:r>
              <a:rPr lang="en-US" i="1"/>
              <a:t>:</a:t>
            </a:r>
            <a:r>
              <a:rPr lang="en-US"/>
              <a:t> </a:t>
            </a:r>
            <a:r>
              <a:rPr lang="en-US" err="1"/>
              <a:t>Ringmajandus</a:t>
            </a:r>
            <a:r>
              <a:rPr lang="en-US"/>
              <a:t> </a:t>
            </a:r>
            <a:r>
              <a:rPr lang="en-US" err="1"/>
              <a:t>eeldab</a:t>
            </a:r>
            <a:r>
              <a:rPr lang="en-US"/>
              <a:t> ka </a:t>
            </a:r>
            <a:r>
              <a:rPr lang="en-US" err="1"/>
              <a:t>tarbijate</a:t>
            </a:r>
            <a:r>
              <a:rPr lang="en-US"/>
              <a:t> </a:t>
            </a:r>
            <a:r>
              <a:rPr lang="en-US" err="1"/>
              <a:t>kaasamist</a:t>
            </a:r>
            <a:r>
              <a:rPr lang="en-US"/>
              <a:t> (</a:t>
            </a:r>
            <a:r>
              <a:rPr lang="en-US" err="1"/>
              <a:t>tagastage</a:t>
            </a:r>
            <a:r>
              <a:rPr lang="en-US"/>
              <a:t>, </a:t>
            </a:r>
            <a:r>
              <a:rPr lang="en-US" err="1"/>
              <a:t>sorteerige</a:t>
            </a:r>
            <a:r>
              <a:rPr lang="en-US"/>
              <a:t>, </a:t>
            </a:r>
            <a:r>
              <a:rPr lang="en-US" err="1"/>
              <a:t>rentige</a:t>
            </a:r>
            <a:r>
              <a:rPr lang="en-US"/>
              <a:t> vs </a:t>
            </a:r>
            <a:r>
              <a:rPr lang="en-US" err="1"/>
              <a:t>ostke</a:t>
            </a:r>
            <a:r>
              <a:rPr lang="en-US"/>
              <a:t>). </a:t>
            </a:r>
            <a:r>
              <a:rPr lang="en-US" err="1"/>
              <a:t>Tarbija</a:t>
            </a:r>
            <a:r>
              <a:rPr lang="en-US"/>
              <a:t> </a:t>
            </a:r>
            <a:r>
              <a:rPr lang="en-US" err="1"/>
              <a:t>mugavus</a:t>
            </a:r>
            <a:r>
              <a:rPr lang="en-US"/>
              <a:t> ja </a:t>
            </a:r>
            <a:r>
              <a:rPr lang="en-US" err="1"/>
              <a:t>harjumused</a:t>
            </a:r>
            <a:r>
              <a:rPr lang="en-US"/>
              <a:t> </a:t>
            </a:r>
            <a:r>
              <a:rPr lang="en-US" err="1"/>
              <a:t>võivad</a:t>
            </a:r>
            <a:r>
              <a:rPr lang="en-US"/>
              <a:t> olla </a:t>
            </a:r>
            <a:r>
              <a:rPr lang="en-US" err="1"/>
              <a:t>takistuseks</a:t>
            </a:r>
            <a:r>
              <a:rPr lang="en-US"/>
              <a:t>. </a:t>
            </a:r>
            <a:r>
              <a:rPr lang="en-US" err="1"/>
              <a:t>Näiteks</a:t>
            </a:r>
            <a:r>
              <a:rPr lang="en-US"/>
              <a:t>,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pandipakendi</a:t>
            </a:r>
            <a:r>
              <a:rPr lang="en-US"/>
              <a:t> </a:t>
            </a:r>
            <a:r>
              <a:rPr lang="en-US" err="1"/>
              <a:t>automaate</a:t>
            </a:r>
            <a:r>
              <a:rPr lang="en-US"/>
              <a:t> pole </a:t>
            </a:r>
            <a:r>
              <a:rPr lang="en-US" err="1"/>
              <a:t>piisavalt</a:t>
            </a:r>
            <a:r>
              <a:rPr lang="en-US"/>
              <a:t> </a:t>
            </a:r>
            <a:r>
              <a:rPr lang="en-US" err="1"/>
              <a:t>käepärast</a:t>
            </a:r>
            <a:r>
              <a:rPr lang="en-US"/>
              <a:t>, </a:t>
            </a:r>
            <a:r>
              <a:rPr lang="en-US" err="1"/>
              <a:t>visatakse</a:t>
            </a:r>
            <a:r>
              <a:rPr lang="en-US"/>
              <a:t> </a:t>
            </a:r>
            <a:r>
              <a:rPr lang="en-US" err="1"/>
              <a:t>pudel</a:t>
            </a:r>
            <a:r>
              <a:rPr lang="en-US"/>
              <a:t> </a:t>
            </a:r>
            <a:r>
              <a:rPr lang="en-US" err="1"/>
              <a:t>prügisse</a:t>
            </a:r>
            <a:r>
              <a:rPr lang="en-US"/>
              <a:t>. </a:t>
            </a:r>
            <a:r>
              <a:rPr lang="en-US" b="1" err="1"/>
              <a:t>Lahendus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mugavusteenused</a:t>
            </a:r>
            <a:r>
              <a:rPr lang="en-US"/>
              <a:t> – </a:t>
            </a:r>
            <a:r>
              <a:rPr lang="en-US" err="1"/>
              <a:t>nt</a:t>
            </a:r>
            <a:r>
              <a:rPr lang="en-US"/>
              <a:t> </a:t>
            </a:r>
            <a:r>
              <a:rPr lang="en-US" err="1"/>
              <a:t>kuller</a:t>
            </a:r>
            <a:r>
              <a:rPr lang="en-US"/>
              <a:t> </a:t>
            </a:r>
            <a:r>
              <a:rPr lang="en-US" err="1"/>
              <a:t>võtab</a:t>
            </a:r>
            <a:r>
              <a:rPr lang="en-US"/>
              <a:t> e-</a:t>
            </a:r>
            <a:r>
              <a:rPr lang="en-US" err="1"/>
              <a:t>poe</a:t>
            </a:r>
            <a:r>
              <a:rPr lang="en-US"/>
              <a:t> </a:t>
            </a:r>
            <a:r>
              <a:rPr lang="en-US" err="1"/>
              <a:t>pakendi</a:t>
            </a:r>
            <a:r>
              <a:rPr lang="en-US"/>
              <a:t> </a:t>
            </a:r>
            <a:r>
              <a:rPr lang="en-US" err="1"/>
              <a:t>tagastamisel</a:t>
            </a:r>
            <a:r>
              <a:rPr lang="en-US"/>
              <a:t> </a:t>
            </a:r>
            <a:r>
              <a:rPr lang="en-US" err="1"/>
              <a:t>eelmise</a:t>
            </a:r>
            <a:r>
              <a:rPr lang="en-US"/>
              <a:t> </a:t>
            </a:r>
            <a:r>
              <a:rPr lang="en-US" err="1"/>
              <a:t>pakendi</a:t>
            </a:r>
            <a:r>
              <a:rPr lang="en-US"/>
              <a:t> </a:t>
            </a:r>
            <a:r>
              <a:rPr lang="en-US" err="1"/>
              <a:t>kohe</a:t>
            </a:r>
            <a:r>
              <a:rPr lang="en-US"/>
              <a:t> </a:t>
            </a:r>
            <a:r>
              <a:rPr lang="en-US" err="1"/>
              <a:t>tagasi</a:t>
            </a:r>
            <a:r>
              <a:rPr lang="en-US"/>
              <a:t> (</a:t>
            </a:r>
            <a:r>
              <a:rPr lang="en-US" err="1"/>
              <a:t>nagu</a:t>
            </a:r>
            <a:r>
              <a:rPr lang="en-US"/>
              <a:t> </a:t>
            </a:r>
            <a:r>
              <a:rPr lang="en-US" err="1"/>
              <a:t>mõnes</a:t>
            </a:r>
            <a:r>
              <a:rPr lang="en-US"/>
              <a:t> e-</a:t>
            </a:r>
            <a:r>
              <a:rPr lang="en-US" err="1"/>
              <a:t>poes</a:t>
            </a:r>
            <a:r>
              <a:rPr lang="en-US"/>
              <a:t> </a:t>
            </a:r>
            <a:r>
              <a:rPr lang="en-US" err="1"/>
              <a:t>katsetatud</a:t>
            </a:r>
            <a:r>
              <a:rPr lang="en-US"/>
              <a:t>).</a:t>
            </a:r>
            <a:br>
              <a:rPr lang="en-US"/>
            </a:br>
            <a:r>
              <a:rPr lang="en-US"/>
              <a:t>– </a:t>
            </a:r>
            <a:r>
              <a:rPr lang="en-US" i="1" err="1"/>
              <a:t>Koostöö</a:t>
            </a:r>
            <a:r>
              <a:rPr lang="en-US" i="1"/>
              <a:t> ja </a:t>
            </a:r>
            <a:r>
              <a:rPr lang="en-US" i="1" err="1"/>
              <a:t>standardid</a:t>
            </a:r>
            <a:r>
              <a:rPr lang="en-US" i="1"/>
              <a:t>:</a:t>
            </a:r>
            <a:r>
              <a:rPr lang="en-US"/>
              <a:t> </a:t>
            </a:r>
            <a:r>
              <a:rPr lang="en-US" err="1"/>
              <a:t>Ringmajandus</a:t>
            </a:r>
            <a:r>
              <a:rPr lang="en-US"/>
              <a:t> </a:t>
            </a:r>
            <a:r>
              <a:rPr lang="en-US" err="1"/>
              <a:t>nõuab</a:t>
            </a:r>
            <a:r>
              <a:rPr lang="en-US"/>
              <a:t> </a:t>
            </a:r>
            <a:r>
              <a:rPr lang="en-US" err="1"/>
              <a:t>sageli</a:t>
            </a:r>
            <a:r>
              <a:rPr lang="en-US"/>
              <a:t> </a:t>
            </a:r>
            <a:r>
              <a:rPr lang="en-US" b="1" err="1"/>
              <a:t>eri</a:t>
            </a:r>
            <a:r>
              <a:rPr lang="en-US" b="1"/>
              <a:t> </a:t>
            </a:r>
            <a:r>
              <a:rPr lang="en-US" b="1" err="1"/>
              <a:t>osapoolte</a:t>
            </a:r>
            <a:r>
              <a:rPr lang="en-US" b="1"/>
              <a:t> </a:t>
            </a:r>
            <a:r>
              <a:rPr lang="en-US" b="1" err="1"/>
              <a:t>koostööd</a:t>
            </a:r>
            <a:r>
              <a:rPr lang="en-US"/>
              <a:t> (</a:t>
            </a:r>
            <a:r>
              <a:rPr lang="en-US" err="1"/>
              <a:t>tootja</a:t>
            </a:r>
            <a:r>
              <a:rPr lang="en-US"/>
              <a:t>, </a:t>
            </a:r>
            <a:r>
              <a:rPr lang="en-US" err="1"/>
              <a:t>logistik</a:t>
            </a:r>
            <a:r>
              <a:rPr lang="en-US"/>
              <a:t>, </a:t>
            </a:r>
            <a:r>
              <a:rPr lang="en-US" err="1"/>
              <a:t>ringtöötleja</a:t>
            </a:r>
            <a:r>
              <a:rPr lang="en-US"/>
              <a:t>, </a:t>
            </a:r>
            <a:r>
              <a:rPr lang="en-US" err="1"/>
              <a:t>omavalitsus</a:t>
            </a:r>
            <a:r>
              <a:rPr lang="en-US"/>
              <a:t>). </a:t>
            </a:r>
            <a:r>
              <a:rPr lang="en-US" err="1"/>
              <a:t>Koostöö</a:t>
            </a:r>
            <a:r>
              <a:rPr lang="en-US"/>
              <a:t> </a:t>
            </a:r>
            <a:r>
              <a:rPr lang="en-US" err="1"/>
              <a:t>puudumisel</a:t>
            </a:r>
            <a:r>
              <a:rPr lang="en-US"/>
              <a:t> </a:t>
            </a:r>
            <a:r>
              <a:rPr lang="en-US" err="1"/>
              <a:t>ahel</a:t>
            </a:r>
            <a:r>
              <a:rPr lang="en-US"/>
              <a:t> </a:t>
            </a:r>
            <a:r>
              <a:rPr lang="en-US" err="1"/>
              <a:t>katkeb</a:t>
            </a:r>
            <a:r>
              <a:rPr lang="en-US"/>
              <a:t>. Vaja on </a:t>
            </a:r>
            <a:r>
              <a:rPr lang="en-US" err="1"/>
              <a:t>standardeid</a:t>
            </a:r>
            <a:r>
              <a:rPr lang="en-US"/>
              <a:t> (</a:t>
            </a:r>
            <a:r>
              <a:rPr lang="en-US" err="1"/>
              <a:t>nt</a:t>
            </a:r>
            <a:r>
              <a:rPr lang="en-US"/>
              <a:t> </a:t>
            </a:r>
            <a:r>
              <a:rPr lang="en-US" err="1"/>
              <a:t>ühtne</a:t>
            </a:r>
            <a:r>
              <a:rPr lang="en-US"/>
              <a:t> </a:t>
            </a:r>
            <a:r>
              <a:rPr lang="en-US" err="1"/>
              <a:t>konteinerite</a:t>
            </a:r>
            <a:r>
              <a:rPr lang="en-US"/>
              <a:t> standard, et </a:t>
            </a:r>
            <a:r>
              <a:rPr lang="en-US" err="1"/>
              <a:t>kõik</a:t>
            </a:r>
            <a:r>
              <a:rPr lang="en-US"/>
              <a:t> </a:t>
            </a:r>
            <a:r>
              <a:rPr lang="en-US" err="1"/>
              <a:t>saaksid</a:t>
            </a:r>
            <a:r>
              <a:rPr lang="en-US"/>
              <a:t> </a:t>
            </a:r>
            <a:r>
              <a:rPr lang="en-US" err="1"/>
              <a:t>samu</a:t>
            </a:r>
            <a:r>
              <a:rPr lang="en-US"/>
              <a:t> </a:t>
            </a:r>
            <a:r>
              <a:rPr lang="en-US" err="1"/>
              <a:t>kastid</a:t>
            </a:r>
            <a:r>
              <a:rPr lang="en-US"/>
              <a:t> </a:t>
            </a:r>
            <a:r>
              <a:rPr lang="en-US" err="1"/>
              <a:t>ringluses</a:t>
            </a:r>
            <a:r>
              <a:rPr lang="en-US"/>
              <a:t> </a:t>
            </a:r>
            <a:r>
              <a:rPr lang="en-US" err="1"/>
              <a:t>kasutada</a:t>
            </a:r>
            <a:r>
              <a:rPr lang="en-US"/>
              <a:t>). </a:t>
            </a:r>
            <a:r>
              <a:rPr lang="en-US" err="1"/>
              <a:t>Sellega</a:t>
            </a:r>
            <a:r>
              <a:rPr lang="en-US"/>
              <a:t> </a:t>
            </a:r>
            <a:r>
              <a:rPr lang="en-US" err="1"/>
              <a:t>tegeldakse</a:t>
            </a:r>
            <a:r>
              <a:rPr lang="en-US"/>
              <a:t> </a:t>
            </a:r>
            <a:r>
              <a:rPr lang="en-US" err="1"/>
              <a:t>rahvusvaheliselt</a:t>
            </a:r>
            <a:r>
              <a:rPr lang="en-US"/>
              <a:t> – </a:t>
            </a:r>
            <a:r>
              <a:rPr lang="en-US" err="1"/>
              <a:t>nt</a:t>
            </a:r>
            <a:r>
              <a:rPr lang="en-US"/>
              <a:t> </a:t>
            </a:r>
            <a:r>
              <a:rPr lang="en-US" b="1"/>
              <a:t>Ellen MacArthur Foundation</a:t>
            </a:r>
            <a:r>
              <a:rPr lang="en-US"/>
              <a:t> </a:t>
            </a:r>
            <a:r>
              <a:rPr lang="en-US" err="1"/>
              <a:t>teeb</a:t>
            </a:r>
            <a:r>
              <a:rPr lang="en-US"/>
              <a:t> </a:t>
            </a:r>
            <a:r>
              <a:rPr lang="en-US" err="1"/>
              <a:t>koostööd</a:t>
            </a:r>
            <a:r>
              <a:rPr lang="en-US"/>
              <a:t> </a:t>
            </a:r>
            <a:r>
              <a:rPr lang="en-US" err="1"/>
              <a:t>firmadega</a:t>
            </a:r>
            <a:r>
              <a:rPr lang="en-US"/>
              <a:t> </a:t>
            </a:r>
            <a:r>
              <a:rPr lang="en-US" err="1"/>
              <a:t>standardiseerimiseks</a:t>
            </a:r>
            <a:r>
              <a:rPr lang="en-US"/>
              <a:t>, ka </a:t>
            </a:r>
            <a:r>
              <a:rPr lang="en-US" err="1"/>
              <a:t>Eestis</a:t>
            </a:r>
            <a:r>
              <a:rPr lang="en-US"/>
              <a:t> </a:t>
            </a:r>
            <a:r>
              <a:rPr lang="en-US" err="1"/>
              <a:t>hakatakse</a:t>
            </a:r>
            <a:r>
              <a:rPr lang="en-US"/>
              <a:t> </a:t>
            </a:r>
            <a:r>
              <a:rPr lang="en-US" err="1"/>
              <a:t>neid</a:t>
            </a:r>
            <a:r>
              <a:rPr lang="en-US"/>
              <a:t> </a:t>
            </a:r>
            <a:r>
              <a:rPr lang="en-US" err="1"/>
              <a:t>põhimõtteid</a:t>
            </a:r>
            <a:r>
              <a:rPr lang="en-US"/>
              <a:t> </a:t>
            </a:r>
            <a:r>
              <a:rPr lang="en-US" err="1"/>
              <a:t>üle</a:t>
            </a:r>
            <a:r>
              <a:rPr lang="en-US"/>
              <a:t> </a:t>
            </a:r>
            <a:r>
              <a:rPr lang="en-US" err="1"/>
              <a:t>võtma</a:t>
            </a:r>
            <a:r>
              <a:rPr lang="en-US"/>
              <a:t>.</a:t>
            </a: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526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D77A-F7DC-CFA2-9EB8-F3313B7C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C26CF1D3-4519-00B3-9B96-0D0E51D43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D858499-F742-AA77-2185-DABCD3FFA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511EF97-291F-9F77-DAF7-BCF3279EB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36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320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DD10-91F5-68D1-82BB-3C1D0B6E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CEEC282-BC10-9C5D-5883-B1AB482B0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F8A5546-1E39-D38A-7B66-FFC458D61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EED4ED2-E216-69B4-8090-27E522994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297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4EEB-21E4-22BD-D9F4-29060B51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2CE03AF-EBFE-0738-79AB-917242F7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702BF2A-D345-FF36-B6DE-F3743960A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B598E36-E84C-9A89-6421-0491B9BB3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19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2172-919E-5ACD-6346-C79AA12F6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67415C3-B93D-B06A-3B0D-CB8FEC74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D3259B4-9793-4A33-035F-40EBAA5E4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C0A2602-4EA3-AA04-579C-4548B3B19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876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Nt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analüüs</a:t>
            </a:r>
            <a:r>
              <a:rPr lang="en-US"/>
              <a:t> </a:t>
            </a:r>
            <a:r>
              <a:rPr lang="en-US" err="1"/>
              <a:t>näitab</a:t>
            </a:r>
            <a:r>
              <a:rPr lang="en-US"/>
              <a:t>, et 40% </a:t>
            </a:r>
            <a:r>
              <a:rPr lang="en-US" err="1"/>
              <a:t>emissioonist</a:t>
            </a:r>
            <a:r>
              <a:rPr lang="en-US"/>
              <a:t> </a:t>
            </a:r>
            <a:r>
              <a:rPr lang="en-US" err="1"/>
              <a:t>tuleb</a:t>
            </a:r>
            <a:r>
              <a:rPr lang="en-US"/>
              <a:t> </a:t>
            </a:r>
            <a:r>
              <a:rPr lang="en-US" err="1"/>
              <a:t>laevandusest</a:t>
            </a:r>
            <a:r>
              <a:rPr lang="en-US"/>
              <a:t>, aga </a:t>
            </a:r>
            <a:r>
              <a:rPr lang="en-US" err="1"/>
              <a:t>firmal</a:t>
            </a:r>
            <a:r>
              <a:rPr lang="en-US"/>
              <a:t> on </a:t>
            </a:r>
            <a:r>
              <a:rPr lang="en-US" err="1"/>
              <a:t>enamus</a:t>
            </a:r>
            <a:r>
              <a:rPr lang="en-US"/>
              <a:t> </a:t>
            </a:r>
            <a:r>
              <a:rPr lang="en-US" err="1"/>
              <a:t>partnereid</a:t>
            </a:r>
            <a:r>
              <a:rPr lang="en-US"/>
              <a:t> </a:t>
            </a:r>
            <a:r>
              <a:rPr lang="en-US" err="1"/>
              <a:t>maanteel</a:t>
            </a:r>
            <a:r>
              <a:rPr lang="en-US"/>
              <a:t>, </a:t>
            </a:r>
            <a:r>
              <a:rPr lang="en-US" err="1"/>
              <a:t>siis</a:t>
            </a:r>
            <a:r>
              <a:rPr lang="en-US"/>
              <a:t> </a:t>
            </a:r>
            <a:r>
              <a:rPr lang="en-US" err="1"/>
              <a:t>ehk</a:t>
            </a:r>
            <a:r>
              <a:rPr lang="en-US"/>
              <a:t> </a:t>
            </a:r>
            <a:r>
              <a:rPr lang="en-US" err="1"/>
              <a:t>laevandus</a:t>
            </a:r>
            <a:r>
              <a:rPr lang="en-US"/>
              <a:t> pole </a:t>
            </a:r>
            <a:r>
              <a:rPr lang="en-US" err="1"/>
              <a:t>prioriteet</a:t>
            </a:r>
            <a:r>
              <a:rPr lang="en-US"/>
              <a:t> – </a:t>
            </a:r>
            <a:r>
              <a:rPr lang="en-US" err="1"/>
              <a:t>keskendu</a:t>
            </a:r>
            <a:r>
              <a:rPr lang="en-US"/>
              <a:t> </a:t>
            </a:r>
            <a:r>
              <a:rPr lang="en-US" err="1"/>
              <a:t>maanteetranspordi</a:t>
            </a:r>
            <a:r>
              <a:rPr lang="en-US"/>
              <a:t> </a:t>
            </a:r>
            <a:r>
              <a:rPr lang="en-US" err="1"/>
              <a:t>elektrifitseerimisele</a:t>
            </a:r>
            <a:r>
              <a:rPr lang="en-US"/>
              <a:t> </a:t>
            </a:r>
            <a:r>
              <a:rPr lang="en-US" err="1"/>
              <a:t>esmalt</a:t>
            </a:r>
            <a:r>
              <a:rPr lang="en-US"/>
              <a:t>.</a:t>
            </a:r>
            <a:endParaRPr lang="et-EE"/>
          </a:p>
          <a:p>
            <a:endParaRPr lang="et-EE"/>
          </a:p>
          <a:p>
            <a:r>
              <a:rPr lang="en-US" err="1"/>
              <a:t>Näiteks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tugevus</a:t>
            </a:r>
            <a:r>
              <a:rPr lang="en-US"/>
              <a:t> on </a:t>
            </a:r>
            <a:r>
              <a:rPr lang="en-US" err="1"/>
              <a:t>digitaalne</a:t>
            </a:r>
            <a:r>
              <a:rPr lang="en-US"/>
              <a:t> </a:t>
            </a:r>
            <a:r>
              <a:rPr lang="en-US" err="1"/>
              <a:t>jälgimissüsteem</a:t>
            </a:r>
            <a:r>
              <a:rPr lang="en-US"/>
              <a:t>, </a:t>
            </a:r>
            <a:r>
              <a:rPr lang="en-US" err="1"/>
              <a:t>laiendatakse</a:t>
            </a:r>
            <a:r>
              <a:rPr lang="en-US"/>
              <a:t> </a:t>
            </a:r>
            <a:r>
              <a:rPr lang="en-US" err="1"/>
              <a:t>seda</a:t>
            </a:r>
            <a:r>
              <a:rPr lang="en-US"/>
              <a:t> ka </a:t>
            </a:r>
            <a:r>
              <a:rPr lang="en-US" err="1"/>
              <a:t>keskkonnaandmete</a:t>
            </a:r>
            <a:r>
              <a:rPr lang="en-US"/>
              <a:t> </a:t>
            </a:r>
            <a:r>
              <a:rPr lang="en-US" err="1"/>
              <a:t>jälgimiseks</a:t>
            </a:r>
            <a:r>
              <a:rPr lang="en-US"/>
              <a:t> </a:t>
            </a:r>
            <a:r>
              <a:rPr lang="en-US" err="1"/>
              <a:t>reaalajas</a:t>
            </a:r>
            <a:r>
              <a:rPr lang="en-US"/>
              <a:t>. Kui </a:t>
            </a:r>
            <a:r>
              <a:rPr lang="en-US" err="1"/>
              <a:t>tarnija</a:t>
            </a:r>
            <a:r>
              <a:rPr lang="en-US"/>
              <a:t> on </a:t>
            </a:r>
            <a:r>
              <a:rPr lang="en-US" err="1"/>
              <a:t>tugev</a:t>
            </a:r>
            <a:r>
              <a:rPr lang="en-US"/>
              <a:t> partner, </a:t>
            </a:r>
            <a:r>
              <a:rPr lang="en-US" err="1"/>
              <a:t>kaasatakse</a:t>
            </a:r>
            <a:r>
              <a:rPr lang="en-US"/>
              <a:t> ta </a:t>
            </a:r>
            <a:r>
              <a:rPr lang="en-US" err="1"/>
              <a:t>ühisesse</a:t>
            </a:r>
            <a:r>
              <a:rPr lang="en-US"/>
              <a:t> </a:t>
            </a:r>
            <a:r>
              <a:rPr lang="en-US" err="1"/>
              <a:t>emissioonide</a:t>
            </a:r>
            <a:r>
              <a:rPr lang="en-US"/>
              <a:t> </a:t>
            </a:r>
            <a:r>
              <a:rPr lang="en-US" err="1"/>
              <a:t>vähendamise</a:t>
            </a:r>
            <a:r>
              <a:rPr lang="en-US"/>
              <a:t> </a:t>
            </a:r>
            <a:r>
              <a:rPr lang="en-US" err="1"/>
              <a:t>projekti</a:t>
            </a:r>
            <a:r>
              <a:rPr lang="en-US"/>
              <a:t>.</a:t>
            </a:r>
            <a:br>
              <a:rPr lang="en-US"/>
            </a:b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6902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A7E6-1368-8492-2F5F-21E9E315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28029-CC28-C97D-945D-9BA329736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13BD8-2D30-325C-CF74-A1E4D49FA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Nt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analüüs</a:t>
            </a:r>
            <a:r>
              <a:rPr lang="en-US"/>
              <a:t> </a:t>
            </a:r>
            <a:r>
              <a:rPr lang="en-US" err="1"/>
              <a:t>näitab</a:t>
            </a:r>
            <a:r>
              <a:rPr lang="en-US"/>
              <a:t>, et 40% </a:t>
            </a:r>
            <a:r>
              <a:rPr lang="en-US" err="1"/>
              <a:t>emissioonist</a:t>
            </a:r>
            <a:r>
              <a:rPr lang="en-US"/>
              <a:t> </a:t>
            </a:r>
            <a:r>
              <a:rPr lang="en-US" err="1"/>
              <a:t>tuleb</a:t>
            </a:r>
            <a:r>
              <a:rPr lang="en-US"/>
              <a:t> </a:t>
            </a:r>
            <a:r>
              <a:rPr lang="en-US" err="1"/>
              <a:t>laevandusest</a:t>
            </a:r>
            <a:r>
              <a:rPr lang="en-US"/>
              <a:t>, aga </a:t>
            </a:r>
            <a:r>
              <a:rPr lang="en-US" err="1"/>
              <a:t>firmal</a:t>
            </a:r>
            <a:r>
              <a:rPr lang="en-US"/>
              <a:t> on </a:t>
            </a:r>
            <a:r>
              <a:rPr lang="en-US" err="1"/>
              <a:t>enamus</a:t>
            </a:r>
            <a:r>
              <a:rPr lang="en-US"/>
              <a:t> </a:t>
            </a:r>
            <a:r>
              <a:rPr lang="en-US" err="1"/>
              <a:t>partnereid</a:t>
            </a:r>
            <a:r>
              <a:rPr lang="en-US"/>
              <a:t> </a:t>
            </a:r>
            <a:r>
              <a:rPr lang="en-US" err="1"/>
              <a:t>maanteel</a:t>
            </a:r>
            <a:r>
              <a:rPr lang="en-US"/>
              <a:t>, </a:t>
            </a:r>
            <a:r>
              <a:rPr lang="en-US" err="1"/>
              <a:t>siis</a:t>
            </a:r>
            <a:r>
              <a:rPr lang="en-US"/>
              <a:t> </a:t>
            </a:r>
            <a:r>
              <a:rPr lang="en-US" err="1"/>
              <a:t>ehk</a:t>
            </a:r>
            <a:r>
              <a:rPr lang="en-US"/>
              <a:t> </a:t>
            </a:r>
            <a:r>
              <a:rPr lang="en-US" err="1"/>
              <a:t>laevandus</a:t>
            </a:r>
            <a:r>
              <a:rPr lang="en-US"/>
              <a:t> pole </a:t>
            </a:r>
            <a:r>
              <a:rPr lang="en-US" err="1"/>
              <a:t>prioriteet</a:t>
            </a:r>
            <a:r>
              <a:rPr lang="en-US"/>
              <a:t> – </a:t>
            </a:r>
            <a:r>
              <a:rPr lang="en-US" err="1"/>
              <a:t>keskendu</a:t>
            </a:r>
            <a:r>
              <a:rPr lang="en-US"/>
              <a:t> </a:t>
            </a:r>
            <a:r>
              <a:rPr lang="en-US" err="1"/>
              <a:t>maanteetranspordi</a:t>
            </a:r>
            <a:r>
              <a:rPr lang="en-US"/>
              <a:t> </a:t>
            </a:r>
            <a:r>
              <a:rPr lang="en-US" err="1"/>
              <a:t>elektrifitseerimisele</a:t>
            </a:r>
            <a:r>
              <a:rPr lang="en-US"/>
              <a:t> </a:t>
            </a:r>
            <a:r>
              <a:rPr lang="en-US" err="1"/>
              <a:t>esmalt</a:t>
            </a:r>
            <a:r>
              <a:rPr lang="en-US"/>
              <a:t>.</a:t>
            </a:r>
            <a:endParaRPr lang="et-EE"/>
          </a:p>
          <a:p>
            <a:endParaRPr lang="et-EE"/>
          </a:p>
          <a:p>
            <a:r>
              <a:rPr lang="en-US" err="1"/>
              <a:t>Näiteks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tugevus</a:t>
            </a:r>
            <a:r>
              <a:rPr lang="en-US"/>
              <a:t> on </a:t>
            </a:r>
            <a:r>
              <a:rPr lang="en-US" err="1"/>
              <a:t>digitaalne</a:t>
            </a:r>
            <a:r>
              <a:rPr lang="en-US"/>
              <a:t> </a:t>
            </a:r>
            <a:r>
              <a:rPr lang="en-US" err="1"/>
              <a:t>jälgimissüsteem</a:t>
            </a:r>
            <a:r>
              <a:rPr lang="en-US"/>
              <a:t>, </a:t>
            </a:r>
            <a:r>
              <a:rPr lang="en-US" err="1"/>
              <a:t>laiendatakse</a:t>
            </a:r>
            <a:r>
              <a:rPr lang="en-US"/>
              <a:t> </a:t>
            </a:r>
            <a:r>
              <a:rPr lang="en-US" err="1"/>
              <a:t>seda</a:t>
            </a:r>
            <a:r>
              <a:rPr lang="en-US"/>
              <a:t> ka </a:t>
            </a:r>
            <a:r>
              <a:rPr lang="en-US" err="1"/>
              <a:t>keskkonnaandmete</a:t>
            </a:r>
            <a:r>
              <a:rPr lang="en-US"/>
              <a:t> </a:t>
            </a:r>
            <a:r>
              <a:rPr lang="en-US" err="1"/>
              <a:t>jälgimiseks</a:t>
            </a:r>
            <a:r>
              <a:rPr lang="en-US"/>
              <a:t> </a:t>
            </a:r>
            <a:r>
              <a:rPr lang="en-US" err="1"/>
              <a:t>reaalajas</a:t>
            </a:r>
            <a:r>
              <a:rPr lang="en-US"/>
              <a:t>. Kui </a:t>
            </a:r>
            <a:r>
              <a:rPr lang="en-US" err="1"/>
              <a:t>tarnija</a:t>
            </a:r>
            <a:r>
              <a:rPr lang="en-US"/>
              <a:t> on </a:t>
            </a:r>
            <a:r>
              <a:rPr lang="en-US" err="1"/>
              <a:t>tugev</a:t>
            </a:r>
            <a:r>
              <a:rPr lang="en-US"/>
              <a:t> partner, </a:t>
            </a:r>
            <a:r>
              <a:rPr lang="en-US" err="1"/>
              <a:t>kaasatakse</a:t>
            </a:r>
            <a:r>
              <a:rPr lang="en-US"/>
              <a:t> ta </a:t>
            </a:r>
            <a:r>
              <a:rPr lang="en-US" err="1"/>
              <a:t>ühisesse</a:t>
            </a:r>
            <a:r>
              <a:rPr lang="en-US"/>
              <a:t> </a:t>
            </a:r>
            <a:r>
              <a:rPr lang="en-US" err="1"/>
              <a:t>emissioonide</a:t>
            </a:r>
            <a:r>
              <a:rPr lang="en-US"/>
              <a:t> </a:t>
            </a:r>
            <a:r>
              <a:rPr lang="en-US" err="1"/>
              <a:t>vähendamise</a:t>
            </a:r>
            <a:r>
              <a:rPr lang="en-US"/>
              <a:t> </a:t>
            </a:r>
            <a:r>
              <a:rPr lang="en-US" err="1"/>
              <a:t>projekti</a:t>
            </a:r>
            <a:r>
              <a:rPr lang="en-US"/>
              <a:t>.</a:t>
            </a:r>
            <a:br>
              <a:rPr lang="en-US"/>
            </a:br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45E22-FBDA-8DC9-BFC5-5BEC798B7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545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Näiteks</a:t>
            </a:r>
            <a:r>
              <a:rPr lang="en-US"/>
              <a:t> </a:t>
            </a:r>
            <a:r>
              <a:rPr lang="en-US" i="1"/>
              <a:t>Uber Freight</a:t>
            </a:r>
            <a:r>
              <a:rPr lang="en-US"/>
              <a:t> </a:t>
            </a:r>
            <a:r>
              <a:rPr lang="en-US" err="1"/>
              <a:t>tüüpi</a:t>
            </a:r>
            <a:r>
              <a:rPr lang="en-US"/>
              <a:t> </a:t>
            </a:r>
            <a:r>
              <a:rPr lang="en-US" err="1"/>
              <a:t>platvormid</a:t>
            </a:r>
            <a:r>
              <a:rPr lang="en-US"/>
              <a:t> </a:t>
            </a:r>
            <a:r>
              <a:rPr lang="en-US" err="1"/>
              <a:t>vähendavad</a:t>
            </a:r>
            <a:r>
              <a:rPr lang="en-US"/>
              <a:t> </a:t>
            </a:r>
            <a:r>
              <a:rPr lang="en-US" err="1"/>
              <a:t>veokite</a:t>
            </a:r>
            <a:r>
              <a:rPr lang="en-US"/>
              <a:t> </a:t>
            </a:r>
            <a:r>
              <a:rPr lang="en-US" err="1"/>
              <a:t>tühisõite</a:t>
            </a:r>
            <a:r>
              <a:rPr lang="en-US"/>
              <a:t> – </a:t>
            </a:r>
            <a:r>
              <a:rPr lang="en-US" err="1"/>
              <a:t>seega</a:t>
            </a:r>
            <a:r>
              <a:rPr lang="en-US"/>
              <a:t> </a:t>
            </a:r>
            <a:r>
              <a:rPr lang="en-US" err="1"/>
              <a:t>uus</a:t>
            </a:r>
            <a:r>
              <a:rPr lang="en-US"/>
              <a:t> </a:t>
            </a:r>
            <a:r>
              <a:rPr lang="en-US" err="1"/>
              <a:t>digitaalne</a:t>
            </a:r>
            <a:r>
              <a:rPr lang="en-US"/>
              <a:t> </a:t>
            </a:r>
            <a:r>
              <a:rPr lang="en-US" err="1"/>
              <a:t>ärimudel</a:t>
            </a:r>
            <a:r>
              <a:rPr lang="en-US"/>
              <a:t>, mis on </a:t>
            </a:r>
            <a:r>
              <a:rPr lang="en-US" err="1"/>
              <a:t>nii</a:t>
            </a:r>
            <a:r>
              <a:rPr lang="en-US"/>
              <a:t> </a:t>
            </a:r>
            <a:r>
              <a:rPr lang="en-US" err="1"/>
              <a:t>kasumlik</a:t>
            </a:r>
            <a:r>
              <a:rPr lang="en-US"/>
              <a:t> (</a:t>
            </a:r>
            <a:r>
              <a:rPr lang="en-US" err="1"/>
              <a:t>täidab</a:t>
            </a:r>
            <a:r>
              <a:rPr lang="en-US"/>
              <a:t> </a:t>
            </a:r>
            <a:r>
              <a:rPr lang="en-US" err="1"/>
              <a:t>tühimikud</a:t>
            </a:r>
            <a:r>
              <a:rPr lang="en-US"/>
              <a:t>)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keskkonnasäästlik</a:t>
            </a:r>
            <a:r>
              <a:rPr lang="en-US"/>
              <a:t> (</a:t>
            </a:r>
            <a:r>
              <a:rPr lang="en-US" err="1"/>
              <a:t>vähem</a:t>
            </a:r>
            <a:r>
              <a:rPr lang="en-US"/>
              <a:t> </a:t>
            </a:r>
            <a:r>
              <a:rPr lang="en-US" err="1"/>
              <a:t>tühje</a:t>
            </a:r>
            <a:r>
              <a:rPr lang="en-US"/>
              <a:t> </a:t>
            </a:r>
            <a:r>
              <a:rPr lang="en-US" err="1"/>
              <a:t>kilomeetreid</a:t>
            </a:r>
            <a:r>
              <a:rPr lang="en-US"/>
              <a:t>).</a:t>
            </a:r>
            <a:endParaRPr lang="et-EE"/>
          </a:p>
          <a:p>
            <a:endParaRPr lang="et-EE"/>
          </a:p>
          <a:p>
            <a:r>
              <a:rPr lang="et-EE"/>
              <a:t>DHL </a:t>
            </a:r>
            <a:r>
              <a:rPr lang="et-EE" err="1"/>
              <a:t>freight</a:t>
            </a:r>
            <a:r>
              <a:rPr lang="et-EE"/>
              <a:t> kogemus AI kasutamisel: https://dhl-freight-connections.com/en/trends/chatgpt-and-the-like-artificial-intelligence-in-logistics/</a:t>
            </a:r>
          </a:p>
          <a:p>
            <a:endParaRPr lang="et-EE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56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/>
              <a:t>Nimi </a:t>
            </a:r>
            <a:r>
              <a:rPr lang="et-EE" sz="1800" err="1"/>
              <a:t>Nimeste</a:t>
            </a:r>
            <a:br>
              <a:rPr lang="et-EE" sz="1800"/>
            </a:br>
            <a:r>
              <a:rPr lang="et-EE" sz="180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E4924F08-A4F6-4C5C-B2C2-5EC083C97248}" type="datetimeFigureOut">
              <a:rPr lang="et-EE" smtClean="0"/>
              <a:t>08.01.2026</a:t>
            </a:fld>
            <a:endParaRPr lang="et-EE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2246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10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err="1">
                <a:solidFill>
                  <a:schemeClr val="tx2"/>
                </a:solidFill>
              </a:rPr>
              <a:t>VaheSLAIDI</a:t>
            </a:r>
            <a:r>
              <a:rPr lang="et-EE" altLang="en-US" sz="2900">
                <a:solidFill>
                  <a:schemeClr val="tx2"/>
                </a:solidFill>
              </a:rPr>
              <a:t> pealkiri </a:t>
            </a:r>
            <a:br>
              <a:rPr lang="et-EE" altLang="en-US" sz="2900">
                <a:solidFill>
                  <a:schemeClr val="tx2"/>
                </a:solidFill>
              </a:rPr>
            </a:br>
            <a:r>
              <a:rPr lang="et-EE" altLang="en-US" sz="2900">
                <a:solidFill>
                  <a:schemeClr val="tx2"/>
                </a:solidFill>
              </a:rPr>
              <a:t>vajadusel ka kahel </a:t>
            </a:r>
            <a:br>
              <a:rPr lang="et-EE" altLang="en-US" sz="2900">
                <a:solidFill>
                  <a:schemeClr val="tx2"/>
                </a:solidFill>
              </a:rPr>
            </a:br>
            <a:r>
              <a:rPr lang="et-EE" altLang="en-US" sz="290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64690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err="1">
                <a:solidFill>
                  <a:schemeClr val="tx2"/>
                </a:solidFill>
              </a:rPr>
              <a:t>VaheSLAIDI</a:t>
            </a:r>
            <a:r>
              <a:rPr lang="et-EE" altLang="en-US" sz="290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7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Vaheslaidi pealkiri</a:t>
            </a:r>
          </a:p>
          <a:p>
            <a:pPr lvl="0"/>
            <a:r>
              <a:rPr lang="et-EE"/>
              <a:t>Vajadusel ka kahel või kolmel real</a:t>
            </a:r>
            <a:endParaRPr lang="en-US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/>
              <a:t>TALLINN</a:t>
            </a:r>
            <a:r>
              <a:rPr lang="et-EE" altLang="en-US"/>
              <a:t>A</a:t>
            </a:r>
            <a:r>
              <a:rPr lang="en-US" altLang="en-US"/>
              <a:t> </a:t>
            </a:r>
            <a:r>
              <a:rPr lang="et-EE" altLang="en-US"/>
              <a:t>TEHNIKAÜLIKOOL</a:t>
            </a:r>
            <a:endParaRPr lang="en-US" altLang="en-US"/>
          </a:p>
          <a:p>
            <a:r>
              <a:rPr lang="en-US" altLang="en-US" sz="1700" b="0" cap="none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>
                <a:solidFill>
                  <a:schemeClr val="accent2"/>
                </a:solidFill>
              </a:rPr>
              <a:t> </a:t>
            </a:r>
            <a:r>
              <a:rPr lang="et-EE" altLang="en-US" sz="1700" b="0" cap="none">
                <a:solidFill>
                  <a:schemeClr val="accent2"/>
                </a:solidFill>
              </a:rPr>
              <a:t>tee</a:t>
            </a:r>
            <a:r>
              <a:rPr lang="en-US" altLang="en-US" sz="1700" b="0" cap="none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>
                <a:solidFill>
                  <a:schemeClr val="accent2"/>
                </a:solidFill>
              </a:rPr>
              <a:t>Tel </a:t>
            </a:r>
            <a:r>
              <a:rPr lang="en-US" altLang="en-US" sz="1700" b="0" cap="none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>
                <a:solidFill>
                  <a:schemeClr val="accent2"/>
                </a:solidFill>
              </a:rPr>
              <a:t>E-R</a:t>
            </a:r>
            <a:r>
              <a:rPr lang="en-US" altLang="en-US" sz="1700" b="0" cap="none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>
                <a:solidFill>
                  <a:schemeClr val="accent2"/>
                </a:solidFill>
              </a:rPr>
              <a:t>17</a:t>
            </a:r>
            <a:r>
              <a:rPr lang="en-US" altLang="en-US" sz="1700" b="0" cap="none">
                <a:solidFill>
                  <a:schemeClr val="accent2"/>
                </a:solidFill>
              </a:rPr>
              <a:t>.00</a:t>
            </a:r>
            <a:r>
              <a:rPr lang="et-EE" altLang="en-US" sz="1700" b="0" cap="none">
                <a:solidFill>
                  <a:schemeClr val="accent2"/>
                </a:solidFill>
              </a:rPr>
              <a:t>)</a:t>
            </a:r>
            <a:endParaRPr lang="en-US" altLang="en-US" sz="1700" cap="none">
              <a:solidFill>
                <a:schemeClr val="accent2"/>
              </a:solidFill>
            </a:endParaRPr>
          </a:p>
          <a:p>
            <a:r>
              <a:rPr lang="en-US" altLang="en-US" sz="1700" cap="none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08.01.2026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75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46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614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4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Ut</a:t>
            </a:r>
            <a:r>
              <a:rPr lang="en-US" altLang="en-US" sz="1800">
                <a:solidFill>
                  <a:srgbClr val="332B60"/>
                </a:solidFill>
              </a:rPr>
              <a:t> vitae </a:t>
            </a:r>
            <a:r>
              <a:rPr lang="en-US" altLang="en-US" sz="1800" err="1">
                <a:solidFill>
                  <a:srgbClr val="332B60"/>
                </a:solidFill>
              </a:rPr>
              <a:t>nunc</a:t>
            </a:r>
            <a:r>
              <a:rPr lang="en-US" altLang="en-US" sz="1800">
                <a:solidFill>
                  <a:srgbClr val="332B60"/>
                </a:solidFill>
              </a:rPr>
              <a:t> non </a:t>
            </a:r>
            <a:r>
              <a:rPr lang="en-US" altLang="en-US" sz="1800" err="1">
                <a:solidFill>
                  <a:srgbClr val="332B60"/>
                </a:solidFill>
              </a:rPr>
              <a:t>pede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tristique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sagittis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  <a:r>
              <a:rPr lang="en-US" altLang="en-US" sz="1800" err="1">
                <a:solidFill>
                  <a:srgbClr val="332B60"/>
                </a:solidFill>
              </a:rPr>
              <a:t>Aliquam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imperdiet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elit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vel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justo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Quisque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porttitor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imperiandiet</a:t>
            </a:r>
            <a:r>
              <a:rPr lang="en-US" altLang="en-US" sz="180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  <a:endParaRPr lang="en-US" altLang="en-US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Sed</a:t>
            </a:r>
            <a:r>
              <a:rPr lang="en-US" altLang="en-US" sz="1800">
                <a:solidFill>
                  <a:srgbClr val="332B60"/>
                </a:solidFill>
              </a:rPr>
              <a:t> semper </a:t>
            </a:r>
            <a:r>
              <a:rPr lang="en-US" altLang="en-US" sz="1800" err="1">
                <a:solidFill>
                  <a:srgbClr val="332B60"/>
                </a:solidFill>
              </a:rPr>
              <a:t>augue</a:t>
            </a:r>
            <a:r>
              <a:rPr lang="en-US" altLang="en-US" sz="180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lvl="2"/>
            <a:endParaRPr lang="et-EE"/>
          </a:p>
          <a:p>
            <a:pPr lvl="0"/>
            <a:endParaRPr lang="et-EE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1684429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178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2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35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•"/>
              <a:defRPr sz="3200"/>
            </a:lvl1pPr>
            <a:lvl2pPr marL="914400" lvl="1" indent="-424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80"/>
              <a:buChar char="•"/>
              <a:defRPr sz="2800"/>
            </a:lvl2pPr>
            <a:lvl3pPr marL="1371600" lvl="2" indent="-396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40"/>
              <a:buChar char="•"/>
              <a:defRPr sz="24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70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 rot="5400000">
            <a:off x="4195274" y="-932813"/>
            <a:ext cx="380145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0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67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 dirty="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160428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48911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33550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5430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225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084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88345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604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5366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488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42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vajadusel ka kahel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787797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 dirty="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85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lvl="2"/>
            <a:endParaRPr lang="et-E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029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531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089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5934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Diagrammi lisamiseks klõpsake ikooni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3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700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/>
              <a:t>REDIGEERI JUHTSLAIDI</a:t>
            </a:r>
            <a:br>
              <a:rPr lang="et-EE"/>
            </a:br>
            <a:r>
              <a:rPr lang="et-EE"/>
              <a:t>VAJADUSEL KAHEL REAL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Ut</a:t>
            </a:r>
            <a:r>
              <a:rPr lang="en-US" altLang="en-US" sz="1800">
                <a:solidFill>
                  <a:srgbClr val="332B60"/>
                </a:solidFill>
              </a:rPr>
              <a:t> vitae </a:t>
            </a:r>
            <a:r>
              <a:rPr lang="en-US" altLang="en-US" sz="1800" err="1">
                <a:solidFill>
                  <a:srgbClr val="332B60"/>
                </a:solidFill>
              </a:rPr>
              <a:t>nunc</a:t>
            </a:r>
            <a:r>
              <a:rPr lang="en-US" altLang="en-US" sz="1800">
                <a:solidFill>
                  <a:srgbClr val="332B60"/>
                </a:solidFill>
              </a:rPr>
              <a:t> non </a:t>
            </a:r>
            <a:r>
              <a:rPr lang="en-US" altLang="en-US" sz="1800" err="1">
                <a:solidFill>
                  <a:srgbClr val="332B60"/>
                </a:solidFill>
              </a:rPr>
              <a:t>pede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tristique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sagittis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  <a:r>
              <a:rPr lang="en-US" altLang="en-US" sz="1800" err="1">
                <a:solidFill>
                  <a:srgbClr val="332B60"/>
                </a:solidFill>
              </a:rPr>
              <a:t>Aliquam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imperdiet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elit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vel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justo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Quisque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porttitor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imperiandiet</a:t>
            </a:r>
            <a:r>
              <a:rPr lang="en-US" altLang="en-US" sz="180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  <a:endParaRPr lang="en-US" altLang="en-US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34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424261"/>
            <a:ext cx="10515600" cy="380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009383" y="6227748"/>
            <a:ext cx="5001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AEAEAE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800">
              <a:solidFill>
                <a:srgbClr val="AEAEA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5928" y="-1566072"/>
            <a:ext cx="3132144" cy="31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5541"/>
            <a:ext cx="4625874" cy="72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191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34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EE56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937337" y="1275846"/>
            <a:ext cx="6069638" cy="6069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 descr="A person holding a tablet and a p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28801"/>
          <a:stretch>
            <a:fillRect/>
          </a:stretch>
        </p:blipFill>
        <p:spPr>
          <a:xfrm>
            <a:off x="6640508" y="323385"/>
            <a:ext cx="4987265" cy="65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A logo with blue lett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228" y="5930465"/>
            <a:ext cx="5978771" cy="92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6439" y="677056"/>
            <a:ext cx="4625874" cy="73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911225" y="2025540"/>
            <a:ext cx="62642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lnSpc>
                <a:spcPct val="80000"/>
              </a:lnSpc>
              <a:buClr>
                <a:srgbClr val="233F1E"/>
              </a:buClr>
              <a:buSzPts val="7200"/>
            </a:pPr>
            <a:r>
              <a:rPr lang="et-EE" sz="3600" b="1" dirty="0">
                <a:latin typeface="Verdana"/>
                <a:ea typeface="Verdana"/>
              </a:rPr>
              <a:t>MOODUL 3 (OSA3)</a:t>
            </a:r>
            <a:br>
              <a:rPr lang="et-EE" sz="3600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3600" dirty="0">
                <a:latin typeface="Verdana"/>
                <a:ea typeface="Verdana"/>
              </a:rPr>
              <a:t>Rohetasuvuse strateegiad transpordis ja tarneahelates</a:t>
            </a:r>
            <a:b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  <a:t>(1EAP)</a:t>
            </a:r>
            <a:endParaRPr lang="et-EE" sz="2000" b="1" dirty="0">
              <a:solidFill>
                <a:schemeClr val="accent2"/>
              </a:solidFill>
              <a:latin typeface="Verdana"/>
              <a:ea typeface="Verdana"/>
              <a:sym typeface="DM San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64227" y="5245479"/>
            <a:ext cx="84582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*Õppeaine </a:t>
            </a: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Rohetasuvus 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transpordis ja väärtusahelates</a:t>
            </a: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(3 EAP)</a:t>
            </a:r>
            <a:endParaRPr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6BC1-6408-4B1E-CCF7-D2258C09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C63676A-E406-8A0C-DB16-B4EBE4D9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tugevuste ja nõrkuste hindamine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9C8CC27-0AAC-CB87-EFA4-D6776CA3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Tugevuste</a:t>
            </a:r>
            <a:r>
              <a:rPr lang="en-US" sz="2400" i="1" dirty="0">
                <a:solidFill>
                  <a:srgbClr val="002060"/>
                </a:solidFill>
              </a:rPr>
              <a:t> ja </a:t>
            </a:r>
            <a:r>
              <a:rPr lang="en-US" sz="2400" i="1" dirty="0" err="1">
                <a:solidFill>
                  <a:srgbClr val="002060"/>
                </a:solidFill>
              </a:rPr>
              <a:t>nõrkuste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analüüs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SWOT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sarnase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raamistiku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abil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hinnatakse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sisemisi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tugevusi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nt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firma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päikesepargiga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laod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tugevus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sõltumatus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võrgust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väiksemad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kulud</a:t>
            </a:r>
            <a:r>
              <a:rPr lang="en-US" sz="2400" dirty="0">
                <a:solidFill>
                  <a:srgbClr val="002060"/>
                </a:solidFill>
              </a:rPr>
              <a:t>) ja </a:t>
            </a:r>
            <a:r>
              <a:rPr lang="en-US" sz="2400" dirty="0" err="1">
                <a:solidFill>
                  <a:srgbClr val="002060"/>
                </a:solidFill>
              </a:rPr>
              <a:t>nõrkusi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nt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vananenud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veokipark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nõrkus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ebaefektiivne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kütusekasutus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suur</a:t>
            </a:r>
            <a:r>
              <a:rPr lang="en-US" sz="2400" dirty="0">
                <a:solidFill>
                  <a:srgbClr val="002060"/>
                </a:solidFill>
              </a:rPr>
              <a:t> CO₂). </a:t>
            </a:r>
            <a:r>
              <a:rPr lang="en-US" sz="2400" dirty="0" err="1">
                <a:solidFill>
                  <a:srgbClr val="002060"/>
                </a:solidFill>
              </a:rPr>
              <a:t>Võimalused</a:t>
            </a:r>
            <a:r>
              <a:rPr lang="en-US" sz="2400" dirty="0">
                <a:solidFill>
                  <a:srgbClr val="002060"/>
                </a:solidFill>
              </a:rPr>
              <a:t> (O) ja </a:t>
            </a:r>
            <a:r>
              <a:rPr lang="en-US" sz="2400" dirty="0" err="1">
                <a:solidFill>
                  <a:srgbClr val="002060"/>
                </a:solidFill>
              </a:rPr>
              <a:t>ohud</a:t>
            </a:r>
            <a:r>
              <a:rPr lang="en-US" sz="2400" dirty="0">
                <a:solidFill>
                  <a:srgbClr val="002060"/>
                </a:solidFill>
              </a:rPr>
              <a:t> (T) </a:t>
            </a:r>
            <a:r>
              <a:rPr lang="en-US" sz="2400" dirty="0" err="1">
                <a:solidFill>
                  <a:srgbClr val="002060"/>
                </a:solidFill>
              </a:rPr>
              <a:t>tulevad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väliskeskkonnast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neid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katame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mujal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nt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regulatsioon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turutrendid</a:t>
            </a:r>
            <a:r>
              <a:rPr lang="en-US" sz="2400" dirty="0">
                <a:solidFill>
                  <a:srgbClr val="002060"/>
                </a:solidFill>
              </a:rPr>
              <a:t>).</a:t>
            </a: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2FC78-EA8D-522A-1DA8-C9228F0A675A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10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55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CD099-D061-D946-507B-945777B9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95D7A-FD59-B2C3-E512-9F8526C8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tugevuste ja nõrkuste hindamine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E1EAF5B-637D-317F-4F01-A13D74A5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t-EE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Andmepõhisus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Parim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hindamine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tugineb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reaalsetele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andmetele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näiteks</a:t>
            </a:r>
            <a:r>
              <a:rPr lang="en-US" sz="2400" dirty="0">
                <a:solidFill>
                  <a:srgbClr val="002060"/>
                </a:solidFill>
              </a:rPr>
              <a:t> IoT </a:t>
            </a:r>
            <a:r>
              <a:rPr lang="en-US" sz="2400" dirty="0" err="1">
                <a:solidFill>
                  <a:srgbClr val="002060"/>
                </a:solidFill>
              </a:rPr>
              <a:t>sensorid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veokites</a:t>
            </a:r>
            <a:r>
              <a:rPr lang="en-US" sz="2400" dirty="0">
                <a:solidFill>
                  <a:srgbClr val="002060"/>
                </a:solidFill>
              </a:rPr>
              <a:t>, mis </a:t>
            </a:r>
            <a:r>
              <a:rPr lang="en-US" sz="2400" dirty="0" err="1">
                <a:solidFill>
                  <a:srgbClr val="002060"/>
                </a:solidFill>
              </a:rPr>
              <a:t>annavad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tegeliku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kütusekulu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tühisõitude</a:t>
            </a:r>
            <a:r>
              <a:rPr lang="en-US" sz="2400" dirty="0">
                <a:solidFill>
                  <a:srgbClr val="002060"/>
                </a:solidFill>
              </a:rPr>
              <a:t> % </a:t>
            </a:r>
            <a:r>
              <a:rPr lang="en-US" sz="2400" dirty="0" err="1">
                <a:solidFill>
                  <a:srgbClr val="002060"/>
                </a:solidFill>
              </a:rPr>
              <a:t>iga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reisi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kohta</a:t>
            </a:r>
            <a:r>
              <a:rPr lang="en-US" sz="2400" dirty="0">
                <a:solidFill>
                  <a:srgbClr val="002060"/>
                </a:solidFill>
              </a:rPr>
              <a:t>. Nii </a:t>
            </a:r>
            <a:r>
              <a:rPr lang="en-US" sz="2400" dirty="0" err="1">
                <a:solidFill>
                  <a:srgbClr val="002060"/>
                </a:solidFill>
              </a:rPr>
              <a:t>saab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täpselt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tuvastada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kus</a:t>
            </a:r>
            <a:r>
              <a:rPr lang="en-US" sz="2400" dirty="0">
                <a:solidFill>
                  <a:srgbClr val="002060"/>
                </a:solidFill>
              </a:rPr>
              <a:t> on </a:t>
            </a:r>
            <a:r>
              <a:rPr lang="en-US" sz="2400" dirty="0" err="1">
                <a:solidFill>
                  <a:srgbClr val="002060"/>
                </a:solidFill>
              </a:rPr>
              <a:t>parandamisruumi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i="1" dirty="0" err="1">
                <a:solidFill>
                  <a:srgbClr val="002060"/>
                </a:solidFill>
              </a:rPr>
              <a:t>Näide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Kui </a:t>
            </a:r>
            <a:r>
              <a:rPr lang="en-US" sz="2400" dirty="0" err="1">
                <a:solidFill>
                  <a:srgbClr val="002060"/>
                </a:solidFill>
              </a:rPr>
              <a:t>andmed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näitavad</a:t>
            </a:r>
            <a:r>
              <a:rPr lang="en-US" sz="2400" dirty="0">
                <a:solidFill>
                  <a:srgbClr val="002060"/>
                </a:solidFill>
              </a:rPr>
              <a:t>, et 30% </a:t>
            </a:r>
            <a:r>
              <a:rPr lang="en-US" sz="2400" dirty="0" err="1">
                <a:solidFill>
                  <a:srgbClr val="002060"/>
                </a:solidFill>
              </a:rPr>
              <a:t>läbitud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kilomeetritest</a:t>
            </a:r>
            <a:r>
              <a:rPr lang="en-US" sz="2400" dirty="0">
                <a:solidFill>
                  <a:srgbClr val="002060"/>
                </a:solidFill>
              </a:rPr>
              <a:t> on </a:t>
            </a:r>
            <a:r>
              <a:rPr lang="en-US" sz="2400" dirty="0" err="1">
                <a:solidFill>
                  <a:srgbClr val="002060"/>
                </a:solidFill>
              </a:rPr>
              <a:t>tühikoormaga</a:t>
            </a:r>
            <a:r>
              <a:rPr lang="en-US" sz="2400" dirty="0">
                <a:solidFill>
                  <a:srgbClr val="002060"/>
                </a:solidFill>
              </a:rPr>
              <a:t>, on </a:t>
            </a:r>
            <a:r>
              <a:rPr lang="en-US" sz="2400" dirty="0" err="1">
                <a:solidFill>
                  <a:srgbClr val="002060"/>
                </a:solidFill>
              </a:rPr>
              <a:t>nõrkuseks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koordineerimise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puudumine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võimalus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luua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tagasihaala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taristut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D95C4-A4FC-B704-D0B7-00158A3591E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11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2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4F6C6-6ABF-7ED6-68F4-2413136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cap="all" dirty="0" err="1"/>
              <a:t>Väärtusahela</a:t>
            </a:r>
            <a:r>
              <a:rPr lang="fi-FI" sz="2400" cap="all" dirty="0"/>
              <a:t> </a:t>
            </a:r>
            <a:r>
              <a:rPr lang="fi-FI" sz="2400" cap="all" dirty="0" err="1"/>
              <a:t>tugevuste-nõrkuste</a:t>
            </a:r>
            <a:r>
              <a:rPr lang="fi-FI" sz="2400" cap="all" dirty="0"/>
              <a:t> </a:t>
            </a:r>
            <a:r>
              <a:rPr lang="fi-FI" sz="2400" cap="all" dirty="0" err="1"/>
              <a:t>hindamise</a:t>
            </a:r>
            <a:r>
              <a:rPr lang="fi-FI" sz="2400" cap="all" dirty="0"/>
              <a:t> </a:t>
            </a:r>
            <a:r>
              <a:rPr lang="fi-FI" sz="2400" cap="all" dirty="0" err="1"/>
              <a:t>tulemuste</a:t>
            </a:r>
            <a:r>
              <a:rPr lang="fi-FI" sz="2400" cap="all" dirty="0"/>
              <a:t> </a:t>
            </a:r>
            <a:r>
              <a:rPr lang="fi-FI" sz="2400" cap="all" dirty="0" err="1"/>
              <a:t>rakendamine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BA17-370B-D010-39EF-27CCA07A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171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Prioriteetide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seadmine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Pärast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analüüsi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tuleb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prioriseerida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millistele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nõrkustele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keskenduda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esimesena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Reegel</a:t>
            </a:r>
            <a:r>
              <a:rPr lang="en-US" sz="2400" dirty="0">
                <a:solidFill>
                  <a:srgbClr val="002060"/>
                </a:solidFill>
              </a:rPr>
              <a:t>: vali need, mis </a:t>
            </a:r>
            <a:r>
              <a:rPr lang="en-US" sz="2400" dirty="0" err="1">
                <a:solidFill>
                  <a:srgbClr val="002060"/>
                </a:solidFill>
              </a:rPr>
              <a:t>annavad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suurima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mõju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parenduse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kiire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võit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  <a:r>
              <a:rPr lang="en-US" sz="2400" dirty="0" err="1">
                <a:solidFill>
                  <a:srgbClr val="002060"/>
                </a:solidFill>
              </a:rPr>
              <a:t>või</a:t>
            </a:r>
            <a:r>
              <a:rPr lang="en-US" sz="2400" dirty="0">
                <a:solidFill>
                  <a:srgbClr val="002060"/>
                </a:solidFill>
              </a:rPr>
              <a:t> mis on </a:t>
            </a:r>
            <a:r>
              <a:rPr lang="en-US" sz="2400" i="1" dirty="0" err="1">
                <a:solidFill>
                  <a:srgbClr val="002060"/>
                </a:solidFill>
              </a:rPr>
              <a:t>kõige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kriitilisemad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riski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mõttes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t-EE" sz="2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76315-5ED0-49E9-2889-6630AB66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713" y="1411967"/>
            <a:ext cx="3086259" cy="301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6BDD3-2301-CFC5-842C-26628CDDE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311" y="4422022"/>
            <a:ext cx="2114659" cy="122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7C29E-3DCE-9497-A9C6-F31660D26AF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5948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6A5A-0287-C778-314C-ACDAC408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6979-1EEC-7400-4CFE-C0E62537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cap="all" dirty="0" err="1"/>
              <a:t>Väärtusahela</a:t>
            </a:r>
            <a:r>
              <a:rPr lang="fi-FI" sz="2400" cap="all" dirty="0"/>
              <a:t> </a:t>
            </a:r>
            <a:r>
              <a:rPr lang="fi-FI" sz="2400" cap="all" dirty="0" err="1"/>
              <a:t>tugevuste-nõrkuste</a:t>
            </a:r>
            <a:r>
              <a:rPr lang="fi-FI" sz="2400" cap="all" dirty="0"/>
              <a:t> </a:t>
            </a:r>
            <a:r>
              <a:rPr lang="fi-FI" sz="2400" cap="all" dirty="0" err="1"/>
              <a:t>hindamise</a:t>
            </a:r>
            <a:r>
              <a:rPr lang="fi-FI" sz="2400" cap="all" dirty="0"/>
              <a:t> </a:t>
            </a:r>
            <a:r>
              <a:rPr lang="fi-FI" sz="2400" cap="all" dirty="0" err="1"/>
              <a:t>tulemuste</a:t>
            </a:r>
            <a:r>
              <a:rPr lang="fi-FI" sz="2400" cap="all" dirty="0"/>
              <a:t> </a:t>
            </a:r>
            <a:r>
              <a:rPr lang="fi-FI" sz="2400" cap="all" dirty="0" err="1"/>
              <a:t>rakendamine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6045-7633-EDB1-11BE-0A1D23D9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444" y="1714113"/>
            <a:ext cx="9094372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i="1" dirty="0" err="1">
                <a:solidFill>
                  <a:srgbClr val="002060"/>
                </a:solidFill>
              </a:rPr>
              <a:t>Tugevuste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kasutamine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Tuvastatud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tugevused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hea</a:t>
            </a:r>
            <a:r>
              <a:rPr lang="en-US" dirty="0">
                <a:solidFill>
                  <a:srgbClr val="002060"/>
                </a:solidFill>
              </a:rPr>
              <a:t> IT-</a:t>
            </a:r>
            <a:r>
              <a:rPr lang="en-US" dirty="0" err="1">
                <a:solidFill>
                  <a:srgbClr val="002060"/>
                </a:solidFill>
              </a:rPr>
              <a:t>süsteem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tugev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partnerlussuhe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tarnijaga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tuleb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ära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kasutada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rohestrateegia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elluviimisel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t-EE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i="1" dirty="0" err="1">
                <a:solidFill>
                  <a:srgbClr val="002060"/>
                </a:solidFill>
              </a:rPr>
              <a:t>Toimimine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pideva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protsessina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Väärtusahela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hindamine</a:t>
            </a:r>
            <a:r>
              <a:rPr lang="en-US" dirty="0">
                <a:solidFill>
                  <a:srgbClr val="002060"/>
                </a:solidFill>
              </a:rPr>
              <a:t> pole </a:t>
            </a:r>
            <a:r>
              <a:rPr lang="en-US" dirty="0" err="1">
                <a:solidFill>
                  <a:srgbClr val="002060"/>
                </a:solidFill>
              </a:rPr>
              <a:t>ühekordne</a:t>
            </a:r>
            <a:r>
              <a:rPr lang="en-US" dirty="0">
                <a:solidFill>
                  <a:srgbClr val="002060"/>
                </a:solidFill>
              </a:rPr>
              <a:t> – see on </a:t>
            </a:r>
            <a:r>
              <a:rPr lang="en-US" b="1" dirty="0" err="1">
                <a:solidFill>
                  <a:srgbClr val="002060"/>
                </a:solidFill>
              </a:rPr>
              <a:t>pidev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protsess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Turud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tehnoloogia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kliimanõuded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muutuvad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Edukad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ettevõtted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loovad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mehhanismi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korrapäraselt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aastas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vaadatakse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väärtusahela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jätkusuutlikkuse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skoor-kaardid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uuendatakse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tegevusplaani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t-EE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i="1" dirty="0" err="1">
                <a:solidFill>
                  <a:srgbClr val="002060"/>
                </a:solidFill>
              </a:rPr>
              <a:t>Mõõtmine</a:t>
            </a:r>
            <a:r>
              <a:rPr lang="en-US" i="1" dirty="0">
                <a:solidFill>
                  <a:srgbClr val="002060"/>
                </a:solidFill>
              </a:rPr>
              <a:t> ja </a:t>
            </a:r>
            <a:r>
              <a:rPr lang="en-US" i="1" dirty="0" err="1">
                <a:solidFill>
                  <a:srgbClr val="002060"/>
                </a:solidFill>
              </a:rPr>
              <a:t>jälgimine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Tulemuste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rakendamise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järel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seatakse</a:t>
            </a:r>
            <a:r>
              <a:rPr lang="en-US" dirty="0">
                <a:solidFill>
                  <a:srgbClr val="002060"/>
                </a:solidFill>
              </a:rPr>
              <a:t> KPI-d: </a:t>
            </a:r>
            <a:r>
              <a:rPr lang="en-US" dirty="0" err="1">
                <a:solidFill>
                  <a:srgbClr val="002060"/>
                </a:solidFill>
              </a:rPr>
              <a:t>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CO₂ per </a:t>
            </a:r>
            <a:r>
              <a:rPr lang="en-US" i="1" dirty="0" err="1">
                <a:solidFill>
                  <a:srgbClr val="002060"/>
                </a:solidFill>
              </a:rPr>
              <a:t>veok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aasta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lõpuks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vähenema</a:t>
            </a:r>
            <a:r>
              <a:rPr lang="en-US" dirty="0">
                <a:solidFill>
                  <a:srgbClr val="002060"/>
                </a:solidFill>
              </a:rPr>
              <a:t> 10%, </a:t>
            </a:r>
            <a:r>
              <a:rPr lang="en-US" i="1" dirty="0" err="1">
                <a:solidFill>
                  <a:srgbClr val="002060"/>
                </a:solidFill>
              </a:rPr>
              <a:t>taaskasutatud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materjali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osakaal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pakendites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kasvama</a:t>
            </a:r>
            <a:r>
              <a:rPr lang="en-US" dirty="0">
                <a:solidFill>
                  <a:srgbClr val="002060"/>
                </a:solidFill>
              </a:rPr>
              <a:t> 30%-</a:t>
            </a:r>
            <a:r>
              <a:rPr lang="en-US" dirty="0" err="1">
                <a:solidFill>
                  <a:srgbClr val="002060"/>
                </a:solidFill>
              </a:rPr>
              <a:t>ni</a:t>
            </a:r>
            <a:r>
              <a:rPr lang="en-US" dirty="0">
                <a:solidFill>
                  <a:srgbClr val="002060"/>
                </a:solidFill>
              </a:rPr>
              <a:t>. Need </a:t>
            </a:r>
            <a:r>
              <a:rPr lang="en-US" b="1" dirty="0" err="1">
                <a:solidFill>
                  <a:srgbClr val="002060"/>
                </a:solidFill>
              </a:rPr>
              <a:t>mõõdikud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seotakse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töötajate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tulemusnäitajate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boonustega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tagab</a:t>
            </a:r>
            <a:r>
              <a:rPr lang="en-US" dirty="0">
                <a:solidFill>
                  <a:srgbClr val="002060"/>
                </a:solidFill>
              </a:rPr>
              <a:t>, et </a:t>
            </a:r>
            <a:r>
              <a:rPr lang="en-US" dirty="0" err="1">
                <a:solidFill>
                  <a:srgbClr val="002060"/>
                </a:solidFill>
              </a:rPr>
              <a:t>kogu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organisatsioon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pingutab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15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16951-869F-6678-FC04-B44ED1EC8067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13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69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1671-5106-B8D4-77E5-23062E73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9" y="365125"/>
            <a:ext cx="11221827" cy="956599"/>
          </a:xfrm>
        </p:spPr>
        <p:txBody>
          <a:bodyPr>
            <a:noAutofit/>
          </a:bodyPr>
          <a:lstStyle/>
          <a:p>
            <a:r>
              <a:rPr lang="et-EE" sz="2400" cap="all" dirty="0"/>
              <a:t>Mõtteülesanne 1 </a:t>
            </a:r>
            <a:r>
              <a:rPr lang="et-EE" sz="2400" dirty="0"/>
              <a:t>– LCA + andmepõhine SWOT väärtusahelas</a:t>
            </a:r>
            <a:br>
              <a:rPr lang="et-EE" sz="2400" dirty="0"/>
            </a:br>
            <a:endParaRPr lang="et-E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EE4F-601D-FF3A-9D02-ABBB9A27D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b="1" dirty="0">
                <a:solidFill>
                  <a:srgbClr val="002060"/>
                </a:solidFill>
              </a:rPr>
              <a:t>Ülesanne:</a:t>
            </a:r>
            <a:r>
              <a:rPr lang="et-EE" dirty="0">
                <a:solidFill>
                  <a:srgbClr val="002060"/>
                </a:solidFill>
              </a:rPr>
              <a:t> Valige </a:t>
            </a:r>
            <a:r>
              <a:rPr lang="et-EE" b="1" dirty="0">
                <a:solidFill>
                  <a:srgbClr val="002060"/>
                </a:solidFill>
              </a:rPr>
              <a:t>üks transpordiettevõtte väärtusahela etapp</a:t>
            </a:r>
            <a:r>
              <a:rPr lang="et-EE" dirty="0">
                <a:solidFill>
                  <a:srgbClr val="002060"/>
                </a:solidFill>
              </a:rPr>
              <a:t> (</a:t>
            </a:r>
            <a:r>
              <a:rPr lang="et-EE" i="1" dirty="0" err="1">
                <a:solidFill>
                  <a:srgbClr val="002060"/>
                </a:solidFill>
              </a:rPr>
              <a:t>Upstream</a:t>
            </a:r>
            <a:r>
              <a:rPr lang="et-EE" dirty="0">
                <a:solidFill>
                  <a:srgbClr val="002060"/>
                </a:solidFill>
              </a:rPr>
              <a:t>, operatsioonid või </a:t>
            </a:r>
            <a:r>
              <a:rPr lang="et-EE" i="1" dirty="0" err="1">
                <a:solidFill>
                  <a:srgbClr val="002060"/>
                </a:solidFill>
              </a:rPr>
              <a:t>Downstream</a:t>
            </a:r>
            <a:r>
              <a:rPr lang="et-EE" dirty="0">
                <a:solidFill>
                  <a:srgbClr val="002060"/>
                </a:solidFill>
              </a:rPr>
              <a:t>) ja:</a:t>
            </a:r>
          </a:p>
          <a:p>
            <a:r>
              <a:rPr lang="et-EE" dirty="0">
                <a:solidFill>
                  <a:srgbClr val="002060"/>
                </a:solidFill>
              </a:rPr>
              <a:t>sõnastage 2 olulist keskkonnamõju, mida LCA abil saaks mõõta;</a:t>
            </a:r>
          </a:p>
          <a:p>
            <a:r>
              <a:rPr lang="et-EE" dirty="0">
                <a:solidFill>
                  <a:srgbClr val="002060"/>
                </a:solidFill>
              </a:rPr>
              <a:t>looge selle etapi kohta </a:t>
            </a:r>
            <a:r>
              <a:rPr lang="et-EE" b="1" dirty="0">
                <a:solidFill>
                  <a:srgbClr val="002060"/>
                </a:solidFill>
              </a:rPr>
              <a:t>SWOT-analüüs</a:t>
            </a:r>
            <a:r>
              <a:rPr lang="et-EE" dirty="0">
                <a:solidFill>
                  <a:srgbClr val="002060"/>
                </a:solidFill>
              </a:rPr>
              <a:t>, kus vähemalt: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t-EE" sz="1800" dirty="0">
                <a:solidFill>
                  <a:srgbClr val="002060"/>
                </a:solidFill>
              </a:rPr>
              <a:t>1 tugevus on seotud kestliku lahendusega (nt </a:t>
            </a:r>
            <a:r>
              <a:rPr lang="et-EE" sz="1800" dirty="0" err="1">
                <a:solidFill>
                  <a:srgbClr val="002060"/>
                </a:solidFill>
              </a:rPr>
              <a:t>IoT</a:t>
            </a:r>
            <a:r>
              <a:rPr lang="et-EE" sz="1800" dirty="0">
                <a:solidFill>
                  <a:srgbClr val="002060"/>
                </a:solidFill>
              </a:rPr>
              <a:t>, taastuvenergia, ringmajandus),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t-EE" sz="1800" dirty="0">
                <a:solidFill>
                  <a:srgbClr val="002060"/>
                </a:solidFill>
              </a:rPr>
              <a:t>2 nõrkust kirjeldavad suurimat jalajälje allikat (nt CO₂, tühisõidud, fossiilkütus),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t-EE" sz="1800" dirty="0">
                <a:solidFill>
                  <a:srgbClr val="002060"/>
                </a:solidFill>
              </a:rPr>
              <a:t>1 võimalus ja 1 oht tulenevad turust või regulatsioonist.</a:t>
            </a:r>
          </a:p>
          <a:p>
            <a:pPr marL="0" indent="0">
              <a:buNone/>
            </a:pPr>
            <a:endParaRPr lang="et-EE" b="1" dirty="0">
              <a:solidFill>
                <a:srgbClr val="002060"/>
              </a:solidFill>
            </a:endParaRPr>
          </a:p>
          <a:p>
            <a:r>
              <a:rPr lang="et-EE" b="1" dirty="0">
                <a:solidFill>
                  <a:srgbClr val="002060"/>
                </a:solidFill>
              </a:rPr>
              <a:t>Oodatav tulemus:</a:t>
            </a:r>
            <a:r>
              <a:rPr lang="et-EE" dirty="0">
                <a:solidFill>
                  <a:srgbClr val="002060"/>
                </a:solidFill>
              </a:rPr>
              <a:t> 4-kvadrandiline SWOT + lühike selgitus, kuidas LCA info aitaks SWOT-i sisendit täpsustada.</a:t>
            </a:r>
          </a:p>
          <a:p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A7AF5-BE91-5253-6922-836B82CFDBC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14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40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7F49F02-E760-2479-BE0D-A53D9394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Kestlike</a:t>
            </a:r>
            <a:r>
              <a:rPr lang="en-US" sz="2400" cap="all" dirty="0"/>
              <a:t> </a:t>
            </a:r>
            <a:r>
              <a:rPr lang="en-US" sz="2400" cap="all" dirty="0" err="1"/>
              <a:t>ärimudelite</a:t>
            </a:r>
            <a:r>
              <a:rPr lang="en-US" sz="2400" cap="all" dirty="0"/>
              <a:t> </a:t>
            </a:r>
            <a:r>
              <a:rPr lang="en-US" sz="2400" cap="all" dirty="0" err="1"/>
              <a:t>alused</a:t>
            </a:r>
            <a:r>
              <a:rPr lang="en-US" sz="2400" cap="all" dirty="0"/>
              <a:t> </a:t>
            </a:r>
            <a:r>
              <a:rPr lang="en-US" sz="2400" cap="all" dirty="0" err="1"/>
              <a:t>transpordis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DEC61D3-063A-72ED-53FD-7706C134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3" y="1434704"/>
            <a:ext cx="7403757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US" sz="1600" i="1" dirty="0">
                <a:solidFill>
                  <a:srgbClr val="002060"/>
                </a:solidFill>
              </a:rPr>
              <a:t>Triple Bottom Line: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Kestlik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ärimudel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arvestab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kolme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aspekti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b="1" dirty="0">
                <a:solidFill>
                  <a:srgbClr val="002060"/>
                </a:solidFill>
              </a:rPr>
              <a:t>People, Planet, Profit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inimesed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planeet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kasum</a:t>
            </a:r>
            <a:r>
              <a:rPr lang="en-US" sz="1600" dirty="0">
                <a:solidFill>
                  <a:srgbClr val="002060"/>
                </a:solidFill>
              </a:rPr>
              <a:t>). </a:t>
            </a:r>
            <a:r>
              <a:rPr lang="en-US" sz="1600" dirty="0" err="1">
                <a:solidFill>
                  <a:srgbClr val="002060"/>
                </a:solidFill>
              </a:rPr>
              <a:t>Transpordis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tähendab</a:t>
            </a:r>
            <a:r>
              <a:rPr lang="en-US" sz="1600" dirty="0">
                <a:solidFill>
                  <a:srgbClr val="002060"/>
                </a:solidFill>
              </a:rPr>
              <a:t> see </a:t>
            </a:r>
            <a:r>
              <a:rPr lang="en-US" sz="1600" dirty="0" err="1">
                <a:solidFill>
                  <a:srgbClr val="002060"/>
                </a:solidFill>
              </a:rPr>
              <a:t>ohutuid</a:t>
            </a:r>
            <a:r>
              <a:rPr lang="en-US" sz="1600" dirty="0">
                <a:solidFill>
                  <a:srgbClr val="002060"/>
                </a:solidFill>
              </a:rPr>
              <a:t> &amp; </a:t>
            </a:r>
            <a:r>
              <a:rPr lang="en-US" sz="1600" dirty="0" err="1">
                <a:solidFill>
                  <a:srgbClr val="002060"/>
                </a:solidFill>
              </a:rPr>
              <a:t>õiglasi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töötingimusi</a:t>
            </a:r>
            <a:r>
              <a:rPr lang="en-US" sz="1600" dirty="0">
                <a:solidFill>
                  <a:srgbClr val="002060"/>
                </a:solidFill>
              </a:rPr>
              <a:t> (People), </a:t>
            </a:r>
            <a:r>
              <a:rPr lang="en-US" sz="1600" dirty="0" err="1">
                <a:solidFill>
                  <a:srgbClr val="002060"/>
                </a:solidFill>
              </a:rPr>
              <a:t>keskkonnasõbralikke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praktikad</a:t>
            </a:r>
            <a:r>
              <a:rPr lang="en-US" sz="1600" dirty="0">
                <a:solidFill>
                  <a:srgbClr val="002060"/>
                </a:solidFill>
              </a:rPr>
              <a:t> (Planet) </a:t>
            </a:r>
            <a:r>
              <a:rPr lang="en-US" sz="1600" dirty="0" err="1">
                <a:solidFill>
                  <a:srgbClr val="002060"/>
                </a:solidFill>
              </a:rPr>
              <a:t>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majanduslikku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elujõulisust</a:t>
            </a:r>
            <a:r>
              <a:rPr lang="en-US" sz="1600" dirty="0">
                <a:solidFill>
                  <a:srgbClr val="002060"/>
                </a:solidFill>
              </a:rPr>
              <a:t> (Profit).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Väärtuspakkumine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rohelises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võtmes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Ettevõte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defineerima</a:t>
            </a:r>
            <a:r>
              <a:rPr lang="en-US" sz="1600" dirty="0">
                <a:solidFill>
                  <a:srgbClr val="002060"/>
                </a:solidFill>
              </a:rPr>
              <a:t>, mis on </a:t>
            </a:r>
            <a:r>
              <a:rPr lang="en-US" sz="1600" dirty="0" err="1">
                <a:solidFill>
                  <a:srgbClr val="002060"/>
                </a:solidFill>
              </a:rPr>
              <a:t>tema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roheline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väärtuspakkumine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Tuluvood</a:t>
            </a:r>
            <a:r>
              <a:rPr lang="en-US" sz="1600" i="1" dirty="0">
                <a:solidFill>
                  <a:srgbClr val="002060"/>
                </a:solidFill>
              </a:rPr>
              <a:t> ja </a:t>
            </a:r>
            <a:r>
              <a:rPr lang="en-US" sz="1600" i="1" dirty="0" err="1">
                <a:solidFill>
                  <a:srgbClr val="002060"/>
                </a:solidFill>
              </a:rPr>
              <a:t>kulustruktuur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Jätkusuutlikud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ärimudelid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leiavad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tihti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uusi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tuluvooge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ringmajanduse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teenused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tagasivõetavate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pakendite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logistikateenus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vanade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seadmete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kogumislogistika</a:t>
            </a:r>
            <a:r>
              <a:rPr lang="en-US" sz="1600" dirty="0">
                <a:solidFill>
                  <a:srgbClr val="002060"/>
                </a:solidFill>
              </a:rPr>
              <a:t>). </a:t>
            </a:r>
            <a:r>
              <a:rPr lang="en-US" sz="1600" dirty="0" err="1">
                <a:solidFill>
                  <a:srgbClr val="002060"/>
                </a:solidFill>
              </a:rPr>
              <a:t>Kulustruktuur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nihkub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t-EE" sz="1600" dirty="0">
                <a:solidFill>
                  <a:srgbClr val="002060"/>
                </a:solidFill>
              </a:rPr>
              <a:t>Alguses võivad investeeringud olla märkimisväärsed </a:t>
            </a:r>
            <a:r>
              <a:rPr lang="en-US" sz="1600" dirty="0">
                <a:solidFill>
                  <a:srgbClr val="002060"/>
                </a:solidFill>
              </a:rPr>
              <a:t>(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IT-</a:t>
            </a:r>
            <a:r>
              <a:rPr lang="en-US" sz="1600" dirty="0" err="1">
                <a:solidFill>
                  <a:srgbClr val="002060"/>
                </a:solidFill>
              </a:rPr>
              <a:t>süsteem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optimeerimiseks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elektrisõidukid</a:t>
            </a:r>
            <a:r>
              <a:rPr lang="en-US" sz="1600" dirty="0">
                <a:solidFill>
                  <a:srgbClr val="002060"/>
                </a:solidFill>
              </a:rPr>
              <a:t>), </a:t>
            </a:r>
            <a:r>
              <a:rPr lang="en-US" sz="1600" dirty="0" err="1">
                <a:solidFill>
                  <a:srgbClr val="002060"/>
                </a:solidFill>
              </a:rPr>
              <a:t>kuid</a:t>
            </a:r>
            <a:r>
              <a:rPr lang="en-US" sz="1600" dirty="0">
                <a:solidFill>
                  <a:srgbClr val="002060"/>
                </a:solidFill>
              </a:rPr>
              <a:t> pikas </a:t>
            </a:r>
            <a:r>
              <a:rPr lang="en-US" sz="1600" dirty="0" err="1">
                <a:solidFill>
                  <a:srgbClr val="002060"/>
                </a:solidFill>
              </a:rPr>
              <a:t>plaanis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vähendab</a:t>
            </a:r>
            <a:r>
              <a:rPr lang="en-US" sz="1600" dirty="0">
                <a:solidFill>
                  <a:srgbClr val="002060"/>
                </a:solidFill>
              </a:rPr>
              <a:t> see </a:t>
            </a:r>
            <a:r>
              <a:rPr lang="en-US" sz="1600" dirty="0" err="1">
                <a:solidFill>
                  <a:srgbClr val="002060"/>
                </a:solidFill>
              </a:rPr>
              <a:t>tegevuskulusid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kütuse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energia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trahvide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kokkuhoid</a:t>
            </a:r>
            <a:r>
              <a:rPr lang="en-US" sz="1600" dirty="0">
                <a:solidFill>
                  <a:srgbClr val="002060"/>
                </a:solidFill>
              </a:rPr>
              <a:t>).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Innovatsiooni</a:t>
            </a:r>
            <a:r>
              <a:rPr lang="en-US" sz="1600" i="1" dirty="0">
                <a:solidFill>
                  <a:srgbClr val="002060"/>
                </a:solidFill>
              </a:rPr>
              <a:t> roll: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t-EE" sz="1600" dirty="0">
                <a:solidFill>
                  <a:srgbClr val="002060"/>
                </a:solidFill>
              </a:rPr>
              <a:t>K</a:t>
            </a:r>
            <a:r>
              <a:rPr lang="en-US" sz="1600" dirty="0" err="1">
                <a:solidFill>
                  <a:srgbClr val="002060"/>
                </a:solidFill>
              </a:rPr>
              <a:t>estlikud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ärimudelid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t-EE" sz="1600" dirty="0">
                <a:solidFill>
                  <a:srgbClr val="002060"/>
                </a:solidFill>
              </a:rPr>
              <a:t>sageli põhinevad </a:t>
            </a:r>
            <a:r>
              <a:rPr lang="en-US" sz="1600" b="1" dirty="0" err="1">
                <a:solidFill>
                  <a:srgbClr val="002060"/>
                </a:solidFill>
              </a:rPr>
              <a:t>innovatsioonil</a:t>
            </a:r>
            <a:r>
              <a:rPr lang="en-US" sz="1600" dirty="0">
                <a:solidFill>
                  <a:srgbClr val="002060"/>
                </a:solidFill>
              </a:rPr>
              <a:t>. Digit</a:t>
            </a:r>
            <a:r>
              <a:rPr lang="et-EE" sz="1600" dirty="0" err="1">
                <a:solidFill>
                  <a:srgbClr val="002060"/>
                </a:solidFill>
              </a:rPr>
              <a:t>aalne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transofrmatsioon</a:t>
            </a:r>
            <a:r>
              <a:rPr lang="en-US" sz="1600" dirty="0">
                <a:solidFill>
                  <a:srgbClr val="002060"/>
                </a:solidFill>
              </a:rPr>
              <a:t> (IoT, AI, </a:t>
            </a:r>
            <a:r>
              <a:rPr lang="en-US" sz="1600" dirty="0" err="1">
                <a:solidFill>
                  <a:srgbClr val="002060"/>
                </a:solidFill>
              </a:rPr>
              <a:t>plokiahel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tarneahelas</a:t>
            </a:r>
            <a:r>
              <a:rPr lang="en-US" sz="1600" dirty="0">
                <a:solidFill>
                  <a:srgbClr val="002060"/>
                </a:solidFill>
              </a:rPr>
              <a:t>) </a:t>
            </a:r>
            <a:r>
              <a:rPr lang="en-US" sz="1600" dirty="0" err="1">
                <a:solidFill>
                  <a:srgbClr val="002060"/>
                </a:solidFill>
              </a:rPr>
              <a:t>võimaldab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jälgida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optimeerida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protsesse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t-EE" sz="1600" dirty="0">
                <a:solidFill>
                  <a:srgbClr val="002060"/>
                </a:solidFill>
              </a:rPr>
              <a:t>ja minimeerida raiskamisi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et-EE" sz="1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AFD4B-B724-FB17-380D-71490DBA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81" y="1209022"/>
            <a:ext cx="3086186" cy="3086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7DF9B-B7B4-0DA3-70AA-E8F2807763E9}"/>
              </a:ext>
            </a:extLst>
          </p:cNvPr>
          <p:cNvSpPr txBox="1"/>
          <p:nvPr/>
        </p:nvSpPr>
        <p:spPr>
          <a:xfrm>
            <a:off x="9431528" y="5046748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err="1"/>
              <a:t>OptiCarton</a:t>
            </a:r>
            <a:endParaRPr lang="en-1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13E6F4-1FAC-9362-007D-520B1412D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554" y="4380084"/>
            <a:ext cx="4076751" cy="666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788CB-DAD2-27FD-101E-1DBC1128FB3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4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0DCF-5AE4-4ADF-0EE6-04D930B6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E0B03E8-5067-E9EB-DAB3-95C50C0B4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3200" dirty="0"/>
              <a:t>Ringmajanduse põhimõtted väärtusahelates</a:t>
            </a:r>
          </a:p>
          <a:p>
            <a:pPr>
              <a:spcAft>
                <a:spcPts val="600"/>
              </a:spcAft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05017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0EC0-4175-7CCC-039E-CA15BF0C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/>
              <a:t>Ringmajandus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97AE-1024-0AE2-237C-5ABBBACE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2122"/>
            <a:ext cx="4469027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002060"/>
                </a:solidFill>
              </a:rPr>
              <a:t>Ringmajandus</a:t>
            </a:r>
            <a:r>
              <a:rPr lang="en-US" dirty="0">
                <a:solidFill>
                  <a:srgbClr val="002060"/>
                </a:solidFill>
              </a:rPr>
              <a:t> on </a:t>
            </a:r>
            <a:r>
              <a:rPr lang="en-US" dirty="0" err="1">
                <a:solidFill>
                  <a:srgbClr val="002060"/>
                </a:solidFill>
              </a:rPr>
              <a:t>majandusmudel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keskendub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ressursside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tõhusale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kasutamisele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nende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väärtuse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säilitamisele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võimalikult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kaua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minimeerides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jäätmeid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kahjulikke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keskkonnamõjusid</a:t>
            </a:r>
            <a:r>
              <a:rPr lang="en-US" dirty="0">
                <a:solidFill>
                  <a:srgbClr val="002060"/>
                </a:solidFill>
              </a:rPr>
              <a:t>. See </a:t>
            </a:r>
            <a:r>
              <a:rPr lang="en-US" dirty="0" err="1">
                <a:solidFill>
                  <a:srgbClr val="002060"/>
                </a:solidFill>
              </a:rPr>
              <a:t>põhineb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toodete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materjalide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energia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korduvkasutamisel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parandamisel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ümbertöötlemisel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ringlussevõtul</a:t>
            </a:r>
            <a:r>
              <a:rPr lang="en-US" dirty="0">
                <a:solidFill>
                  <a:srgbClr val="002060"/>
                </a:solidFill>
              </a:rPr>
              <a:t>, et </a:t>
            </a:r>
            <a:r>
              <a:rPr lang="en-US" dirty="0" err="1">
                <a:solidFill>
                  <a:srgbClr val="002060"/>
                </a:solidFill>
              </a:rPr>
              <a:t>hoida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ressursivooge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suletuna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Eesmärk</a:t>
            </a:r>
            <a:r>
              <a:rPr lang="en-US" dirty="0">
                <a:solidFill>
                  <a:srgbClr val="002060"/>
                </a:solidFill>
              </a:rPr>
              <a:t> on </a:t>
            </a:r>
            <a:r>
              <a:rPr lang="en-US" dirty="0" err="1">
                <a:solidFill>
                  <a:srgbClr val="002060"/>
                </a:solidFill>
              </a:rPr>
              <a:t>luua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süsteem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toetab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looduskapitali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säilimist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vähendab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sõltuvust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taastumatutest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allikatest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edendab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majanduse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ühiskonna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keskkonna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tasakaalustatud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kestlikkust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150" dirty="0">
              <a:solidFill>
                <a:srgbClr val="002060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F5B4A1-465F-9CE7-2379-00122998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32824"/>
              </p:ext>
            </p:extLst>
          </p:nvPr>
        </p:nvGraphicFramePr>
        <p:xfrm>
          <a:off x="5478289" y="843424"/>
          <a:ext cx="6320481" cy="4418060"/>
        </p:xfrm>
        <a:graphic>
          <a:graphicData uri="http://schemas.openxmlformats.org/drawingml/2006/table">
            <a:tbl>
              <a:tblPr/>
              <a:tblGrid>
                <a:gridCol w="617481">
                  <a:extLst>
                    <a:ext uri="{9D8B030D-6E8A-4147-A177-3AD203B41FA5}">
                      <a16:colId xmlns:a16="http://schemas.microsoft.com/office/drawing/2014/main" val="2605950881"/>
                    </a:ext>
                  </a:extLst>
                </a:gridCol>
                <a:gridCol w="5703000">
                  <a:extLst>
                    <a:ext uri="{9D8B030D-6E8A-4147-A177-3AD203B41FA5}">
                      <a16:colId xmlns:a16="http://schemas.microsoft.com/office/drawing/2014/main" val="2330520566"/>
                    </a:ext>
                  </a:extLst>
                </a:gridCol>
              </a:tblGrid>
              <a:tr h="188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t-EE" sz="1050" b="1" dirty="0">
                          <a:solidFill>
                            <a:srgbClr val="002060"/>
                          </a:solidFill>
                        </a:rPr>
                        <a:t>Nr.</a:t>
                      </a:r>
                      <a:endParaRPr lang="en-US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t-EE" sz="1050" b="1" dirty="0">
                          <a:solidFill>
                            <a:srgbClr val="002060"/>
                          </a:solidFill>
                        </a:rPr>
                        <a:t>Ringmajanduse definitsioon</a:t>
                      </a:r>
                      <a:endParaRPr lang="en-US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646571"/>
                  </a:ext>
                </a:extLst>
              </a:tr>
              <a:tr h="758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Ringmajandus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on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pidev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optimeerimisprotsess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mille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eesmärk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on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minimeerida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jäätmeid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väärtuse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kadu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Ideaaljuhul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tähendab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see, et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iga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partii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gramm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mistahes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liigub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aeglaselt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läbi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mitme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elutsükli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jõudes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alati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uutesse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sobivatesse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rakendustesse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kuni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neid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enam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leidu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ning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järelejäänud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väärtus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taastatakse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kas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keemiliste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komponentide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energia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kujul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050947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Ringmajanduse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seisukohalt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on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ressursside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voogude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aeglustamine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kitsendamine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sulgemine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võrdselt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olulised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521875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Ringmajandus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tähendab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toorainete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sisemise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väärtuse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võimalikult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head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tagasitoomist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olemasolevatesse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tsüklitesse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pärast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selle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esmast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kasutusfaasi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 See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toimuda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nii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uute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toorainete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asendajana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kui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ka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teiste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omaduste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parandamiseks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749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Toodete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koosluste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osade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molekulide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taaskasutamine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võimalusel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ilma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igasuguse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väärtuse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kaduta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20359"/>
                  </a:ext>
                </a:extLst>
              </a:tr>
              <a:tr h="1883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Ühiskonna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majanduse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loomine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mis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kasutab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materjale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tooteid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mitmes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i-FI" sz="900" err="1">
                          <a:solidFill>
                            <a:srgbClr val="002060"/>
                          </a:solidFill>
                        </a:rPr>
                        <a:t>tsüklis</a:t>
                      </a:r>
                      <a:r>
                        <a:rPr lang="fi-FI" sz="90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288502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Toodete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taaskasutamine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ümbertöötamine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(upcycling) ja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ringlussevõtt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nii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sageli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kui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võimalik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et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luua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suletud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ringmajandus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mis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toetab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kõiki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jätkusuutlikkuse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valdkondi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51437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Ringmajandus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on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tooraine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ahela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sulgemine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et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moodustada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ring.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Seejuures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tuleb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arvesse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võtta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mitte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ainult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materjale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vaid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ka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heitmeid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energiat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17632"/>
                  </a:ext>
                </a:extLst>
              </a:tr>
              <a:tr h="6768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Mudel,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mille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eesmärk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on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säilitada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toodete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komponentide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materjalide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väärtust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pikaajaliselt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. Seda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iseloomustab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pidev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positiivne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arengutsükkel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, mis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säilitab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suurendab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looduskapitali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optimeerib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ressursside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kasutamist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ning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vähendab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süsteemseid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riske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hallates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samal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ajal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piiratud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varusid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taastuvaid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materjalivoogusid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758690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Mõnede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eluea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lõppu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jõudnud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materjalide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taaskasutamine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ja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ringlussevõtt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nende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väärtustamiseks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ning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samade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või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uute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funktsioonide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err="1">
                          <a:solidFill>
                            <a:srgbClr val="002060"/>
                          </a:solidFill>
                        </a:rPr>
                        <a:t>tagamiseks</a:t>
                      </a:r>
                      <a:r>
                        <a:rPr lang="en-US" sz="90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08998"/>
                  </a:ext>
                </a:extLst>
              </a:tr>
              <a:tr h="432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900" b="1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Mõõdik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mis (a)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vähendab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taastumatute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ressursside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kasutamist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(b)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populariseerib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parimaid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ressursikasutuse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tavasid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, (c)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rakendab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parimaid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tavasid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ning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(d)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loob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ringlussevõtu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rajatisi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28627" marR="28627" marT="14314" marB="14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84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BABDD5-E3C2-1739-FA87-631BEF4E956D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6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592A83C-33EC-7C0F-D617-60CE96AD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Ringmajanduse</a:t>
            </a:r>
            <a:r>
              <a:rPr lang="en-US" dirty="0"/>
              <a:t> </a:t>
            </a:r>
            <a:r>
              <a:rPr lang="en-US" dirty="0" err="1"/>
              <a:t>põhimõtted</a:t>
            </a:r>
            <a:r>
              <a:rPr lang="en-US" dirty="0"/>
              <a:t> ja </a:t>
            </a:r>
            <a:r>
              <a:rPr lang="en-US" dirty="0" err="1"/>
              <a:t>lineaarse</a:t>
            </a:r>
            <a:r>
              <a:rPr lang="en-US" dirty="0"/>
              <a:t> </a:t>
            </a:r>
            <a:r>
              <a:rPr lang="en-US" dirty="0" err="1"/>
              <a:t>mudeli</a:t>
            </a:r>
            <a:r>
              <a:rPr lang="en-US" dirty="0"/>
              <a:t> </a:t>
            </a:r>
            <a:r>
              <a:rPr lang="en-US" dirty="0" err="1"/>
              <a:t>väljakutsed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CE916F1-0117-783C-5295-F9F9DA8B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02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rgbClr val="002060"/>
                </a:solidFill>
              </a:rPr>
              <a:t>Lineaarne</a:t>
            </a:r>
            <a:r>
              <a:rPr lang="en-US" i="1" dirty="0">
                <a:solidFill>
                  <a:srgbClr val="002060"/>
                </a:solidFill>
              </a:rPr>
              <a:t> vs </a:t>
            </a:r>
            <a:r>
              <a:rPr lang="en-US" i="1" dirty="0" err="1">
                <a:solidFill>
                  <a:srgbClr val="002060"/>
                </a:solidFill>
              </a:rPr>
              <a:t>ringne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mudel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Traditsiooniline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lineaarne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mudel</a:t>
            </a:r>
            <a:r>
              <a:rPr lang="en-US" dirty="0">
                <a:solidFill>
                  <a:srgbClr val="002060"/>
                </a:solidFill>
              </a:rPr>
              <a:t> on </a:t>
            </a:r>
            <a:r>
              <a:rPr lang="en-US" dirty="0" err="1">
                <a:solidFill>
                  <a:srgbClr val="002060"/>
                </a:solidFill>
              </a:rPr>
              <a:t>tihti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“</a:t>
            </a:r>
            <a:r>
              <a:rPr lang="en-US" i="1" dirty="0" err="1">
                <a:solidFill>
                  <a:srgbClr val="002060"/>
                </a:solidFill>
              </a:rPr>
              <a:t>võta</a:t>
            </a:r>
            <a:r>
              <a:rPr lang="en-US" i="1" dirty="0">
                <a:solidFill>
                  <a:srgbClr val="002060"/>
                </a:solidFill>
              </a:rPr>
              <a:t>-tea-</a:t>
            </a:r>
            <a:r>
              <a:rPr lang="en-US" i="1" dirty="0" err="1">
                <a:solidFill>
                  <a:srgbClr val="002060"/>
                </a:solidFill>
              </a:rPr>
              <a:t>viska</a:t>
            </a:r>
            <a:r>
              <a:rPr lang="en-US" i="1" dirty="0">
                <a:solidFill>
                  <a:srgbClr val="002060"/>
                </a:solidFill>
              </a:rPr>
              <a:t>”</a:t>
            </a:r>
            <a:r>
              <a:rPr lang="en-US" dirty="0">
                <a:solidFill>
                  <a:srgbClr val="002060"/>
                </a:solidFill>
              </a:rPr>
              <a:t> (take-make-dispose): </a:t>
            </a:r>
            <a:r>
              <a:rPr lang="en-US" dirty="0" err="1">
                <a:solidFill>
                  <a:srgbClr val="002060"/>
                </a:solidFill>
              </a:rPr>
              <a:t>võetakse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tooraine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tehakse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toode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kasutatakse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visatakse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ära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Ringmajandus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püüab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luua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suletud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ahela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jäätmed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muutuvad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sisendiks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t-EE" dirty="0">
              <a:solidFill>
                <a:srgbClr val="002060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47C9D3-3585-780F-0BAF-28E3C294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833" y="4271376"/>
            <a:ext cx="6505128" cy="2221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A91E6-C32B-D9DB-1B8B-CDCEE7242C2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5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D0AC-723C-3255-0023-4B3BCC3D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04BAC0-167F-1C8E-0E59-6067967E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Ringmajanduse</a:t>
            </a:r>
            <a:r>
              <a:rPr lang="en-US" sz="2400" cap="all" dirty="0"/>
              <a:t> </a:t>
            </a:r>
            <a:r>
              <a:rPr lang="en-US" sz="2400" cap="all" dirty="0" err="1"/>
              <a:t>põhimõtted</a:t>
            </a:r>
            <a:r>
              <a:rPr lang="en-US" sz="2400" cap="all" dirty="0"/>
              <a:t> ja </a:t>
            </a:r>
            <a:r>
              <a:rPr lang="en-US" sz="2400" cap="all" dirty="0" err="1"/>
              <a:t>lineaarse</a:t>
            </a:r>
            <a:r>
              <a:rPr lang="en-US" sz="2400" cap="all" dirty="0"/>
              <a:t> </a:t>
            </a:r>
            <a:r>
              <a:rPr lang="en-US" sz="2400" cap="all" dirty="0" err="1"/>
              <a:t>mudeli</a:t>
            </a:r>
            <a:r>
              <a:rPr lang="en-US" sz="2400" cap="all" dirty="0"/>
              <a:t> </a:t>
            </a:r>
            <a:r>
              <a:rPr lang="en-US" sz="2400" cap="all" dirty="0" err="1"/>
              <a:t>väljakutsed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89888D1-53BA-A8E0-6301-BCF54CBE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33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Ringmajanduse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põhialused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3R – Reduce, Reuse, Recycle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vähenda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tarbimist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taaskasuta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tooteid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töötle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ümber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materjale</a:t>
            </a:r>
            <a:r>
              <a:rPr lang="en-US" sz="2400" dirty="0">
                <a:solidFill>
                  <a:srgbClr val="002060"/>
                </a:solidFill>
              </a:rPr>
              <a:t>). </a:t>
            </a:r>
            <a:r>
              <a:rPr lang="en-US" sz="2400" dirty="0" err="1">
                <a:solidFill>
                  <a:srgbClr val="002060"/>
                </a:solidFill>
              </a:rPr>
              <a:t>Tänapäeval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laiendatud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Re-X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põhimõteteks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b="1" dirty="0">
                <a:solidFill>
                  <a:srgbClr val="002060"/>
                </a:solidFill>
              </a:rPr>
              <a:t>Repair, Refurbish, Remanufacture, Repurpose</a:t>
            </a:r>
            <a:r>
              <a:rPr lang="et-EE" sz="2400" b="1" dirty="0">
                <a:solidFill>
                  <a:srgbClr val="002060"/>
                </a:solidFill>
              </a:rPr>
              <a:t>.</a:t>
            </a:r>
            <a:endParaRPr lang="et-EE" sz="2400" dirty="0">
              <a:solidFill>
                <a:srgbClr val="00206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9435BA-8D8E-C48B-E372-4FDC7940B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858" y="2522583"/>
            <a:ext cx="3898016" cy="1812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56ADA-4E75-DFF2-A357-70B8D3A19C0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1134AC17-889B-086B-FD08-EC828D69A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663" y="313574"/>
            <a:ext cx="10494517" cy="810888"/>
          </a:xfrm>
        </p:spPr>
        <p:txBody>
          <a:bodyPr>
            <a:normAutofit/>
          </a:bodyPr>
          <a:lstStyle/>
          <a:p>
            <a:r>
              <a:rPr lang="et-EE" sz="2400" dirty="0"/>
              <a:t>SISUKORD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CD6DE78-079F-ACFB-A7CB-5687541FC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6220" y="1090136"/>
            <a:ext cx="8802241" cy="5255102"/>
          </a:xfrm>
        </p:spPr>
        <p:txBody>
          <a:bodyPr vert="horz" lIns="0" tIns="0" rIns="0" bIns="0" rtlCol="0" anchor="t">
            <a:normAutofit/>
          </a:bodyPr>
          <a:lstStyle/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fi-FI" sz="24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Kestlikud </a:t>
            </a:r>
            <a:r>
              <a:rPr lang="fi-FI" sz="2400" dirty="0" err="1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ärimudelid</a:t>
            </a:r>
            <a:r>
              <a:rPr lang="fi-FI" sz="24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</a:t>
            </a:r>
            <a:r>
              <a:rPr lang="fi-FI" sz="2400" dirty="0" err="1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rohelised</a:t>
            </a:r>
            <a:r>
              <a:rPr lang="fi-FI" sz="24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2400" dirty="0" err="1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väärtusahelad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1600" dirty="0">
              <a:solidFill>
                <a:srgbClr val="00206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t-EE" sz="24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Roheinvesteeringute tasuvusnäitajad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240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ea typeface="+mn-lt"/>
                <a:cs typeface="+mn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Rohelisi algatusi lõimivad äristrateegiad ja -mudelid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8184-6973-E2C5-A403-1B48442BD59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115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F469-4994-73B8-9CA7-E354FC6D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E08BEB0-850A-3297-2EC1-AD0BDE9D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Ringmajanduse</a:t>
            </a:r>
            <a:r>
              <a:rPr lang="en-US" sz="2400" cap="all" dirty="0"/>
              <a:t> </a:t>
            </a:r>
            <a:r>
              <a:rPr lang="en-US" sz="2400" cap="all" dirty="0" err="1"/>
              <a:t>põhimõtted</a:t>
            </a:r>
            <a:r>
              <a:rPr lang="en-US" sz="2400" cap="all" dirty="0"/>
              <a:t> ja </a:t>
            </a:r>
            <a:r>
              <a:rPr lang="en-US" sz="2400" cap="all" dirty="0" err="1"/>
              <a:t>lineaarse</a:t>
            </a:r>
            <a:r>
              <a:rPr lang="en-US" sz="2400" cap="all" dirty="0"/>
              <a:t> </a:t>
            </a:r>
            <a:r>
              <a:rPr lang="en-US" sz="2400" cap="all" dirty="0" err="1"/>
              <a:t>mudeli</a:t>
            </a:r>
            <a:r>
              <a:rPr lang="en-US" sz="2400" cap="all" dirty="0"/>
              <a:t> </a:t>
            </a:r>
            <a:r>
              <a:rPr lang="en-US" sz="2400" cap="all" dirty="0" err="1"/>
              <a:t>väljakutsed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5B446C9-67F4-EC04-4B3C-6D4320B6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85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i="1" dirty="0" err="1">
                <a:solidFill>
                  <a:srgbClr val="002060"/>
                </a:solidFill>
              </a:rPr>
              <a:t>Kasv</a:t>
            </a:r>
            <a:r>
              <a:rPr lang="en-US" sz="2000" i="1" dirty="0">
                <a:solidFill>
                  <a:srgbClr val="002060"/>
                </a:solidFill>
              </a:rPr>
              <a:t> ja </a:t>
            </a:r>
            <a:r>
              <a:rPr lang="en-US" sz="2000" i="1" dirty="0" err="1">
                <a:solidFill>
                  <a:srgbClr val="002060"/>
                </a:solidFill>
              </a:rPr>
              <a:t>ressursid</a:t>
            </a:r>
            <a:r>
              <a:rPr lang="en-US" sz="2000" i="1" dirty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Maailmamajanduse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kasv</a:t>
            </a:r>
            <a:r>
              <a:rPr lang="en-US" sz="2000" dirty="0">
                <a:solidFill>
                  <a:srgbClr val="002060"/>
                </a:solidFill>
              </a:rPr>
              <a:t> on </a:t>
            </a:r>
            <a:r>
              <a:rPr lang="en-US" sz="2000" dirty="0" err="1">
                <a:solidFill>
                  <a:srgbClr val="002060"/>
                </a:solidFill>
              </a:rPr>
              <a:t>seni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seotud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olnud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ressursikasutuse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kasvuga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Ringmajandus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pakub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võimaluse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lahutada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majanduskasv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ressursitarbest</a:t>
            </a:r>
            <a:r>
              <a:rPr lang="et-EE" sz="2000" b="1" dirty="0">
                <a:solidFill>
                  <a:srgbClr val="002060"/>
                </a:solidFill>
              </a:rPr>
              <a:t>.</a:t>
            </a:r>
            <a:endParaRPr lang="et-EE" sz="2000" dirty="0">
              <a:solidFill>
                <a:srgbClr val="002060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B3891B0-4473-B273-82BA-7CFC7287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2" y="4001294"/>
            <a:ext cx="4439627" cy="2143858"/>
          </a:xfrm>
          <a:prstGeom prst="rect">
            <a:avLst/>
          </a:prstGeom>
        </p:spPr>
      </p:pic>
      <p:pic>
        <p:nvPicPr>
          <p:cNvPr id="5" name="Picture 4" descr="A white rectangular grid with black text&#10;&#10;AI-generated content may be incorrect.">
            <a:extLst>
              <a:ext uri="{FF2B5EF4-FFF2-40B4-BE49-F238E27FC236}">
                <a16:creationId xmlns:a16="http://schemas.microsoft.com/office/drawing/2014/main" id="{C87FB59D-11C7-C70E-4D26-336C0E2BF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224" y="1176985"/>
            <a:ext cx="4029967" cy="282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5B220-B550-4AA2-242F-165E6409640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243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AF6F-7D5B-7B0F-801D-EF629B3E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Ringmajandus</a:t>
            </a:r>
            <a:r>
              <a:rPr lang="en-US" sz="2400" cap="all" dirty="0"/>
              <a:t> </a:t>
            </a:r>
            <a:r>
              <a:rPr lang="en-US" sz="2400" cap="all" dirty="0" err="1"/>
              <a:t>transpordi</a:t>
            </a:r>
            <a:r>
              <a:rPr lang="en-US" sz="2400" cap="all" dirty="0"/>
              <a:t> </a:t>
            </a:r>
            <a:r>
              <a:rPr lang="en-US" sz="2400" cap="all" dirty="0" err="1"/>
              <a:t>väärtusahelas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7715-A9CB-E622-A25E-EF8A6646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8771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i="1" dirty="0">
                <a:solidFill>
                  <a:srgbClr val="002060"/>
                </a:solidFill>
              </a:rPr>
              <a:t>Remanufacturing: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Tehase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tasemel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taasvalmistamine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näiteks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Scania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taastab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kasutatud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veoauto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mootoreid</a:t>
            </a:r>
            <a:r>
              <a:rPr lang="et-EE" sz="2400" dirty="0">
                <a:solidFill>
                  <a:srgbClr val="002060"/>
                </a:solidFill>
              </a:rPr>
              <a:t> ja käigukaste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tehases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vahetades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kulunud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osad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t-EE" sz="2400" dirty="0">
                <a:solidFill>
                  <a:srgbClr val="002060"/>
                </a:solidFill>
              </a:rPr>
              <a:t>taastades agregaadi algse seisundi</a:t>
            </a:r>
            <a:r>
              <a:rPr lang="en-US" sz="2400" dirty="0">
                <a:solidFill>
                  <a:srgbClr val="002060"/>
                </a:solidFill>
              </a:rPr>
              <a:t>. Se</a:t>
            </a:r>
            <a:r>
              <a:rPr lang="et-EE" sz="2400" dirty="0" err="1">
                <a:solidFill>
                  <a:srgbClr val="002060"/>
                </a:solidFill>
              </a:rPr>
              <a:t>llise</a:t>
            </a:r>
            <a:r>
              <a:rPr lang="et-EE" sz="2400" dirty="0">
                <a:solidFill>
                  <a:srgbClr val="002060"/>
                </a:solidFill>
              </a:rPr>
              <a:t> varuosa tootmise maksumuseks on</a:t>
            </a:r>
            <a:r>
              <a:rPr lang="en-US" sz="2400" dirty="0">
                <a:solidFill>
                  <a:srgbClr val="002060"/>
                </a:solidFill>
              </a:rPr>
              <a:t> ~50% </a:t>
            </a:r>
            <a:r>
              <a:rPr lang="en-US" sz="2400" dirty="0" err="1">
                <a:solidFill>
                  <a:srgbClr val="002060"/>
                </a:solidFill>
              </a:rPr>
              <a:t>uuest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t-EE" sz="2400" dirty="0">
                <a:solidFill>
                  <a:srgbClr val="002060"/>
                </a:solidFill>
              </a:rPr>
              <a:t>tootmiseks </a:t>
            </a:r>
            <a:r>
              <a:rPr lang="en-US" sz="2400" dirty="0" err="1">
                <a:solidFill>
                  <a:srgbClr val="002060"/>
                </a:solidFill>
              </a:rPr>
              <a:t>kuluta</a:t>
            </a:r>
            <a:r>
              <a:rPr lang="et-EE" sz="2400" dirty="0">
                <a:solidFill>
                  <a:srgbClr val="002060"/>
                </a:solidFill>
              </a:rPr>
              <a:t>takse</a:t>
            </a:r>
            <a:r>
              <a:rPr lang="en-US" sz="2400" dirty="0">
                <a:solidFill>
                  <a:srgbClr val="002060"/>
                </a:solidFill>
              </a:rPr>
              <a:t> ~80% </a:t>
            </a:r>
            <a:r>
              <a:rPr lang="en-US" sz="2400" dirty="0" err="1">
                <a:solidFill>
                  <a:srgbClr val="002060"/>
                </a:solidFill>
              </a:rPr>
              <a:t>vähem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energiat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võrreldes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uu</a:t>
            </a:r>
            <a:r>
              <a:rPr lang="et-EE" sz="2400" dirty="0">
                <a:solidFill>
                  <a:srgbClr val="002060"/>
                </a:solidFill>
              </a:rPr>
              <a:t>ega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Klient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soodsama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hinna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tootja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uue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müügi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keskkond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võidab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– </a:t>
            </a:r>
            <a:endParaRPr lang="en-150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E36CF1BC-C400-D79A-28A3-D03255015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66" y="2436816"/>
            <a:ext cx="4534431" cy="1984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769CD-8827-53AA-F895-5610157626A8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9958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DDC1-570D-22CE-4F3F-12A2D06F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3493-C300-C14B-2CAF-463790B6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Ringmajandus</a:t>
            </a:r>
            <a:r>
              <a:rPr lang="en-US" sz="2400" cap="all" dirty="0"/>
              <a:t> </a:t>
            </a:r>
            <a:r>
              <a:rPr lang="en-US" sz="2400" cap="all" dirty="0" err="1"/>
              <a:t>transpordi</a:t>
            </a:r>
            <a:r>
              <a:rPr lang="en-US" sz="2400" cap="all" dirty="0"/>
              <a:t> </a:t>
            </a:r>
            <a:r>
              <a:rPr lang="en-US" sz="2400" cap="all" dirty="0" err="1"/>
              <a:t>väärtusahelas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4659-FCE3-C7D9-AF41-21570011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912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Materjalide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ringlus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Plastikust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kaubaalused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t-EE" sz="2400" dirty="0">
                <a:solidFill>
                  <a:srgbClr val="002060"/>
                </a:solidFill>
              </a:rPr>
              <a:t>osad ettevõtted on otsustanud minna </a:t>
            </a:r>
            <a:r>
              <a:rPr lang="en-US" sz="2400" dirty="0" err="1">
                <a:solidFill>
                  <a:srgbClr val="002060"/>
                </a:solidFill>
              </a:rPr>
              <a:t>üle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taaskasutatud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plastist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kaubaalustele</a:t>
            </a:r>
            <a:r>
              <a:rPr lang="en-US" sz="2400" dirty="0">
                <a:solidFill>
                  <a:srgbClr val="002060"/>
                </a:solidFill>
              </a:rPr>
              <a:t>, mis </a:t>
            </a:r>
            <a:r>
              <a:rPr lang="en-US" sz="2400" dirty="0" err="1">
                <a:solidFill>
                  <a:srgbClr val="002060"/>
                </a:solidFill>
              </a:rPr>
              <a:t>peavad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kauem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vastu</a:t>
            </a:r>
            <a:r>
              <a:rPr lang="en-US" sz="2400" dirty="0">
                <a:solidFill>
                  <a:srgbClr val="002060"/>
                </a:solidFill>
              </a:rPr>
              <a:t> ja on 100% </a:t>
            </a:r>
            <a:r>
              <a:rPr lang="en-US" sz="2400" dirty="0" err="1">
                <a:solidFill>
                  <a:srgbClr val="002060"/>
                </a:solidFill>
              </a:rPr>
              <a:t>ümbertöödeldavad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uueks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kaubaaluseks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Logistikaettevõtted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loovad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suletud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ringi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katkine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plastalus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sulatatakse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graanuliteks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vormitakse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uueks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puidust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läheks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prügisse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vmt</a:t>
            </a:r>
            <a:r>
              <a:rPr lang="en-US" sz="2400" dirty="0">
                <a:solidFill>
                  <a:srgbClr val="002060"/>
                </a:solidFill>
              </a:rPr>
              <a:t>).</a:t>
            </a:r>
            <a:endParaRPr lang="et-EE" sz="2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stack of plastic crates&#10;&#10;AI-generated content may be incorrect.">
            <a:extLst>
              <a:ext uri="{FF2B5EF4-FFF2-40B4-BE49-F238E27FC236}">
                <a16:creationId xmlns:a16="http://schemas.microsoft.com/office/drawing/2014/main" id="{4581255D-9DA0-A08E-387A-6D539AAC0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321724"/>
            <a:ext cx="4534050" cy="4534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16704-7E1C-D5D8-CA1D-D93885234C1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lang="et-EE" sz="2400" dirty="0">
                <a:solidFill>
                  <a:srgbClr val="C9C9C9"/>
                </a:solidFill>
              </a:rPr>
              <a:t>2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A219-55FE-C4A1-466E-36F44088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F39C-E06F-DF9F-F204-D8D98443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Ringmajandus</a:t>
            </a:r>
            <a:r>
              <a:rPr lang="en-US" sz="2400" cap="all" dirty="0"/>
              <a:t> </a:t>
            </a:r>
            <a:r>
              <a:rPr lang="en-US" sz="2400" cap="all" dirty="0" err="1"/>
              <a:t>transpordi</a:t>
            </a:r>
            <a:r>
              <a:rPr lang="en-US" sz="2400" cap="all" dirty="0"/>
              <a:t> </a:t>
            </a:r>
            <a:r>
              <a:rPr lang="en-US" sz="2400" cap="all" dirty="0" err="1"/>
              <a:t>väärtusahelas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7C8F-FDF1-78F9-004D-0E43F3D6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05" y="1871147"/>
            <a:ext cx="9454041" cy="2178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Eluea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pikendamine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Hoolduse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optimeerimine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sensoritega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jälgitakse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veokite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masinate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seisukorda</a:t>
            </a:r>
            <a:r>
              <a:rPr lang="en-US" sz="2400" dirty="0">
                <a:solidFill>
                  <a:srgbClr val="002060"/>
                </a:solidFill>
              </a:rPr>
              <a:t>, et </a:t>
            </a:r>
            <a:r>
              <a:rPr lang="en-US" sz="2400" dirty="0" err="1">
                <a:solidFill>
                  <a:srgbClr val="002060"/>
                </a:solidFill>
              </a:rPr>
              <a:t>teha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remonti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ennetavalt</a:t>
            </a:r>
            <a:r>
              <a:rPr lang="en-US" sz="2400" dirty="0">
                <a:solidFill>
                  <a:srgbClr val="002060"/>
                </a:solidFill>
              </a:rPr>
              <a:t> (predictive maintenance). See </a:t>
            </a:r>
            <a:r>
              <a:rPr lang="en-US" sz="2400" dirty="0" err="1">
                <a:solidFill>
                  <a:srgbClr val="002060"/>
                </a:solidFill>
              </a:rPr>
              <a:t>pikendab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sõiduki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eluiga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vältides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enneaegset</a:t>
            </a:r>
            <a:r>
              <a:rPr lang="en-US" sz="2400" dirty="0">
                <a:solidFill>
                  <a:srgbClr val="002060"/>
                </a:solidFill>
              </a:rPr>
              <a:t> “maha </a:t>
            </a:r>
            <a:r>
              <a:rPr lang="en-US" sz="2400" dirty="0" err="1">
                <a:solidFill>
                  <a:srgbClr val="002060"/>
                </a:solidFill>
              </a:rPr>
              <a:t>kandmist</a:t>
            </a:r>
            <a:r>
              <a:rPr lang="en-US" sz="2400" dirty="0">
                <a:solidFill>
                  <a:srgbClr val="002060"/>
                </a:solidFill>
              </a:rPr>
              <a:t>”) ja </a:t>
            </a:r>
            <a:r>
              <a:rPr lang="en-US" sz="2400" dirty="0" err="1">
                <a:solidFill>
                  <a:srgbClr val="002060"/>
                </a:solidFill>
              </a:rPr>
              <a:t>hoiab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väärtust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ahelas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kauem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150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2060"/>
              </a:solidFill>
              <a:ea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EFDE-68BA-5E70-9B7B-2F3D4925540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7235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49A8-B077-8F13-2463-F37AF6FA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9" y="365125"/>
            <a:ext cx="10677541" cy="956599"/>
          </a:xfrm>
        </p:spPr>
        <p:txBody>
          <a:bodyPr>
            <a:noAutofit/>
          </a:bodyPr>
          <a:lstStyle/>
          <a:p>
            <a:r>
              <a:rPr lang="et-EE" sz="2800" cap="all" dirty="0"/>
              <a:t>Mõtteülesanne 4 </a:t>
            </a:r>
            <a:r>
              <a:rPr lang="et-EE" sz="2800" dirty="0"/>
              <a:t>– Ringmajanduse strateegiate disain logistikas</a:t>
            </a:r>
            <a:br>
              <a:rPr lang="et-EE" sz="2800" dirty="0"/>
            </a:br>
            <a:endParaRPr lang="et-E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AE01-A367-5063-2CD5-52841B43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34769"/>
            <a:ext cx="9182100" cy="3981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b="1" dirty="0">
                <a:solidFill>
                  <a:srgbClr val="002060"/>
                </a:solidFill>
              </a:rPr>
              <a:t>Olukord:</a:t>
            </a:r>
            <a:r>
              <a:rPr lang="et-EE" sz="2400" dirty="0">
                <a:solidFill>
                  <a:srgbClr val="002060"/>
                </a:solidFill>
              </a:rPr>
              <a:t> Ettevõte kasutab puidust kaubaaluseid, mis purunevad tihti ja lõpetavad prügilas.</a:t>
            </a:r>
            <a:br>
              <a:rPr lang="et-EE" sz="2400" dirty="0">
                <a:solidFill>
                  <a:srgbClr val="002060"/>
                </a:solidFill>
              </a:rPr>
            </a:br>
            <a:r>
              <a:rPr lang="et-EE" sz="2400" b="1" dirty="0">
                <a:solidFill>
                  <a:srgbClr val="002060"/>
                </a:solidFill>
              </a:rPr>
              <a:t>Ülesanne: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2400" dirty="0">
                <a:solidFill>
                  <a:srgbClr val="002060"/>
                </a:solidFill>
              </a:rPr>
              <a:t>Paku ringmajanduse vaates 3 alternatiivset lahendust (lähtu </a:t>
            </a:r>
            <a:r>
              <a:rPr lang="et-EE" sz="2400" b="1" dirty="0">
                <a:solidFill>
                  <a:srgbClr val="002060"/>
                </a:solidFill>
              </a:rPr>
              <a:t>3R + </a:t>
            </a:r>
            <a:r>
              <a:rPr lang="et-EE" sz="2400" b="1" dirty="0" err="1">
                <a:solidFill>
                  <a:srgbClr val="002060"/>
                </a:solidFill>
              </a:rPr>
              <a:t>Re-X</a:t>
            </a:r>
            <a:r>
              <a:rPr lang="et-EE" sz="2400" dirty="0">
                <a:solidFill>
                  <a:srgbClr val="002060"/>
                </a:solidFill>
              </a:rPr>
              <a:t> põhimõtetest).</a:t>
            </a:r>
          </a:p>
          <a:p>
            <a:pPr marL="0" indent="0">
              <a:buNone/>
            </a:pPr>
            <a:r>
              <a:rPr lang="et-EE" sz="2400" dirty="0">
                <a:solidFill>
                  <a:srgbClr val="002060"/>
                </a:solidFill>
              </a:rPr>
              <a:t>Iga lahenduse juures selgitage:</a:t>
            </a:r>
          </a:p>
          <a:p>
            <a:pPr lvl="1"/>
            <a:r>
              <a:rPr lang="et-EE" dirty="0">
                <a:solidFill>
                  <a:srgbClr val="002060"/>
                </a:solidFill>
              </a:rPr>
              <a:t>kuidas see </a:t>
            </a:r>
            <a:r>
              <a:rPr lang="et-EE" b="1" dirty="0">
                <a:solidFill>
                  <a:srgbClr val="002060"/>
                </a:solidFill>
              </a:rPr>
              <a:t>pikendab elukaart või sulgeb materjaliringi</a:t>
            </a:r>
            <a:r>
              <a:rPr lang="et-EE" dirty="0">
                <a:solidFill>
                  <a:srgbClr val="002060"/>
                </a:solidFill>
              </a:rPr>
              <a:t>,</a:t>
            </a:r>
          </a:p>
          <a:p>
            <a:pPr lvl="1"/>
            <a:r>
              <a:rPr lang="et-EE" dirty="0">
                <a:solidFill>
                  <a:srgbClr val="002060"/>
                </a:solidFill>
              </a:rPr>
              <a:t>kas sellega kaasneb </a:t>
            </a:r>
            <a:r>
              <a:rPr lang="et-EE" b="1" dirty="0">
                <a:solidFill>
                  <a:srgbClr val="002060"/>
                </a:solidFill>
              </a:rPr>
              <a:t>lühiajaline kulu või teenuseparameetri muutus</a:t>
            </a:r>
            <a:r>
              <a:rPr lang="et-EE" dirty="0">
                <a:solidFill>
                  <a:srgbClr val="002060"/>
                </a:solidFill>
              </a:rPr>
              <a:t>,</a:t>
            </a:r>
          </a:p>
          <a:p>
            <a:pPr lvl="1"/>
            <a:r>
              <a:rPr lang="et-EE" dirty="0">
                <a:solidFill>
                  <a:srgbClr val="002060"/>
                </a:solidFill>
              </a:rPr>
              <a:t>milline on </a:t>
            </a:r>
            <a:r>
              <a:rPr lang="et-EE" b="1" dirty="0">
                <a:solidFill>
                  <a:srgbClr val="002060"/>
                </a:solidFill>
              </a:rPr>
              <a:t>pikaajaline tasuvus ja väärtus sidusrühmadele</a:t>
            </a:r>
            <a:r>
              <a:rPr lang="et-EE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t-EE" sz="2400" b="1" dirty="0">
                <a:solidFill>
                  <a:srgbClr val="002060"/>
                </a:solidFill>
              </a:rPr>
              <a:t>Oodatav tulemus:</a:t>
            </a:r>
            <a:r>
              <a:rPr lang="et-EE" sz="2400" dirty="0">
                <a:solidFill>
                  <a:srgbClr val="002060"/>
                </a:solidFill>
              </a:rPr>
              <a:t> 3 lahendust + igaühe juures 3 analüüsipunkti (eluiga, kulu, tasuvus) + lõppjäreldus.</a:t>
            </a:r>
          </a:p>
          <a:p>
            <a:pPr marL="0" indent="0">
              <a:buNone/>
            </a:pP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ED79D-EB3A-D6B0-93B3-08A75BCAA2B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lang="et-EE" sz="2400" dirty="0">
                <a:solidFill>
                  <a:srgbClr val="C9C9C9"/>
                </a:solidFill>
              </a:rPr>
              <a:t>4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6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B3F3BE-15DA-AAE2-1A71-F3940876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>
                <a:ea typeface="Verdana"/>
              </a:rPr>
              <a:t>Ringmajandus</a:t>
            </a:r>
            <a:r>
              <a:rPr lang="en-US" sz="2400" cap="all" dirty="0">
                <a:ea typeface="Verdana"/>
              </a:rPr>
              <a:t> </a:t>
            </a:r>
            <a:r>
              <a:rPr lang="en-US" sz="2400" cap="all" dirty="0" err="1">
                <a:ea typeface="Verdana"/>
              </a:rPr>
              <a:t>transpordi</a:t>
            </a:r>
            <a:r>
              <a:rPr lang="en-US" sz="2400" cap="all" dirty="0">
                <a:ea typeface="Verdana"/>
              </a:rPr>
              <a:t> </a:t>
            </a:r>
            <a:r>
              <a:rPr lang="en-US" sz="2400" cap="all" dirty="0" err="1">
                <a:ea typeface="Verdana"/>
              </a:rPr>
              <a:t>väärtusahelas</a:t>
            </a:r>
            <a:endParaRPr lang="et-EE" sz="2400" cap="all" dirty="0" err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CE5FB6-1D42-7428-351F-5717035F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98" y="1433628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600" dirty="0" err="1">
                <a:solidFill>
                  <a:srgbClr val="002060"/>
                </a:solidFill>
                <a:ea typeface="+mn-lt"/>
                <a:cs typeface="+mn-lt"/>
              </a:rPr>
              <a:t>Andmeanalüütika</a:t>
            </a:r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 eelised ennustavas hoolduses laevanduses ja logistikas</a:t>
            </a:r>
            <a:endParaRPr lang="et-EE" sz="2600" dirty="0">
              <a:solidFill>
                <a:srgbClr val="002060"/>
              </a:solidFill>
              <a:ea typeface="Verdana"/>
            </a:endParaRPr>
          </a:p>
          <a:p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Vähenenud seisakuaeg</a:t>
            </a:r>
            <a:endParaRPr lang="et-EE" sz="2600" dirty="0">
              <a:solidFill>
                <a:srgbClr val="002060"/>
              </a:solidFill>
              <a:ea typeface="Verdana"/>
            </a:endParaRPr>
          </a:p>
          <a:p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Kulude vähendamine</a:t>
            </a:r>
            <a:endParaRPr lang="et-EE" sz="2600" dirty="0">
              <a:solidFill>
                <a:srgbClr val="002060"/>
              </a:solidFill>
              <a:ea typeface="Verdana"/>
            </a:endParaRPr>
          </a:p>
          <a:p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Suurem töökindlus</a:t>
            </a:r>
            <a:endParaRPr lang="et-EE" sz="2600" dirty="0">
              <a:solidFill>
                <a:srgbClr val="002060"/>
              </a:solidFill>
              <a:ea typeface="Verdana"/>
            </a:endParaRPr>
          </a:p>
          <a:p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Paranenud ohutus</a:t>
            </a:r>
            <a:endParaRPr lang="et-EE" sz="2600" dirty="0">
              <a:solidFill>
                <a:srgbClr val="002060"/>
              </a:solidFill>
              <a:ea typeface="Verdana"/>
            </a:endParaRPr>
          </a:p>
          <a:p>
            <a:r>
              <a:rPr lang="et-EE" sz="2600" dirty="0">
                <a:solidFill>
                  <a:srgbClr val="002060"/>
                </a:solidFill>
                <a:ea typeface="+mn-lt"/>
                <a:cs typeface="+mn-lt"/>
              </a:rPr>
              <a:t>Tarneahela nähtavuse paranemine</a:t>
            </a:r>
            <a:endParaRPr lang="et-EE" sz="2400" dirty="0">
              <a:solidFill>
                <a:srgbClr val="002060"/>
              </a:solidFill>
              <a:ea typeface="Verdana"/>
            </a:endParaRPr>
          </a:p>
          <a:p>
            <a:endParaRPr lang="et-EE" sz="2000" dirty="0">
              <a:solidFill>
                <a:srgbClr val="002060"/>
              </a:solidFill>
              <a:ea typeface="Verdana"/>
            </a:endParaRPr>
          </a:p>
        </p:txBody>
      </p:sp>
      <p:pic>
        <p:nvPicPr>
          <p:cNvPr id="4" name="Pilt 3" descr="A diagram of data analytics&#10;&#10;AI-generated content may be incorrect.">
            <a:extLst>
              <a:ext uri="{FF2B5EF4-FFF2-40B4-BE49-F238E27FC236}">
                <a16:creationId xmlns:a16="http://schemas.microsoft.com/office/drawing/2014/main" id="{760EDE9D-70ED-F6F5-F1A0-DB2C5530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74" y="2033155"/>
            <a:ext cx="3327688" cy="340129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5EF4CA-2EC2-0077-AC38-30A4AF62626E}"/>
              </a:ext>
            </a:extLst>
          </p:cNvPr>
          <p:cNvSpPr txBox="1"/>
          <p:nvPr/>
        </p:nvSpPr>
        <p:spPr>
          <a:xfrm>
            <a:off x="8880763" y="543098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t-EE" sz="1400" dirty="0">
                <a:latin typeface="Calibri"/>
                <a:ea typeface="Calibri"/>
                <a:cs typeface="Calibri"/>
              </a:rPr>
              <a:t>House of </a:t>
            </a:r>
            <a:r>
              <a:rPr lang="et-EE" sz="1400" err="1">
                <a:latin typeface="Calibri"/>
                <a:ea typeface="Calibri"/>
                <a:cs typeface="Calibri"/>
              </a:rPr>
              <a:t>shipping</a:t>
            </a:r>
            <a:r>
              <a:rPr lang="et-EE" sz="1400">
                <a:latin typeface="Calibri"/>
                <a:ea typeface="Calibri"/>
                <a:cs typeface="Calibri"/>
              </a:rPr>
              <a:t> 2025,  </a:t>
            </a:r>
            <a:endParaRPr lang="et-EE" sz="14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FA3E-91B8-68F5-7F12-1E76134D39E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892766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E6D3-76E0-46FE-FADC-B2C135CB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Väljakutsed</a:t>
            </a:r>
            <a:r>
              <a:rPr lang="en-US" sz="2400" cap="all" dirty="0"/>
              <a:t> </a:t>
            </a:r>
            <a:r>
              <a:rPr lang="en-US" sz="2400" cap="all" dirty="0" err="1"/>
              <a:t>ringmajanduse</a:t>
            </a:r>
            <a:r>
              <a:rPr lang="en-US" sz="2400" cap="all" dirty="0"/>
              <a:t> </a:t>
            </a:r>
            <a:r>
              <a:rPr lang="en-US" sz="2400" cap="all" dirty="0" err="1"/>
              <a:t>rakendamisel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227EE-C46D-734E-F2CA-B6E5018D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682" y="1321725"/>
            <a:ext cx="9182100" cy="46951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1800" i="1" dirty="0">
                <a:solidFill>
                  <a:srgbClr val="002060"/>
                </a:solidFill>
              </a:rPr>
              <a:t>Disaini </a:t>
            </a:r>
            <a:r>
              <a:rPr lang="en-US" sz="1800" i="1" dirty="0" err="1">
                <a:solidFill>
                  <a:srgbClr val="002060"/>
                </a:solidFill>
              </a:rPr>
              <a:t>piirangud</a:t>
            </a:r>
            <a:r>
              <a:rPr lang="en-US" sz="1800" i="1" dirty="0">
                <a:solidFill>
                  <a:srgbClr val="002060"/>
                </a:solidFill>
              </a:rPr>
              <a:t>: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Paljud</a:t>
            </a:r>
            <a:r>
              <a:rPr lang="en-US" sz="1800" dirty="0">
                <a:solidFill>
                  <a:srgbClr val="002060"/>
                </a:solidFill>
              </a:rPr>
              <a:t> tooted pole </a:t>
            </a:r>
            <a:r>
              <a:rPr lang="en-US" sz="1800" dirty="0" err="1">
                <a:solidFill>
                  <a:srgbClr val="002060"/>
                </a:solidFill>
              </a:rPr>
              <a:t>disainitud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ringluseks</a:t>
            </a:r>
            <a:r>
              <a:rPr lang="en-US" sz="1800" dirty="0">
                <a:solidFill>
                  <a:srgbClr val="002060"/>
                </a:solidFill>
              </a:rPr>
              <a:t> – </a:t>
            </a:r>
            <a:r>
              <a:rPr lang="en-US" sz="1800" dirty="0" err="1">
                <a:solidFill>
                  <a:srgbClr val="002060"/>
                </a:solidFill>
              </a:rPr>
              <a:t>liialt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keerulised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koostud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materjalide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segud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liimitud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tekstiil-plast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jne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err="1">
                <a:solidFill>
                  <a:srgbClr val="002060"/>
                </a:solidFill>
              </a:rPr>
              <a:t>teevad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ümbertöötlemise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raskeks</a:t>
            </a:r>
            <a:endParaRPr lang="et-EE" sz="1800" dirty="0">
              <a:solidFill>
                <a:srgbClr val="002060"/>
              </a:solidFill>
            </a:endParaRPr>
          </a:p>
          <a:p>
            <a:pPr algn="just"/>
            <a:r>
              <a:rPr lang="en-US" sz="1800" i="1" dirty="0" err="1">
                <a:solidFill>
                  <a:srgbClr val="002060"/>
                </a:solidFill>
              </a:rPr>
              <a:t>Majanduslik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tasuvus</a:t>
            </a:r>
            <a:r>
              <a:rPr lang="en-US" sz="1800" i="1" dirty="0">
                <a:solidFill>
                  <a:srgbClr val="002060"/>
                </a:solidFill>
              </a:rPr>
              <a:t>:</a:t>
            </a:r>
            <a:r>
              <a:rPr lang="en-US" sz="1800" dirty="0">
                <a:solidFill>
                  <a:srgbClr val="002060"/>
                </a:solidFill>
              </a:rPr>
              <a:t> Mitte </a:t>
            </a:r>
            <a:r>
              <a:rPr lang="en-US" sz="1800" dirty="0" err="1">
                <a:solidFill>
                  <a:srgbClr val="002060"/>
                </a:solidFill>
              </a:rPr>
              <a:t>alati</a:t>
            </a:r>
            <a:r>
              <a:rPr lang="en-US" sz="1800" dirty="0">
                <a:solidFill>
                  <a:srgbClr val="002060"/>
                </a:solidFill>
              </a:rPr>
              <a:t> pole </a:t>
            </a:r>
            <a:r>
              <a:rPr lang="en-US" sz="1800" dirty="0" err="1">
                <a:solidFill>
                  <a:srgbClr val="002060"/>
                </a:solidFill>
              </a:rPr>
              <a:t>ringmajanduse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protsess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kohe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kasumlik</a:t>
            </a:r>
            <a:r>
              <a:rPr lang="en-US" sz="1800" dirty="0">
                <a:solidFill>
                  <a:srgbClr val="002060"/>
                </a:solidFill>
              </a:rPr>
              <a:t>. Nafta </a:t>
            </a:r>
            <a:r>
              <a:rPr lang="en-US" sz="1800" dirty="0" err="1">
                <a:solidFill>
                  <a:srgbClr val="002060"/>
                </a:solidFill>
              </a:rPr>
              <a:t>odav</a:t>
            </a:r>
            <a:r>
              <a:rPr lang="en-US" sz="1800" dirty="0">
                <a:solidFill>
                  <a:srgbClr val="002060"/>
                </a:solidFill>
              </a:rPr>
              <a:t> hind </a:t>
            </a:r>
            <a:r>
              <a:rPr lang="en-US" sz="1800" dirty="0" err="1">
                <a:solidFill>
                  <a:srgbClr val="002060"/>
                </a:solidFill>
              </a:rPr>
              <a:t>teeb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uue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plasti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odavamaks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kui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vanast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ümbertöötlemise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Seega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vajab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ringmajandus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tihti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stimulatsioone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või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regulatiivset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tuge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esialgu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Samuti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b="1" dirty="0" err="1">
                <a:solidFill>
                  <a:srgbClr val="002060"/>
                </a:solidFill>
              </a:rPr>
              <a:t>mastaabiefektid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en-US" sz="1800" dirty="0" err="1">
                <a:solidFill>
                  <a:srgbClr val="002060"/>
                </a:solidFill>
              </a:rPr>
              <a:t>ringlahendused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töötavad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hästi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kui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suudetakse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suur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maht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koguda</a:t>
            </a:r>
            <a:r>
              <a:rPr lang="en-US" sz="1800" dirty="0">
                <a:solidFill>
                  <a:srgbClr val="002060"/>
                </a:solidFill>
              </a:rPr>
              <a:t> – </a:t>
            </a:r>
            <a:r>
              <a:rPr lang="en-US" sz="1800" dirty="0" err="1">
                <a:solidFill>
                  <a:srgbClr val="002060"/>
                </a:solidFill>
              </a:rPr>
              <a:t>väikeses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mastaabis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võib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tagasikogumine</a:t>
            </a:r>
            <a:r>
              <a:rPr lang="en-US" sz="1800" dirty="0">
                <a:solidFill>
                  <a:srgbClr val="002060"/>
                </a:solidFill>
              </a:rPr>
              <a:t> olla </a:t>
            </a:r>
            <a:r>
              <a:rPr lang="en-US" sz="1800" dirty="0" err="1">
                <a:solidFill>
                  <a:srgbClr val="002060"/>
                </a:solidFill>
              </a:rPr>
              <a:t>liiga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kulukas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t-EE" sz="1800" dirty="0">
              <a:solidFill>
                <a:srgbClr val="002060"/>
              </a:solidFill>
            </a:endParaRPr>
          </a:p>
          <a:p>
            <a:pPr algn="just"/>
            <a:r>
              <a:rPr lang="en-US" sz="1800" i="1" dirty="0" err="1">
                <a:solidFill>
                  <a:srgbClr val="002060"/>
                </a:solidFill>
              </a:rPr>
              <a:t>Tarbijakäitumine</a:t>
            </a:r>
            <a:r>
              <a:rPr lang="en-US" sz="1800" i="1" dirty="0">
                <a:solidFill>
                  <a:srgbClr val="002060"/>
                </a:solidFill>
              </a:rPr>
              <a:t>: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Ringmajandus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eeldab</a:t>
            </a:r>
            <a:r>
              <a:rPr lang="en-US" sz="1800" dirty="0">
                <a:solidFill>
                  <a:srgbClr val="002060"/>
                </a:solidFill>
              </a:rPr>
              <a:t> ka </a:t>
            </a:r>
            <a:r>
              <a:rPr lang="en-US" sz="1800" dirty="0" err="1">
                <a:solidFill>
                  <a:srgbClr val="002060"/>
                </a:solidFill>
              </a:rPr>
              <a:t>tarbijate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kaasamist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tagastage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sorteerige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rentige</a:t>
            </a:r>
            <a:r>
              <a:rPr lang="en-US" sz="1800" dirty="0">
                <a:solidFill>
                  <a:srgbClr val="002060"/>
                </a:solidFill>
              </a:rPr>
              <a:t> vs </a:t>
            </a:r>
            <a:r>
              <a:rPr lang="en-US" sz="1800" dirty="0" err="1">
                <a:solidFill>
                  <a:srgbClr val="002060"/>
                </a:solidFill>
              </a:rPr>
              <a:t>ostke</a:t>
            </a:r>
            <a:r>
              <a:rPr lang="en-US" sz="1800" dirty="0">
                <a:solidFill>
                  <a:srgbClr val="002060"/>
                </a:solidFill>
              </a:rPr>
              <a:t>). </a:t>
            </a:r>
            <a:r>
              <a:rPr lang="en-US" sz="1800" dirty="0" err="1">
                <a:solidFill>
                  <a:srgbClr val="002060"/>
                </a:solidFill>
              </a:rPr>
              <a:t>Tarbija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mugavus</a:t>
            </a:r>
            <a:r>
              <a:rPr lang="en-US" sz="1800" dirty="0">
                <a:solidFill>
                  <a:srgbClr val="002060"/>
                </a:solidFill>
              </a:rPr>
              <a:t> ja </a:t>
            </a:r>
            <a:r>
              <a:rPr lang="en-US" sz="1800" dirty="0" err="1">
                <a:solidFill>
                  <a:srgbClr val="002060"/>
                </a:solidFill>
              </a:rPr>
              <a:t>harjumused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võivad</a:t>
            </a:r>
            <a:r>
              <a:rPr lang="en-US" sz="1800" dirty="0">
                <a:solidFill>
                  <a:srgbClr val="002060"/>
                </a:solidFill>
              </a:rPr>
              <a:t> olla </a:t>
            </a:r>
            <a:r>
              <a:rPr lang="en-US" sz="1800" dirty="0" err="1">
                <a:solidFill>
                  <a:srgbClr val="002060"/>
                </a:solidFill>
              </a:rPr>
              <a:t>takistuseks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Näiteks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kui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pandipakendi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automaate</a:t>
            </a:r>
            <a:r>
              <a:rPr lang="en-US" sz="1800" dirty="0">
                <a:solidFill>
                  <a:srgbClr val="002060"/>
                </a:solidFill>
              </a:rPr>
              <a:t> pole </a:t>
            </a:r>
            <a:r>
              <a:rPr lang="en-US" sz="1800" dirty="0" err="1">
                <a:solidFill>
                  <a:srgbClr val="002060"/>
                </a:solidFill>
              </a:rPr>
              <a:t>piisavalt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käepärast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visatakse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pudel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prügisse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et-EE" sz="1800" dirty="0">
              <a:solidFill>
                <a:srgbClr val="002060"/>
              </a:solidFill>
            </a:endParaRPr>
          </a:p>
          <a:p>
            <a:pPr algn="just"/>
            <a:r>
              <a:rPr lang="en-US" sz="1800" i="1" dirty="0" err="1">
                <a:solidFill>
                  <a:srgbClr val="002060"/>
                </a:solidFill>
              </a:rPr>
              <a:t>Koostöö</a:t>
            </a:r>
            <a:r>
              <a:rPr lang="en-US" sz="1800" i="1" dirty="0">
                <a:solidFill>
                  <a:srgbClr val="002060"/>
                </a:solidFill>
              </a:rPr>
              <a:t> ja </a:t>
            </a:r>
            <a:r>
              <a:rPr lang="en-US" sz="1800" i="1" dirty="0" err="1">
                <a:solidFill>
                  <a:srgbClr val="002060"/>
                </a:solidFill>
              </a:rPr>
              <a:t>standardid</a:t>
            </a:r>
            <a:r>
              <a:rPr lang="en-US" sz="1800" i="1" dirty="0">
                <a:solidFill>
                  <a:srgbClr val="002060"/>
                </a:solidFill>
              </a:rPr>
              <a:t>: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Ringmajandus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nõuab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sageli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eri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osapoolte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koostööd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tootja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logistik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ringtöötleja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omavalitsus</a:t>
            </a:r>
            <a:r>
              <a:rPr lang="en-US" sz="1800" dirty="0">
                <a:solidFill>
                  <a:srgbClr val="002060"/>
                </a:solidFill>
              </a:rPr>
              <a:t>). </a:t>
            </a:r>
            <a:r>
              <a:rPr lang="en-US" sz="1800" dirty="0" err="1">
                <a:solidFill>
                  <a:srgbClr val="002060"/>
                </a:solidFill>
              </a:rPr>
              <a:t>Koostöö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puudumisel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ahel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katkeb</a:t>
            </a:r>
            <a:r>
              <a:rPr lang="en-US" sz="1800" dirty="0">
                <a:solidFill>
                  <a:srgbClr val="002060"/>
                </a:solidFill>
              </a:rPr>
              <a:t>. Vaja on </a:t>
            </a:r>
            <a:r>
              <a:rPr lang="en-US" sz="1800" dirty="0" err="1">
                <a:solidFill>
                  <a:srgbClr val="002060"/>
                </a:solidFill>
              </a:rPr>
              <a:t>standardeid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nt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ühtne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konteinerite</a:t>
            </a:r>
            <a:r>
              <a:rPr lang="en-US" sz="1800" dirty="0">
                <a:solidFill>
                  <a:srgbClr val="002060"/>
                </a:solidFill>
              </a:rPr>
              <a:t> standard, et </a:t>
            </a:r>
            <a:r>
              <a:rPr lang="en-US" sz="1800" dirty="0" err="1">
                <a:solidFill>
                  <a:srgbClr val="002060"/>
                </a:solidFill>
              </a:rPr>
              <a:t>kõik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saaksid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samu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kastid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ringluses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kasutada</a:t>
            </a:r>
            <a:r>
              <a:rPr lang="en-US" sz="1800" dirty="0">
                <a:solidFill>
                  <a:srgbClr val="002060"/>
                </a:solidFill>
              </a:rPr>
              <a:t>). </a:t>
            </a:r>
            <a:r>
              <a:rPr lang="en-US" sz="1800" dirty="0" err="1">
                <a:solidFill>
                  <a:srgbClr val="002060"/>
                </a:solidFill>
              </a:rPr>
              <a:t>Sellega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tegeldakse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rahvusvaheliselt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endParaRPr lang="en-150" sz="1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64BA3-0C96-CCB3-F85F-769811ED2801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26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ACEA-7729-1198-19EC-122040528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BFD8108-5710-607F-08B5-402766176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8486" y="3014000"/>
            <a:ext cx="7611963" cy="1964661"/>
          </a:xfrm>
        </p:spPr>
        <p:txBody>
          <a:bodyPr/>
          <a:lstStyle/>
          <a:p>
            <a:pPr algn="ctr"/>
            <a:r>
              <a:rPr lang="et-EE" sz="3200" dirty="0">
                <a:ea typeface="+mn-lt"/>
                <a:cs typeface="+mn-lt"/>
              </a:rPr>
              <a:t>Rohelisi algatusi lõimivad äristrateegiad ja -mudelid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41413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4C36-73EE-A7AE-77D5-04C9681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Sotsiaalse</a:t>
            </a:r>
            <a:r>
              <a:rPr lang="en-US" sz="2400" cap="all" dirty="0"/>
              <a:t> </a:t>
            </a:r>
            <a:r>
              <a:rPr lang="en-US" sz="2400" cap="all" dirty="0" err="1"/>
              <a:t>vastutuse</a:t>
            </a:r>
            <a:r>
              <a:rPr lang="en-US" sz="2400" cap="all" dirty="0"/>
              <a:t> (CSR) </a:t>
            </a:r>
            <a:r>
              <a:rPr lang="en-US" sz="2400" cap="all" dirty="0" err="1"/>
              <a:t>põhimõtete</a:t>
            </a:r>
            <a:r>
              <a:rPr lang="en-US" sz="2400" cap="all" dirty="0"/>
              <a:t> </a:t>
            </a:r>
            <a:r>
              <a:rPr lang="en-US" sz="2400" cap="all" dirty="0" err="1"/>
              <a:t>integreerimine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8686-4377-6B1E-26B8-A9372C11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>
                <a:solidFill>
                  <a:srgbClr val="002060"/>
                </a:solidFill>
              </a:rPr>
              <a:t>CSR </a:t>
            </a:r>
            <a:r>
              <a:rPr lang="en-US" sz="2400" i="1" dirty="0" err="1">
                <a:solidFill>
                  <a:srgbClr val="002060"/>
                </a:solidFill>
              </a:rPr>
              <a:t>strateegiana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Corporate Social Responsibility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t-EE" sz="2400" dirty="0">
                <a:solidFill>
                  <a:srgbClr val="002060"/>
                </a:solidFill>
              </a:rPr>
              <a:t>on </a:t>
            </a:r>
            <a:r>
              <a:rPr lang="en-US" sz="2400" dirty="0" err="1">
                <a:solidFill>
                  <a:srgbClr val="002060"/>
                </a:solidFill>
              </a:rPr>
              <a:t>osa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äristrateegiast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Ettevõtted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integreerivad</a:t>
            </a:r>
            <a:r>
              <a:rPr lang="en-US" sz="2400" dirty="0">
                <a:solidFill>
                  <a:srgbClr val="002060"/>
                </a:solidFill>
              </a:rPr>
              <a:t> CSR-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eesmärgid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olgu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selleks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keskkonnakasutus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kogukonna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toetamine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töötajate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heaolu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oma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põhitegevusse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Näide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logistikafirma</a:t>
            </a:r>
            <a:r>
              <a:rPr lang="en-US" sz="2400" dirty="0">
                <a:solidFill>
                  <a:srgbClr val="002060"/>
                </a:solidFill>
              </a:rPr>
              <a:t> DPD </a:t>
            </a:r>
            <a:r>
              <a:rPr lang="en-US" sz="2400" dirty="0" err="1">
                <a:solidFill>
                  <a:srgbClr val="002060"/>
                </a:solidFill>
              </a:rPr>
              <a:t>seadis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eesmärgiks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linnasiseste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tarnete</a:t>
            </a:r>
            <a:r>
              <a:rPr lang="en-US" sz="2400" dirty="0">
                <a:solidFill>
                  <a:srgbClr val="002060"/>
                </a:solidFill>
              </a:rPr>
              <a:t> 100% </a:t>
            </a:r>
            <a:r>
              <a:rPr lang="en-US" sz="2400" dirty="0" err="1">
                <a:solidFill>
                  <a:srgbClr val="002060"/>
                </a:solidFill>
              </a:rPr>
              <a:t>elektrifitseerimise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kaasas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linna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läbi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ühiskampaaniate</a:t>
            </a:r>
            <a:r>
              <a:rPr lang="en-US" sz="2400" dirty="0">
                <a:solidFill>
                  <a:srgbClr val="002060"/>
                </a:solidFill>
              </a:rPr>
              <a:t> (“</a:t>
            </a:r>
            <a:r>
              <a:rPr lang="en-US" sz="2400" dirty="0" err="1">
                <a:solidFill>
                  <a:srgbClr val="002060"/>
                </a:solidFill>
              </a:rPr>
              <a:t>puhas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õhk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meie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kõigi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jaoks</a:t>
            </a:r>
            <a:r>
              <a:rPr lang="en-US" sz="2400" dirty="0">
                <a:solidFill>
                  <a:srgbClr val="002060"/>
                </a:solidFill>
              </a:rPr>
              <a:t>”) – see on CSR ja </a:t>
            </a:r>
            <a:r>
              <a:rPr lang="en-US" sz="2400" dirty="0" err="1">
                <a:solidFill>
                  <a:srgbClr val="002060"/>
                </a:solidFill>
              </a:rPr>
              <a:t>ärieesmärk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ühes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E603C-C668-93BC-9FA2-DA3D13F8EF9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34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5337F-CDF5-B6CF-9A06-3DCC221E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DE5C-EC7C-DD6A-9D02-3B796B97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Sotsiaalse</a:t>
            </a:r>
            <a:r>
              <a:rPr lang="en-US" sz="2400" cap="all" dirty="0"/>
              <a:t> </a:t>
            </a:r>
            <a:r>
              <a:rPr lang="en-US" sz="2400" cap="all" dirty="0" err="1"/>
              <a:t>vastutuse</a:t>
            </a:r>
            <a:r>
              <a:rPr lang="en-US" sz="2400" cap="all" dirty="0"/>
              <a:t> (CSR) </a:t>
            </a:r>
            <a:r>
              <a:rPr lang="en-US" sz="2400" cap="all" dirty="0" err="1"/>
              <a:t>põhimõtete</a:t>
            </a:r>
            <a:r>
              <a:rPr lang="en-US" sz="2400" cap="all" dirty="0"/>
              <a:t> </a:t>
            </a:r>
            <a:r>
              <a:rPr lang="en-US" sz="2400" cap="all" dirty="0" err="1"/>
              <a:t>integreerimine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60A0-6652-B1D5-3934-65D00623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619482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>
                <a:solidFill>
                  <a:srgbClr val="002060"/>
                </a:solidFill>
              </a:rPr>
              <a:t>Maine ja </a:t>
            </a:r>
            <a:r>
              <a:rPr lang="en-US" sz="2400" i="1" dirty="0" err="1">
                <a:solidFill>
                  <a:srgbClr val="002060"/>
                </a:solidFill>
              </a:rPr>
              <a:t>bränd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Tugev</a:t>
            </a:r>
            <a:r>
              <a:rPr lang="en-US" sz="2400" dirty="0">
                <a:solidFill>
                  <a:srgbClr val="002060"/>
                </a:solidFill>
              </a:rPr>
              <a:t> CSR </a:t>
            </a:r>
            <a:r>
              <a:rPr lang="en-US" sz="2400" dirty="0" err="1">
                <a:solidFill>
                  <a:srgbClr val="002060"/>
                </a:solidFill>
              </a:rPr>
              <a:t>profiil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loob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brändilojaalsust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meelitab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ligi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paremaid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talente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Siseuuringud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näitavad</a:t>
            </a:r>
            <a:r>
              <a:rPr lang="en-US" sz="2400" dirty="0">
                <a:solidFill>
                  <a:srgbClr val="002060"/>
                </a:solidFill>
              </a:rPr>
              <a:t>, et </a:t>
            </a:r>
            <a:r>
              <a:rPr lang="en-US" sz="2400" dirty="0" err="1">
                <a:solidFill>
                  <a:srgbClr val="002060"/>
                </a:solidFill>
              </a:rPr>
              <a:t>töötajad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eriti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noored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spetsialistid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  <a:r>
              <a:rPr lang="en-US" sz="2400" dirty="0" err="1">
                <a:solidFill>
                  <a:srgbClr val="002060"/>
                </a:solidFill>
              </a:rPr>
              <a:t>eelistavad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tööandjaid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tegutsevad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vastutustundlikult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Seega</a:t>
            </a:r>
            <a:r>
              <a:rPr lang="en-US" sz="2400" dirty="0">
                <a:solidFill>
                  <a:srgbClr val="002060"/>
                </a:solidFill>
              </a:rPr>
              <a:t> on CSR ka </a:t>
            </a:r>
            <a:r>
              <a:rPr lang="en-US" sz="2400" dirty="0" err="1">
                <a:solidFill>
                  <a:srgbClr val="002060"/>
                </a:solidFill>
              </a:rPr>
              <a:t>personalistrateegia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hõlpsam</a:t>
            </a:r>
            <a:r>
              <a:rPr lang="en-US" sz="2400" dirty="0">
                <a:solidFill>
                  <a:srgbClr val="002060"/>
                </a:solidFill>
              </a:rPr>
              <a:t> on </a:t>
            </a:r>
            <a:r>
              <a:rPr lang="en-US" sz="2400" dirty="0" err="1">
                <a:solidFill>
                  <a:srgbClr val="002060"/>
                </a:solidFill>
              </a:rPr>
              <a:t>värvata</a:t>
            </a:r>
            <a:r>
              <a:rPr lang="en-US" sz="2400" dirty="0">
                <a:solidFill>
                  <a:srgbClr val="002060"/>
                </a:solidFill>
              </a:rPr>
              <a:t> ja </a:t>
            </a:r>
            <a:r>
              <a:rPr lang="en-US" sz="2400" dirty="0" err="1">
                <a:solidFill>
                  <a:srgbClr val="002060"/>
                </a:solidFill>
              </a:rPr>
              <a:t>hoida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töötajaid</a:t>
            </a:r>
            <a:r>
              <a:rPr lang="en-US" sz="2400" dirty="0">
                <a:solidFill>
                  <a:srgbClr val="002060"/>
                </a:solidFill>
              </a:rPr>
              <a:t>, mis pikas </a:t>
            </a:r>
            <a:r>
              <a:rPr lang="en-US" sz="2400" dirty="0" err="1">
                <a:solidFill>
                  <a:srgbClr val="002060"/>
                </a:solidFill>
              </a:rPr>
              <a:t>plaanis</a:t>
            </a:r>
            <a:r>
              <a:rPr lang="en-US" sz="2400" dirty="0">
                <a:solidFill>
                  <a:srgbClr val="002060"/>
                </a:solidFill>
              </a:rPr>
              <a:t> on </a:t>
            </a:r>
            <a:r>
              <a:rPr lang="en-US" sz="2400" dirty="0" err="1">
                <a:solidFill>
                  <a:srgbClr val="002060"/>
                </a:solidFill>
              </a:rPr>
              <a:t>kuluefektiivne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vähem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värbamis</a:t>
            </a:r>
            <a:r>
              <a:rPr lang="en-US" sz="2400" dirty="0">
                <a:solidFill>
                  <a:srgbClr val="002060"/>
                </a:solidFill>
              </a:rPr>
              <a:t>- ja </a:t>
            </a:r>
            <a:r>
              <a:rPr lang="en-US" sz="2400" dirty="0" err="1">
                <a:solidFill>
                  <a:srgbClr val="002060"/>
                </a:solidFill>
              </a:rPr>
              <a:t>koolituskulusid</a:t>
            </a:r>
            <a:r>
              <a:rPr lang="en-US" sz="2400" dirty="0">
                <a:solidFill>
                  <a:srgbClr val="002060"/>
                </a:solidFill>
              </a:rPr>
              <a:t>).</a:t>
            </a: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7BF0E-0824-3A8F-DC1C-D7AC5AB0DAA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52D4-539D-588C-D901-982A7D59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9872165-1A23-F0A4-8104-8266F5438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sz="3200" dirty="0"/>
              <a:t>Kestlikud </a:t>
            </a:r>
            <a:r>
              <a:rPr lang="fi-FI" sz="3200" dirty="0" err="1"/>
              <a:t>ärimudelid</a:t>
            </a:r>
            <a:r>
              <a:rPr lang="fi-FI" sz="3200" dirty="0"/>
              <a:t> ja </a:t>
            </a:r>
            <a:r>
              <a:rPr lang="fi-FI" sz="3200" dirty="0" err="1"/>
              <a:t>rohelised</a:t>
            </a:r>
            <a:r>
              <a:rPr lang="fi-FI" sz="3200" dirty="0"/>
              <a:t> </a:t>
            </a:r>
            <a:r>
              <a:rPr lang="fi-FI" sz="3200" dirty="0" err="1"/>
              <a:t>väärtusahelad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78160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290E-3750-59F9-E5AD-6BCE1CC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Roheline</a:t>
            </a:r>
            <a:r>
              <a:rPr lang="en-US" sz="2400" cap="all" dirty="0"/>
              <a:t> </a:t>
            </a:r>
            <a:r>
              <a:rPr lang="en-US" sz="2400" cap="all" dirty="0" err="1"/>
              <a:t>tarbimine</a:t>
            </a:r>
            <a:r>
              <a:rPr lang="en-US" sz="2400" cap="all" dirty="0"/>
              <a:t> ja </a:t>
            </a:r>
            <a:r>
              <a:rPr lang="en-US" sz="2400" cap="all" dirty="0" err="1"/>
              <a:t>turutrendid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938E-F286-CA31-80B9-DA66904E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230086"/>
            <a:ext cx="9182100" cy="45388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Tarbijateelistuste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muutus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Üle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maailma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kasvab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tarbijate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nõudlus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jätkusuutlike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toodete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teenuste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järele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Uuringud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näitavad</a:t>
            </a:r>
            <a:r>
              <a:rPr lang="en-US" sz="1600" dirty="0">
                <a:solidFill>
                  <a:srgbClr val="002060"/>
                </a:solidFill>
              </a:rPr>
              <a:t>, et </a:t>
            </a:r>
            <a:r>
              <a:rPr lang="en-US" sz="1600" dirty="0" err="1">
                <a:solidFill>
                  <a:srgbClr val="002060"/>
                </a:solidFill>
              </a:rPr>
              <a:t>noorem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põlvkond</a:t>
            </a:r>
            <a:r>
              <a:rPr lang="en-US" sz="1600" dirty="0">
                <a:solidFill>
                  <a:srgbClr val="002060"/>
                </a:solidFill>
              </a:rPr>
              <a:t> (Z ja Y) on </a:t>
            </a:r>
            <a:r>
              <a:rPr lang="en-US" sz="1600" dirty="0" err="1">
                <a:solidFill>
                  <a:srgbClr val="002060"/>
                </a:solidFill>
              </a:rPr>
              <a:t>valmis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maksma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rohkem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brändidele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kes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näitavad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keskkonnaalast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vastutust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Ettevõtte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strateegias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tähendab</a:t>
            </a:r>
            <a:r>
              <a:rPr lang="en-US" sz="1600" dirty="0">
                <a:solidFill>
                  <a:srgbClr val="002060"/>
                </a:solidFill>
              </a:rPr>
              <a:t> see, et </a:t>
            </a:r>
            <a:r>
              <a:rPr lang="en-US" sz="1600" b="1" dirty="0" err="1">
                <a:solidFill>
                  <a:srgbClr val="002060"/>
                </a:solidFill>
              </a:rPr>
              <a:t>keskkonnasõbralikkus</a:t>
            </a:r>
            <a:r>
              <a:rPr lang="en-US" sz="1600" b="1" dirty="0">
                <a:solidFill>
                  <a:srgbClr val="002060"/>
                </a:solidFill>
              </a:rPr>
              <a:t> on </a:t>
            </a:r>
            <a:r>
              <a:rPr lang="en-US" sz="1600" b="1" dirty="0" err="1">
                <a:solidFill>
                  <a:srgbClr val="002060"/>
                </a:solidFill>
              </a:rPr>
              <a:t>müügiargument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turusegmendi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võitmise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vahend</a:t>
            </a:r>
            <a:r>
              <a:rPr lang="et-EE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Rohepesu</a:t>
            </a:r>
            <a:r>
              <a:rPr lang="en-US" sz="1600" i="1" dirty="0">
                <a:solidFill>
                  <a:srgbClr val="002060"/>
                </a:solidFill>
              </a:rPr>
              <a:t> risk: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Ettevaatust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dirty="0" err="1">
                <a:solidFill>
                  <a:srgbClr val="002060"/>
                </a:solidFill>
              </a:rPr>
              <a:t>tarbijad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muutuvad</a:t>
            </a:r>
            <a:r>
              <a:rPr lang="en-US" sz="1600" dirty="0">
                <a:solidFill>
                  <a:srgbClr val="002060"/>
                </a:solidFill>
              </a:rPr>
              <a:t> ka </a:t>
            </a:r>
            <a:r>
              <a:rPr lang="en-US" sz="1600" dirty="0" err="1">
                <a:solidFill>
                  <a:srgbClr val="002060"/>
                </a:solidFill>
              </a:rPr>
              <a:t>kriitilisemaks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b="1" dirty="0" err="1">
                <a:solidFill>
                  <a:srgbClr val="002060"/>
                </a:solidFill>
              </a:rPr>
              <a:t>Rohepesu</a:t>
            </a:r>
            <a:r>
              <a:rPr lang="en-US" sz="1600" dirty="0">
                <a:solidFill>
                  <a:srgbClr val="002060"/>
                </a:solidFill>
              </a:rPr>
              <a:t> (greenwashing) – </a:t>
            </a:r>
            <a:r>
              <a:rPr lang="en-US" sz="1600" dirty="0" err="1">
                <a:solidFill>
                  <a:srgbClr val="002060"/>
                </a:solidFill>
              </a:rPr>
              <a:t>olukord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kus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ettevõte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väidab</a:t>
            </a:r>
            <a:r>
              <a:rPr lang="en-US" sz="1600" dirty="0">
                <a:solidFill>
                  <a:srgbClr val="002060"/>
                </a:solidFill>
              </a:rPr>
              <a:t> end </a:t>
            </a:r>
            <a:r>
              <a:rPr lang="en-US" sz="1600" dirty="0" err="1">
                <a:solidFill>
                  <a:srgbClr val="002060"/>
                </a:solidFill>
              </a:rPr>
              <a:t>olevat</a:t>
            </a:r>
            <a:r>
              <a:rPr lang="en-US" sz="1600" dirty="0">
                <a:solidFill>
                  <a:srgbClr val="002060"/>
                </a:solidFill>
              </a:rPr>
              <a:t> “</a:t>
            </a:r>
            <a:r>
              <a:rPr lang="en-US" sz="1600" dirty="0" err="1">
                <a:solidFill>
                  <a:srgbClr val="002060"/>
                </a:solidFill>
              </a:rPr>
              <a:t>roheline</a:t>
            </a:r>
            <a:r>
              <a:rPr lang="en-US" sz="1600" dirty="0">
                <a:solidFill>
                  <a:srgbClr val="002060"/>
                </a:solidFill>
              </a:rPr>
              <a:t>” </a:t>
            </a:r>
            <a:r>
              <a:rPr lang="en-US" sz="1600" dirty="0" err="1">
                <a:solidFill>
                  <a:srgbClr val="002060"/>
                </a:solidFill>
              </a:rPr>
              <a:t>ilma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sisuliste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tegudeta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dirty="0" err="1">
                <a:solidFill>
                  <a:srgbClr val="002060"/>
                </a:solidFill>
              </a:rPr>
              <a:t>võib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kaasa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tuua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tarbijate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pahameele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usalduskadu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Baltikumi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tarbijad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Ka </a:t>
            </a:r>
            <a:r>
              <a:rPr lang="en-US" sz="1600" dirty="0" err="1">
                <a:solidFill>
                  <a:srgbClr val="002060"/>
                </a:solidFill>
              </a:rPr>
              <a:t>meie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regioonis</a:t>
            </a:r>
            <a:r>
              <a:rPr lang="en-US" sz="1600" dirty="0">
                <a:solidFill>
                  <a:srgbClr val="002060"/>
                </a:solidFill>
              </a:rPr>
              <a:t> on </a:t>
            </a:r>
            <a:r>
              <a:rPr lang="en-US" sz="1600" dirty="0" err="1">
                <a:solidFill>
                  <a:srgbClr val="002060"/>
                </a:solidFill>
              </a:rPr>
              <a:t>näha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rohelist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tarbimist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err="1">
                <a:solidFill>
                  <a:srgbClr val="002060"/>
                </a:solidFill>
              </a:rPr>
              <a:t>kasvab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nõudlus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ökokaupade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järele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noorte</a:t>
            </a:r>
            <a:r>
              <a:rPr lang="en-US" sz="1600" dirty="0">
                <a:solidFill>
                  <a:srgbClr val="002060"/>
                </a:solidFill>
              </a:rPr>
              <a:t> seas </a:t>
            </a:r>
            <a:r>
              <a:rPr lang="en-US" sz="1600" dirty="0" err="1">
                <a:solidFill>
                  <a:srgbClr val="002060"/>
                </a:solidFill>
              </a:rPr>
              <a:t>populaarsed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ühistranspordi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kasutamine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rattakasutus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alternatiiv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autole</a:t>
            </a:r>
            <a:r>
              <a:rPr lang="en-US" sz="1600" dirty="0">
                <a:solidFill>
                  <a:srgbClr val="002060"/>
                </a:solidFill>
              </a:rPr>
              <a:t>), </a:t>
            </a:r>
            <a:r>
              <a:rPr lang="en-US" sz="1600" dirty="0" err="1">
                <a:solidFill>
                  <a:srgbClr val="002060"/>
                </a:solidFill>
              </a:rPr>
              <a:t>tekkinud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pakendivabad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poed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jms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Ettevõtted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kes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sellele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reageerivad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pakuvad</a:t>
            </a:r>
            <a:r>
              <a:rPr lang="en-US" sz="1600" dirty="0">
                <a:solidFill>
                  <a:srgbClr val="002060"/>
                </a:solidFill>
              </a:rPr>
              <a:t> CO₂-</a:t>
            </a:r>
            <a:r>
              <a:rPr lang="en-US" sz="1600" dirty="0" err="1">
                <a:solidFill>
                  <a:srgbClr val="002060"/>
                </a:solidFill>
              </a:rPr>
              <a:t>neutraalset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kohaletoimetamist</a:t>
            </a:r>
            <a:r>
              <a:rPr lang="en-US" sz="1600" dirty="0">
                <a:solidFill>
                  <a:srgbClr val="002060"/>
                </a:solidFill>
              </a:rPr>
              <a:t> e-</a:t>
            </a:r>
            <a:r>
              <a:rPr lang="en-US" sz="1600" dirty="0" err="1">
                <a:solidFill>
                  <a:srgbClr val="002060"/>
                </a:solidFill>
              </a:rPr>
              <a:t>poes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lisavalikuna</a:t>
            </a:r>
            <a:r>
              <a:rPr lang="en-US" sz="1600" dirty="0">
                <a:solidFill>
                  <a:srgbClr val="002060"/>
                </a:solidFill>
              </a:rPr>
              <a:t>), </a:t>
            </a:r>
            <a:r>
              <a:rPr lang="en-US" sz="1600" dirty="0" err="1">
                <a:solidFill>
                  <a:srgbClr val="002060"/>
                </a:solidFill>
              </a:rPr>
              <a:t>võivad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kohalikel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turgudel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eristuda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Strateegiline</a:t>
            </a:r>
            <a:r>
              <a:rPr lang="en-US" sz="1600" i="1" dirty="0">
                <a:solidFill>
                  <a:srgbClr val="002060"/>
                </a:solidFill>
              </a:rPr>
              <a:t> vastus: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Ettevõtte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turundus</a:t>
            </a:r>
            <a:r>
              <a:rPr lang="en-US" sz="1600" dirty="0">
                <a:solidFill>
                  <a:srgbClr val="002060"/>
                </a:solidFill>
              </a:rPr>
              <a:t>- ja </a:t>
            </a:r>
            <a:r>
              <a:rPr lang="en-US" sz="1600" dirty="0" err="1">
                <a:solidFill>
                  <a:srgbClr val="002060"/>
                </a:solidFill>
              </a:rPr>
              <a:t>tooteportfelli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strateegia</a:t>
            </a:r>
            <a:r>
              <a:rPr lang="en-US" sz="1600" dirty="0">
                <a:solidFill>
                  <a:srgbClr val="002060"/>
                </a:solidFill>
              </a:rPr>
              <a:t> peaks </a:t>
            </a:r>
            <a:r>
              <a:rPr lang="en-US" sz="1600" dirty="0" err="1">
                <a:solidFill>
                  <a:srgbClr val="002060"/>
                </a:solidFill>
              </a:rPr>
              <a:t>sisaldama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roheinnovatsiooni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err="1">
                <a:solidFill>
                  <a:srgbClr val="002060"/>
                </a:solidFill>
              </a:rPr>
              <a:t>arendada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välja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“green line”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tooteid</a:t>
            </a:r>
            <a:r>
              <a:rPr lang="en-US" sz="1600" dirty="0">
                <a:solidFill>
                  <a:srgbClr val="002060"/>
                </a:solidFill>
              </a:rPr>
              <a:t>/</a:t>
            </a:r>
            <a:r>
              <a:rPr lang="en-US" sz="1600" dirty="0" err="1">
                <a:solidFill>
                  <a:srgbClr val="002060"/>
                </a:solidFill>
              </a:rPr>
              <a:t>teenuseid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teadlikule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tarbijale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Samuti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kommunikatsioonistrateegia</a:t>
            </a:r>
            <a:r>
              <a:rPr lang="en-US" sz="1600" dirty="0">
                <a:solidFill>
                  <a:srgbClr val="002060"/>
                </a:solidFill>
              </a:rPr>
              <a:t>, mis </a:t>
            </a:r>
            <a:r>
              <a:rPr lang="en-US" sz="1600" dirty="0" err="1">
                <a:solidFill>
                  <a:srgbClr val="002060"/>
                </a:solidFill>
              </a:rPr>
              <a:t>harib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tarbijaid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jalajälje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kalkulaatorid</a:t>
            </a:r>
            <a:r>
              <a:rPr lang="en-US" sz="1600" dirty="0">
                <a:solidFill>
                  <a:srgbClr val="002060"/>
                </a:solidFill>
              </a:rPr>
              <a:t> e-</a:t>
            </a:r>
            <a:r>
              <a:rPr lang="en-US" sz="1600" dirty="0" err="1">
                <a:solidFill>
                  <a:srgbClr val="002060"/>
                </a:solidFill>
              </a:rPr>
              <a:t>poes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ostudele</a:t>
            </a:r>
            <a:r>
              <a:rPr lang="en-US" sz="1600" dirty="0">
                <a:solidFill>
                  <a:srgbClr val="002060"/>
                </a:solidFill>
              </a:rPr>
              <a:t>). See </a:t>
            </a:r>
            <a:r>
              <a:rPr lang="en-US" sz="1600" dirty="0" err="1">
                <a:solidFill>
                  <a:srgbClr val="002060"/>
                </a:solidFill>
              </a:rPr>
              <a:t>kasvatab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kliendilojaalsust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võib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õigustada</a:t>
            </a:r>
            <a:r>
              <a:rPr lang="en-US" sz="1600" dirty="0">
                <a:solidFill>
                  <a:srgbClr val="002060"/>
                </a:solidFill>
              </a:rPr>
              <a:t> premium-</a:t>
            </a:r>
            <a:r>
              <a:rPr lang="en-US" sz="1600" dirty="0" err="1">
                <a:solidFill>
                  <a:srgbClr val="002060"/>
                </a:solidFill>
              </a:rPr>
              <a:t>hindu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n-150" sz="1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275AF-CC3B-AAAC-3CFB-DBF43A2DBF77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9561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20F9-BA19-9331-614B-7A732C6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9" y="365125"/>
            <a:ext cx="10291497" cy="956599"/>
          </a:xfrm>
        </p:spPr>
        <p:txBody>
          <a:bodyPr>
            <a:normAutofit/>
          </a:bodyPr>
          <a:lstStyle/>
          <a:p>
            <a:r>
              <a:rPr lang="fi-FI" sz="2400" cap="all" dirty="0" err="1"/>
              <a:t>Pikaajaline</a:t>
            </a:r>
            <a:r>
              <a:rPr lang="fi-FI" sz="2400" cap="all" dirty="0"/>
              <a:t> </a:t>
            </a:r>
            <a:r>
              <a:rPr lang="fi-FI" sz="2400" cap="all" dirty="0" err="1"/>
              <a:t>väärtuse</a:t>
            </a:r>
            <a:r>
              <a:rPr lang="fi-FI" sz="2400" cap="all" dirty="0"/>
              <a:t> </a:t>
            </a:r>
            <a:r>
              <a:rPr lang="fi-FI" sz="2400" cap="all" dirty="0" err="1"/>
              <a:t>loomine</a:t>
            </a:r>
            <a:r>
              <a:rPr lang="fi-FI" sz="2400" cap="all" dirty="0"/>
              <a:t> </a:t>
            </a:r>
            <a:r>
              <a:rPr lang="fi-FI" sz="2400" cap="all" dirty="0" err="1"/>
              <a:t>vs</a:t>
            </a:r>
            <a:r>
              <a:rPr lang="fi-FI" sz="2400" cap="all" dirty="0"/>
              <a:t> </a:t>
            </a:r>
            <a:r>
              <a:rPr lang="fi-FI" sz="2400" cap="all" dirty="0" err="1"/>
              <a:t>lühiajaline</a:t>
            </a:r>
            <a:r>
              <a:rPr lang="fi-FI" sz="2400" cap="all" dirty="0"/>
              <a:t> </a:t>
            </a:r>
            <a:r>
              <a:rPr lang="fi-FI" sz="2400" cap="all" dirty="0" err="1"/>
              <a:t>kasu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AADE-7BB9-481F-90D3-105AEA3D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1724"/>
            <a:ext cx="10075127" cy="40936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rgbClr val="002060"/>
                </a:solidFill>
              </a:rPr>
              <a:t>Jätkusuutlikkuse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dividendid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t-EE" dirty="0">
              <a:solidFill>
                <a:srgbClr val="002060"/>
              </a:solidFill>
            </a:endParaRPr>
          </a:p>
          <a:p>
            <a:pPr algn="just"/>
            <a:r>
              <a:rPr lang="en-US" b="1" dirty="0" err="1">
                <a:solidFill>
                  <a:srgbClr val="002060"/>
                </a:solidFill>
              </a:rPr>
              <a:t>Innovatsioonivõime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>
                <a:solidFill>
                  <a:srgbClr val="002060"/>
                </a:solidFill>
              </a:rPr>
              <a:t>rohefookusega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t-EE" dirty="0">
                <a:solidFill>
                  <a:srgbClr val="002060"/>
                </a:solidFill>
              </a:rPr>
              <a:t>ettevõte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arendab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kompetentse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avavad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tulevikus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uusi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turge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vesiniktehnoloogia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transportis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 algn="just"/>
            <a:r>
              <a:rPr lang="en-US" b="1" dirty="0" err="1">
                <a:solidFill>
                  <a:srgbClr val="002060"/>
                </a:solidFill>
              </a:rPr>
              <a:t>Regulatiivne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kindlus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>
                <a:solidFill>
                  <a:srgbClr val="002060"/>
                </a:solidFill>
              </a:rPr>
              <a:t>investeeringud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täna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tähendavad</a:t>
            </a:r>
            <a:r>
              <a:rPr lang="en-US" dirty="0">
                <a:solidFill>
                  <a:srgbClr val="002060"/>
                </a:solidFill>
              </a:rPr>
              <a:t>, et </a:t>
            </a:r>
            <a:r>
              <a:rPr lang="en-US" dirty="0" err="1">
                <a:solidFill>
                  <a:srgbClr val="002060"/>
                </a:solidFill>
              </a:rPr>
              <a:t>homsed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karmid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nõuded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taba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šokina</a:t>
            </a:r>
            <a:r>
              <a:rPr lang="en-US" dirty="0">
                <a:solidFill>
                  <a:srgbClr val="002060"/>
                </a:solidFill>
              </a:rPr>
              <a:t>; </a:t>
            </a:r>
            <a:r>
              <a:rPr lang="en-US" dirty="0" err="1">
                <a:solidFill>
                  <a:srgbClr val="002060"/>
                </a:solidFill>
              </a:rPr>
              <a:t>ettevõte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väldib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tulevasi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trahve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kohanemiskulusid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b="1" dirty="0" err="1">
                <a:solidFill>
                  <a:srgbClr val="002060"/>
                </a:solidFill>
              </a:rPr>
              <a:t>Brändiväärtus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>
                <a:solidFill>
                  <a:srgbClr val="002060"/>
                </a:solidFill>
              </a:rPr>
              <a:t>aastatega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kogunenud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usaldus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reputatsioon</a:t>
            </a:r>
            <a:r>
              <a:rPr lang="en-US" dirty="0">
                <a:solidFill>
                  <a:srgbClr val="002060"/>
                </a:solidFill>
              </a:rPr>
              <a:t> on </a:t>
            </a:r>
            <a:r>
              <a:rPr lang="en-US" dirty="0" err="1">
                <a:solidFill>
                  <a:srgbClr val="002060"/>
                </a:solidFill>
              </a:rPr>
              <a:t>immateriaalne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vara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hoiab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kliente</a:t>
            </a:r>
            <a:r>
              <a:rPr lang="en-US" dirty="0">
                <a:solidFill>
                  <a:srgbClr val="002060"/>
                </a:solidFill>
              </a:rPr>
              <a:t> ka </a:t>
            </a:r>
            <a:r>
              <a:rPr lang="en-US" dirty="0" err="1">
                <a:solidFill>
                  <a:srgbClr val="002060"/>
                </a:solidFill>
              </a:rPr>
              <a:t>majanduslanguse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ajal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kliendid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jäävad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truuks</a:t>
            </a:r>
            <a:r>
              <a:rPr lang="en-US" dirty="0">
                <a:solidFill>
                  <a:srgbClr val="002060"/>
                </a:solidFill>
              </a:rPr>
              <a:t>).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i="1" dirty="0">
                <a:solidFill>
                  <a:srgbClr val="002060"/>
                </a:solidFill>
              </a:rPr>
              <a:t>Kasu </a:t>
            </a:r>
            <a:r>
              <a:rPr lang="en-US" i="1" dirty="0" err="1">
                <a:solidFill>
                  <a:srgbClr val="002060"/>
                </a:solidFill>
              </a:rPr>
              <a:t>sidusrühmadele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Pikaajalise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vaatega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strateegia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võtab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arvesse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kõiki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sidusrühmi</a:t>
            </a:r>
            <a:r>
              <a:rPr lang="en-US" dirty="0">
                <a:solidFill>
                  <a:srgbClr val="002060"/>
                </a:solidFill>
              </a:rPr>
              <a:t> (stakeholders), </a:t>
            </a:r>
            <a:r>
              <a:rPr lang="en-US" dirty="0" err="1">
                <a:solidFill>
                  <a:srgbClr val="002060"/>
                </a:solidFill>
              </a:rPr>
              <a:t>mitte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ainult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aktsionäre</a:t>
            </a:r>
            <a:r>
              <a:rPr lang="en-US" dirty="0">
                <a:solidFill>
                  <a:srgbClr val="002060"/>
                </a:solidFill>
              </a:rPr>
              <a:t>. See </a:t>
            </a:r>
            <a:r>
              <a:rPr lang="en-US" dirty="0" err="1">
                <a:solidFill>
                  <a:srgbClr val="002060"/>
                </a:solidFill>
              </a:rPr>
              <a:t>tähendab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kohaliku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kogukonna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toetamist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keskkonnahoiu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tagamist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piirkonnas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töötajate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arendamist</a:t>
            </a:r>
            <a:r>
              <a:rPr lang="en-US" dirty="0">
                <a:solidFill>
                  <a:srgbClr val="002060"/>
                </a:solidFill>
              </a:rPr>
              <a:t> – mis </a:t>
            </a:r>
            <a:r>
              <a:rPr lang="en-US" dirty="0" err="1">
                <a:solidFill>
                  <a:srgbClr val="002060"/>
                </a:solidFill>
              </a:rPr>
              <a:t>kõik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loovad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sotsiaalset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kapitali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Näiteks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sadam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investeerib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kaldaelektrisse</a:t>
            </a:r>
            <a:r>
              <a:rPr lang="en-US" dirty="0">
                <a:solidFill>
                  <a:srgbClr val="002060"/>
                </a:solidFill>
              </a:rPr>
              <a:t> (shore power) </a:t>
            </a:r>
            <a:r>
              <a:rPr lang="en-US" dirty="0" err="1">
                <a:solidFill>
                  <a:srgbClr val="002060"/>
                </a:solidFill>
              </a:rPr>
              <a:t>vähendab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õhusaastet</a:t>
            </a:r>
            <a:r>
              <a:rPr lang="en-US" dirty="0">
                <a:solidFill>
                  <a:srgbClr val="002060"/>
                </a:solidFill>
              </a:rPr>
              <a:t>; </a:t>
            </a:r>
            <a:r>
              <a:rPr lang="en-US" dirty="0" err="1">
                <a:solidFill>
                  <a:srgbClr val="002060"/>
                </a:solidFill>
              </a:rPr>
              <a:t>lühiajaliselt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kulu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pikemas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plaanis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linnaga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vähem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piiranguid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operatsioonidele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tervem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tööjõud</a:t>
            </a:r>
            <a:r>
              <a:rPr lang="en-US" dirty="0">
                <a:solidFill>
                  <a:srgbClr val="002060"/>
                </a:solidFill>
              </a:rPr>
              <a:t>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i="1" dirty="0" err="1">
                <a:solidFill>
                  <a:srgbClr val="002060"/>
                </a:solidFill>
              </a:rPr>
              <a:t>Paradigma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nihkumine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võib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mainida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mõistet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“Shared Value”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ühisväärtuse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loomine</a:t>
            </a:r>
            <a:r>
              <a:rPr lang="en-US" dirty="0">
                <a:solidFill>
                  <a:srgbClr val="002060"/>
                </a:solidFill>
              </a:rPr>
              <a:t>) – </a:t>
            </a:r>
            <a:r>
              <a:rPr lang="en-US" dirty="0" err="1">
                <a:solidFill>
                  <a:srgbClr val="002060"/>
                </a:solidFill>
              </a:rPr>
              <a:t>mudel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ettevõtte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konkurentsieelis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ühiskonna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heaolu</a:t>
            </a:r>
            <a:r>
              <a:rPr lang="en-US" dirty="0">
                <a:solidFill>
                  <a:srgbClr val="002060"/>
                </a:solidFill>
              </a:rPr>
              <a:t> on </a:t>
            </a:r>
            <a:r>
              <a:rPr lang="en-US" dirty="0" err="1">
                <a:solidFill>
                  <a:srgbClr val="002060"/>
                </a:solidFill>
              </a:rPr>
              <a:t>läbipõimunud</a:t>
            </a:r>
            <a:r>
              <a:rPr lang="en-US" dirty="0">
                <a:solidFill>
                  <a:srgbClr val="002060"/>
                </a:solidFill>
              </a:rPr>
              <a:t> (Michael </a:t>
            </a:r>
            <a:r>
              <a:rPr lang="en-US" dirty="0" err="1">
                <a:solidFill>
                  <a:srgbClr val="002060"/>
                </a:solidFill>
              </a:rPr>
              <a:t>Porteri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kontseptsioon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en-US" dirty="0" err="1">
                <a:solidFill>
                  <a:srgbClr val="002060"/>
                </a:solidFill>
              </a:rPr>
              <a:t>Transpordis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võib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shared value </a:t>
            </a:r>
            <a:r>
              <a:rPr lang="en-US" dirty="0" err="1">
                <a:solidFill>
                  <a:srgbClr val="002060"/>
                </a:solidFill>
              </a:rPr>
              <a:t>tähendada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näiteks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taristuprojekti</a:t>
            </a:r>
            <a:r>
              <a:rPr lang="en-US" dirty="0">
                <a:solidFill>
                  <a:srgbClr val="002060"/>
                </a:solidFill>
              </a:rPr>
              <a:t>, mis </a:t>
            </a:r>
            <a:r>
              <a:rPr lang="en-US" dirty="0" err="1">
                <a:solidFill>
                  <a:srgbClr val="002060"/>
                </a:solidFill>
              </a:rPr>
              <a:t>teenib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ettevõtte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huve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kiirem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tarneahel</a:t>
            </a:r>
            <a:r>
              <a:rPr lang="en-US" dirty="0">
                <a:solidFill>
                  <a:srgbClr val="002060"/>
                </a:solidFill>
              </a:rPr>
              <a:t>) ja </a:t>
            </a:r>
            <a:r>
              <a:rPr lang="en-US" dirty="0" err="1">
                <a:solidFill>
                  <a:srgbClr val="002060"/>
                </a:solidFill>
              </a:rPr>
              <a:t>kohaliku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elanikkonna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huve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parem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ühistransport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vähem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saastet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en-US" dirty="0" err="1">
                <a:solidFill>
                  <a:srgbClr val="002060"/>
                </a:solidFill>
              </a:rPr>
              <a:t>Eduka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strateegina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otsivad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firmad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kohti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investeering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teenib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äri</a:t>
            </a:r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>
                <a:solidFill>
                  <a:srgbClr val="002060"/>
                </a:solidFill>
              </a:rPr>
              <a:t>kui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ühiskonnahuvi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n-15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30CF1-ECE2-B9E5-0FBF-991CAFAC27C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4039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0C8A-B505-D62C-D6A6-D48A80A8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Ettevõtte</a:t>
            </a:r>
            <a:r>
              <a:rPr lang="en-US" sz="2400" cap="all" dirty="0"/>
              <a:t> </a:t>
            </a:r>
            <a:r>
              <a:rPr lang="en-US" sz="2400" cap="all" dirty="0" err="1"/>
              <a:t>rohestrateegia</a:t>
            </a:r>
            <a:r>
              <a:rPr lang="en-US" sz="2400" cap="all" dirty="0"/>
              <a:t> </a:t>
            </a:r>
            <a:r>
              <a:rPr lang="en-US" sz="2400" cap="all" dirty="0" err="1"/>
              <a:t>raamistik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D625-A306-BE99-EA4A-CDFABAB0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186543"/>
            <a:ext cx="9182100" cy="4830332"/>
          </a:xfrm>
        </p:spPr>
        <p:txBody>
          <a:bodyPr>
            <a:normAutofit/>
          </a:bodyPr>
          <a:lstStyle/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Visioon</a:t>
            </a:r>
            <a:r>
              <a:rPr lang="en-US" sz="1600" i="1" dirty="0">
                <a:solidFill>
                  <a:srgbClr val="002060"/>
                </a:solidFill>
              </a:rPr>
              <a:t> ja </a:t>
            </a:r>
            <a:r>
              <a:rPr lang="en-US" sz="1600" i="1" dirty="0" err="1">
                <a:solidFill>
                  <a:srgbClr val="002060"/>
                </a:solidFill>
              </a:rPr>
              <a:t>eesmärgid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Kõigepealt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tipptasemel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olema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selge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visioon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kuhu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rohepüüdlustega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tahetakse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jõuda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“olla </a:t>
            </a:r>
            <a:r>
              <a:rPr lang="en-US" sz="1600" dirty="0" err="1">
                <a:solidFill>
                  <a:srgbClr val="002060"/>
                </a:solidFill>
              </a:rPr>
              <a:t>oma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sektoris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süsinikneutraalne</a:t>
            </a:r>
            <a:r>
              <a:rPr lang="en-US" sz="1600" dirty="0">
                <a:solidFill>
                  <a:srgbClr val="002060"/>
                </a:solidFill>
              </a:rPr>
              <a:t> 2040”). See </a:t>
            </a:r>
            <a:r>
              <a:rPr lang="en-US" sz="1600" dirty="0" err="1">
                <a:solidFill>
                  <a:srgbClr val="002060"/>
                </a:solidFill>
              </a:rPr>
              <a:t>visioon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tuleb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tõlkida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konkreetseteks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mõõdetavateks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eesmärkideks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igas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olulises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valdkonnas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Strateegia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kaardistamine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Kasulik</a:t>
            </a:r>
            <a:r>
              <a:rPr lang="en-US" sz="1600" dirty="0">
                <a:solidFill>
                  <a:srgbClr val="002060"/>
                </a:solidFill>
              </a:rPr>
              <a:t> on </a:t>
            </a:r>
            <a:r>
              <a:rPr lang="en-US" sz="1600" dirty="0" err="1">
                <a:solidFill>
                  <a:srgbClr val="002060"/>
                </a:solidFill>
              </a:rPr>
              <a:t>kasutada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strateegia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kaardi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metoodikat</a:t>
            </a:r>
            <a:r>
              <a:rPr lang="en-US" sz="1600" dirty="0">
                <a:solidFill>
                  <a:srgbClr val="002060"/>
                </a:solidFill>
              </a:rPr>
              <a:t>, mis </a:t>
            </a:r>
            <a:r>
              <a:rPr lang="en-US" sz="1600" dirty="0" err="1">
                <a:solidFill>
                  <a:srgbClr val="002060"/>
                </a:solidFill>
              </a:rPr>
              <a:t>seob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eesmärgid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tegevused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Osakondade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lõimimine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Rohestrateegia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ei</a:t>
            </a:r>
            <a:r>
              <a:rPr lang="en-US" sz="1600" b="1" dirty="0">
                <a:solidFill>
                  <a:srgbClr val="002060"/>
                </a:solidFill>
              </a:rPr>
              <a:t> ole </a:t>
            </a:r>
            <a:r>
              <a:rPr lang="en-US" sz="1600" b="1" dirty="0" err="1">
                <a:solidFill>
                  <a:srgbClr val="002060"/>
                </a:solidFill>
              </a:rPr>
              <a:t>eraldiseisev</a:t>
            </a:r>
            <a:r>
              <a:rPr lang="et-EE" sz="1600" b="1" dirty="0">
                <a:solidFill>
                  <a:srgbClr val="002060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See </a:t>
            </a:r>
            <a:r>
              <a:rPr lang="en-US" sz="1600" dirty="0" err="1">
                <a:solidFill>
                  <a:srgbClr val="002060"/>
                </a:solidFill>
              </a:rPr>
              <a:t>tähendab</a:t>
            </a:r>
            <a:r>
              <a:rPr lang="en-US" sz="1600" dirty="0">
                <a:solidFill>
                  <a:srgbClr val="002060"/>
                </a:solidFill>
              </a:rPr>
              <a:t>, et </a:t>
            </a:r>
            <a:r>
              <a:rPr lang="en-US" sz="1600" dirty="0" err="1">
                <a:solidFill>
                  <a:srgbClr val="002060"/>
                </a:solidFill>
              </a:rPr>
              <a:t>kõik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osakonnad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olgu</a:t>
            </a:r>
            <a:r>
              <a:rPr lang="en-US" sz="1600" dirty="0">
                <a:solidFill>
                  <a:srgbClr val="002060"/>
                </a:solidFill>
              </a:rPr>
              <a:t> see </a:t>
            </a:r>
            <a:r>
              <a:rPr lang="en-US" sz="1600" dirty="0" err="1">
                <a:solidFill>
                  <a:srgbClr val="002060"/>
                </a:solidFill>
              </a:rPr>
              <a:t>logistika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tootmine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finants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või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turundus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peavad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omama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plaani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täitmisel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Järelevalve</a:t>
            </a:r>
            <a:r>
              <a:rPr lang="en-US" sz="1600" i="1" dirty="0">
                <a:solidFill>
                  <a:srgbClr val="002060"/>
                </a:solidFill>
              </a:rPr>
              <a:t> ja </a:t>
            </a:r>
            <a:r>
              <a:rPr lang="en-US" sz="1600" i="1" dirty="0" err="1">
                <a:solidFill>
                  <a:srgbClr val="002060"/>
                </a:solidFill>
              </a:rPr>
              <a:t>juhtimine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Luua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ettevõtte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tasandil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ESG </a:t>
            </a:r>
            <a:r>
              <a:rPr lang="en-US" sz="1600" b="1" dirty="0" err="1">
                <a:solidFill>
                  <a:srgbClr val="002060"/>
                </a:solidFill>
              </a:rPr>
              <a:t>komitee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või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töörühm</a:t>
            </a:r>
            <a:r>
              <a:rPr lang="en-US" sz="1600" dirty="0">
                <a:solidFill>
                  <a:srgbClr val="002060"/>
                </a:solidFill>
              </a:rPr>
              <a:t>, mis </a:t>
            </a:r>
            <a:r>
              <a:rPr lang="en-US" sz="1600" dirty="0" err="1">
                <a:solidFill>
                  <a:srgbClr val="002060"/>
                </a:solidFill>
              </a:rPr>
              <a:t>jälgib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eesmärkide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täitmist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kvartaliti</a:t>
            </a:r>
            <a:r>
              <a:rPr lang="en-US" sz="1600" dirty="0">
                <a:solidFill>
                  <a:srgbClr val="002060"/>
                </a:solidFill>
              </a:rPr>
              <a:t>. See </a:t>
            </a:r>
            <a:r>
              <a:rPr lang="en-US" sz="1600" dirty="0" err="1">
                <a:solidFill>
                  <a:srgbClr val="002060"/>
                </a:solidFill>
              </a:rPr>
              <a:t>komitee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raporteerib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otse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juhtkonnale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Oluline</a:t>
            </a:r>
            <a:r>
              <a:rPr lang="en-US" sz="1600" dirty="0">
                <a:solidFill>
                  <a:srgbClr val="002060"/>
                </a:solidFill>
              </a:rPr>
              <a:t> on ka </a:t>
            </a:r>
            <a:r>
              <a:rPr lang="en-US" sz="1600" dirty="0" err="1">
                <a:solidFill>
                  <a:srgbClr val="002060"/>
                </a:solidFill>
              </a:rPr>
              <a:t>väline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valideerimine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dirty="0" err="1">
                <a:solidFill>
                  <a:srgbClr val="002060"/>
                </a:solidFill>
              </a:rPr>
              <a:t>laskma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audititel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sertifikaatidel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kinnitada</a:t>
            </a:r>
            <a:r>
              <a:rPr lang="en-US" sz="1600" dirty="0">
                <a:solidFill>
                  <a:srgbClr val="002060"/>
                </a:solidFill>
              </a:rPr>
              <a:t>, et </a:t>
            </a:r>
            <a:r>
              <a:rPr lang="en-US" sz="1600" dirty="0" err="1">
                <a:solidFill>
                  <a:srgbClr val="002060"/>
                </a:solidFill>
              </a:rPr>
              <a:t>edasiminek</a:t>
            </a:r>
            <a:r>
              <a:rPr lang="en-US" sz="1600" dirty="0">
                <a:solidFill>
                  <a:srgbClr val="002060"/>
                </a:solidFill>
              </a:rPr>
              <a:t> on </a:t>
            </a:r>
            <a:r>
              <a:rPr lang="en-US" sz="1600" dirty="0" err="1">
                <a:solidFill>
                  <a:srgbClr val="002060"/>
                </a:solidFill>
              </a:rPr>
              <a:t>reaalne</a:t>
            </a:r>
            <a:endParaRPr lang="et-EE" sz="1600" dirty="0">
              <a:solidFill>
                <a:srgbClr val="002060"/>
              </a:solidFill>
            </a:endParaRPr>
          </a:p>
          <a:p>
            <a:pPr algn="just"/>
            <a:r>
              <a:rPr lang="en-US" sz="1600" i="1" dirty="0" err="1">
                <a:solidFill>
                  <a:srgbClr val="002060"/>
                </a:solidFill>
              </a:rPr>
              <a:t>Paindlikkus</a:t>
            </a:r>
            <a:r>
              <a:rPr lang="en-US" sz="1600" i="1" dirty="0">
                <a:solidFill>
                  <a:srgbClr val="002060"/>
                </a:solidFill>
              </a:rPr>
              <a:t>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Strateegia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olema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elav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dokument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r>
              <a:rPr lang="en-US" sz="1600" dirty="0" err="1">
                <a:solidFill>
                  <a:srgbClr val="002060"/>
                </a:solidFill>
              </a:rPr>
              <a:t>kui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toimub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tehnoloogiline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läbimurre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nt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vesiniktehnoloogia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ootamatult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odavneb</a:t>
            </a:r>
            <a:r>
              <a:rPr lang="en-US" sz="1600" dirty="0">
                <a:solidFill>
                  <a:srgbClr val="002060"/>
                </a:solidFill>
              </a:rPr>
              <a:t>), </a:t>
            </a:r>
            <a:r>
              <a:rPr lang="en-US" sz="1600" dirty="0" err="1">
                <a:solidFill>
                  <a:srgbClr val="002060"/>
                </a:solidFill>
              </a:rPr>
              <a:t>peab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ettevõte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suutma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strateegiat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kohandada</a:t>
            </a:r>
            <a:r>
              <a:rPr lang="en-US" sz="1600" dirty="0">
                <a:solidFill>
                  <a:srgbClr val="002060"/>
                </a:solidFill>
              </a:rPr>
              <a:t> ja </a:t>
            </a:r>
            <a:r>
              <a:rPr lang="en-US" sz="1600" dirty="0" err="1">
                <a:solidFill>
                  <a:srgbClr val="002060"/>
                </a:solidFill>
              </a:rPr>
              <a:t>uut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võimalust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ära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kasutada</a:t>
            </a:r>
            <a:r>
              <a:rPr lang="en-US" sz="1600" dirty="0">
                <a:solidFill>
                  <a:srgbClr val="002060"/>
                </a:solidFill>
              </a:rPr>
              <a:t>; </a:t>
            </a:r>
            <a:r>
              <a:rPr lang="en-US" sz="1600" dirty="0" err="1">
                <a:solidFill>
                  <a:srgbClr val="002060"/>
                </a:solidFill>
              </a:rPr>
              <a:t>või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kui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mõni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suund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ei</a:t>
            </a:r>
            <a:r>
              <a:rPr lang="en-US" sz="1600" dirty="0">
                <a:solidFill>
                  <a:srgbClr val="002060"/>
                </a:solidFill>
              </a:rPr>
              <a:t> anna </a:t>
            </a:r>
            <a:r>
              <a:rPr lang="en-US" sz="1600" dirty="0" err="1">
                <a:solidFill>
                  <a:srgbClr val="002060"/>
                </a:solidFill>
              </a:rPr>
              <a:t>tulemust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suunatakse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ressursid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ümber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n-150" sz="1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3B9FF-E6AD-30C8-9FFC-FA7350733C2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32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9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sz="1700" b="0" cap="none" dirty="0" err="1"/>
              <a:t>Ehitajate</a:t>
            </a:r>
            <a:r>
              <a:rPr lang="en-US" altLang="en-US" sz="1700" b="0" cap="none" dirty="0"/>
              <a:t> </a:t>
            </a:r>
            <a:r>
              <a:rPr lang="et-EE" altLang="en-US" sz="1700" b="0" cap="none" dirty="0"/>
              <a:t>tee</a:t>
            </a:r>
            <a:r>
              <a:rPr lang="en-US" altLang="en-US" sz="1700" b="0" cap="none" dirty="0"/>
              <a:t> 5, 19086 Tallinn</a:t>
            </a:r>
            <a:r>
              <a:rPr lang="et-EE" altLang="en-US" sz="1700" b="0" cap="none" dirty="0"/>
              <a:t> </a:t>
            </a:r>
          </a:p>
          <a:p>
            <a:pPr>
              <a:lnSpc>
                <a:spcPct val="110000"/>
              </a:lnSpc>
            </a:pPr>
            <a:r>
              <a:rPr lang="et-EE" altLang="en-US" sz="1700" b="0" cap="none" dirty="0"/>
              <a:t>Tel </a:t>
            </a:r>
            <a:r>
              <a:rPr lang="en-US" altLang="en-US" sz="1700" b="0" cap="none" dirty="0"/>
              <a:t>620 2002 (</a:t>
            </a:r>
            <a:r>
              <a:rPr lang="et-EE" altLang="en-US" sz="1700" b="0" cap="none" dirty="0"/>
              <a:t>E-R</a:t>
            </a:r>
            <a:r>
              <a:rPr lang="en-US" altLang="en-US" sz="1700" b="0" cap="none" dirty="0"/>
              <a:t> 8.30–</a:t>
            </a:r>
            <a:r>
              <a:rPr lang="et-EE" altLang="en-US" sz="1700" b="0" cap="none" dirty="0"/>
              <a:t>17</a:t>
            </a:r>
            <a:r>
              <a:rPr lang="en-US" altLang="en-US" sz="1700" b="0" cap="none" dirty="0"/>
              <a:t>.00</a:t>
            </a:r>
            <a:r>
              <a:rPr lang="et-EE" altLang="en-US" sz="1700" b="0" cap="none" dirty="0"/>
              <a:t>)</a:t>
            </a:r>
            <a:endParaRPr lang="en-US" altLang="en-US" sz="1700" cap="none" dirty="0"/>
          </a:p>
          <a:p>
            <a:pPr>
              <a:lnSpc>
                <a:spcPct val="110000"/>
              </a:lnSpc>
            </a:pPr>
            <a:r>
              <a:rPr lang="en-US" altLang="en-US" sz="1700" cap="none" dirty="0"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latin typeface="Verdana" panose="020B0604030504040204" pitchFamily="34" charset="0"/>
              </a:rPr>
              <a:t>ee</a:t>
            </a:r>
            <a:endParaRPr lang="en-US" altLang="en-US" sz="1700" cap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70DF-19EC-0065-0E95-7261660A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cap="all" dirty="0" err="1"/>
              <a:t>Rohelise</a:t>
            </a:r>
            <a:r>
              <a:rPr lang="fi-FI" sz="2400" cap="all" dirty="0"/>
              <a:t> </a:t>
            </a:r>
            <a:r>
              <a:rPr lang="fi-FI" sz="2400" cap="all" dirty="0" err="1"/>
              <a:t>väärtusahela</a:t>
            </a:r>
            <a:r>
              <a:rPr lang="fi-FI" sz="2400" cap="all" dirty="0"/>
              <a:t> </a:t>
            </a:r>
            <a:r>
              <a:rPr lang="fi-FI" sz="2400" cap="all" dirty="0" err="1"/>
              <a:t>tunnused</a:t>
            </a:r>
            <a:r>
              <a:rPr lang="fi-FI" sz="2400" cap="all" dirty="0"/>
              <a:t> ja </a:t>
            </a:r>
            <a:r>
              <a:rPr lang="fi-FI" sz="2400" cap="all" dirty="0" err="1"/>
              <a:t>eelised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CF15D-F55C-A9E5-BE9B-EAB23222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736930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Koostöö</a:t>
            </a:r>
            <a:r>
              <a:rPr lang="en-US" sz="2400" i="1" dirty="0">
                <a:solidFill>
                  <a:schemeClr val="tx2"/>
                </a:solidFill>
              </a:rPr>
              <a:t> ja </a:t>
            </a:r>
            <a:r>
              <a:rPr lang="en-US" sz="2400" i="1" dirty="0" err="1">
                <a:solidFill>
                  <a:schemeClr val="tx2"/>
                </a:solidFill>
              </a:rPr>
              <a:t>läbipaistvus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Rohelises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väärtusahelas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tehakse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tihedat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koostööd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tarnijate</a:t>
            </a:r>
            <a:r>
              <a:rPr lang="en-US" sz="2400" b="1" dirty="0">
                <a:solidFill>
                  <a:schemeClr val="tx2"/>
                </a:solidFill>
              </a:rPr>
              <a:t> ja </a:t>
            </a:r>
            <a:r>
              <a:rPr lang="en-US" sz="2400" b="1" dirty="0" err="1">
                <a:solidFill>
                  <a:schemeClr val="tx2"/>
                </a:solidFill>
              </a:rPr>
              <a:t>partneritega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jagatakse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andmeid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nt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heitmekoefitsiendid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ümbertöödeldud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materjalide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osakaal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 err="1">
                <a:solidFill>
                  <a:schemeClr val="tx2"/>
                </a:solidFill>
              </a:rPr>
              <a:t>ning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seatakse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ühiseid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eesmärke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Tihti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lepitakse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kokku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koodid</a:t>
            </a:r>
            <a:r>
              <a:rPr lang="en-US" sz="2400" b="1" dirty="0">
                <a:solidFill>
                  <a:schemeClr val="tx2"/>
                </a:solidFill>
              </a:rPr>
              <a:t>-of-conduct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keskkonnaalaselt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kogu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ahelale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150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8E305-3BAF-384B-C84C-67C64E31534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4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16510-959E-6208-2FB7-2EAA3A3D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9CDE-8643-5C37-18CA-12E13B50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cap="all" dirty="0" err="1"/>
              <a:t>Rohelise</a:t>
            </a:r>
            <a:r>
              <a:rPr lang="fi-FI" sz="2400" cap="all" dirty="0"/>
              <a:t> </a:t>
            </a:r>
            <a:r>
              <a:rPr lang="fi-FI" sz="2400" cap="all" dirty="0" err="1"/>
              <a:t>väärtusahela</a:t>
            </a:r>
            <a:r>
              <a:rPr lang="fi-FI" sz="2400" cap="all" dirty="0"/>
              <a:t> </a:t>
            </a:r>
            <a:r>
              <a:rPr lang="fi-FI" sz="2400" cap="all" dirty="0" err="1"/>
              <a:t>tunnused</a:t>
            </a:r>
            <a:r>
              <a:rPr lang="fi-FI" sz="2400" cap="all" dirty="0"/>
              <a:t> ja </a:t>
            </a:r>
            <a:r>
              <a:rPr lang="fi-FI" sz="2400" cap="all" dirty="0" err="1"/>
              <a:t>eelised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F66A-A245-DC43-4893-D8E88DBF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756594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Tugevused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Vastupanuv</a:t>
            </a:r>
            <a:r>
              <a:rPr lang="et-EE" sz="2400" b="1" dirty="0" err="1">
                <a:solidFill>
                  <a:schemeClr val="tx2"/>
                </a:solidFill>
              </a:rPr>
              <a:t>õime</a:t>
            </a:r>
            <a:r>
              <a:rPr lang="en-US" sz="2400" b="1" dirty="0">
                <a:solidFill>
                  <a:schemeClr val="tx2"/>
                </a:solidFill>
              </a:rPr>
              <a:t> (resilience)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dirty="0" err="1">
                <a:solidFill>
                  <a:schemeClr val="tx2"/>
                </a:solidFill>
              </a:rPr>
              <a:t>säästlik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ahel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tihti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paindlikum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sest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mitmekesistatakse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ressursse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nt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mitme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energiaallika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kasutus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mitmed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tarnijad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ringlussevõtt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vähendab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sõltuvust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t-EE" sz="2400" dirty="0">
                <a:solidFill>
                  <a:schemeClr val="tx2"/>
                </a:solidFill>
              </a:rPr>
              <a:t>toor</a:t>
            </a:r>
            <a:r>
              <a:rPr lang="en-US" sz="2400" dirty="0" err="1">
                <a:solidFill>
                  <a:schemeClr val="tx2"/>
                </a:solidFill>
              </a:rPr>
              <a:t>materjalist</a:t>
            </a:r>
            <a:r>
              <a:rPr lang="en-US" sz="2400" dirty="0">
                <a:solidFill>
                  <a:schemeClr val="tx2"/>
                </a:solidFill>
              </a:rPr>
              <a:t>). </a:t>
            </a:r>
            <a:endParaRPr lang="et-EE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br>
              <a:rPr lang="en-US" sz="2400" dirty="0">
                <a:solidFill>
                  <a:schemeClr val="tx2"/>
                </a:solidFill>
              </a:rPr>
            </a:br>
            <a:endParaRPr lang="en-150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FF250-5B98-17B8-3C2C-6EC17ED29CE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8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3301-AE94-5AFB-FA93-780E1BD6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559F-1AA2-2E74-F828-E67F7552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cap="all" dirty="0" err="1"/>
              <a:t>Rohelise</a:t>
            </a:r>
            <a:r>
              <a:rPr lang="fi-FI" sz="2400" cap="all" dirty="0"/>
              <a:t> </a:t>
            </a:r>
            <a:r>
              <a:rPr lang="fi-FI" sz="2400" cap="all" dirty="0" err="1"/>
              <a:t>väärtusahela</a:t>
            </a:r>
            <a:r>
              <a:rPr lang="fi-FI" sz="2400" cap="all" dirty="0"/>
              <a:t> </a:t>
            </a:r>
            <a:r>
              <a:rPr lang="fi-FI" sz="2400" cap="all" dirty="0" err="1"/>
              <a:t>tunnused</a:t>
            </a:r>
            <a:r>
              <a:rPr lang="fi-FI" sz="2400" cap="all" dirty="0"/>
              <a:t> ja </a:t>
            </a:r>
            <a:r>
              <a:rPr lang="fi-FI" sz="2400" cap="all" dirty="0" err="1"/>
              <a:t>eelised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62CC-B36D-7980-ABC5-1CD62A29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38607"/>
            <a:ext cx="9182100" cy="398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err="1">
                <a:solidFill>
                  <a:schemeClr val="tx2"/>
                </a:solidFill>
              </a:rPr>
              <a:t>Võimalikud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 i="1" err="1">
                <a:solidFill>
                  <a:schemeClr val="tx2"/>
                </a:solidFill>
              </a:rPr>
              <a:t>nõrkused</a:t>
            </a:r>
            <a:r>
              <a:rPr lang="en-US" i="1">
                <a:solidFill>
                  <a:schemeClr val="tx2"/>
                </a:solidFill>
              </a:rPr>
              <a:t>: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Üleminekuperioodil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võib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roheline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ahel</a:t>
            </a:r>
            <a:r>
              <a:rPr lang="en-US">
                <a:solidFill>
                  <a:schemeClr val="tx2"/>
                </a:solidFill>
              </a:rPr>
              <a:t> olla </a:t>
            </a:r>
            <a:r>
              <a:rPr lang="en-US" b="1" err="1">
                <a:solidFill>
                  <a:schemeClr val="tx2"/>
                </a:solidFill>
              </a:rPr>
              <a:t>kulukam</a:t>
            </a:r>
            <a:r>
              <a:rPr lang="en-US">
                <a:solidFill>
                  <a:schemeClr val="tx2"/>
                </a:solidFill>
              </a:rPr>
              <a:t> (</a:t>
            </a:r>
            <a:r>
              <a:rPr lang="en-US" err="1">
                <a:solidFill>
                  <a:schemeClr val="tx2"/>
                </a:solidFill>
              </a:rPr>
              <a:t>sertifikaadid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 err="1">
                <a:solidFill>
                  <a:schemeClr val="tx2"/>
                </a:solidFill>
              </a:rPr>
              <a:t>auditeerimine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 err="1">
                <a:solidFill>
                  <a:schemeClr val="tx2"/>
                </a:solidFill>
              </a:rPr>
              <a:t>uued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protsessid</a:t>
            </a:r>
            <a:r>
              <a:rPr lang="en-US">
                <a:solidFill>
                  <a:schemeClr val="tx2"/>
                </a:solidFill>
              </a:rPr>
              <a:t>). </a:t>
            </a:r>
            <a:r>
              <a:rPr lang="en-US" err="1">
                <a:solidFill>
                  <a:schemeClr val="tx2"/>
                </a:solidFill>
              </a:rPr>
              <a:t>Samuti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sõltub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edu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b="1" err="1">
                <a:solidFill>
                  <a:schemeClr val="tx2"/>
                </a:solidFill>
              </a:rPr>
              <a:t>kogu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 err="1">
                <a:solidFill>
                  <a:schemeClr val="tx2"/>
                </a:solidFill>
              </a:rPr>
              <a:t>ahela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koostööst</a:t>
            </a:r>
            <a:r>
              <a:rPr lang="en-US">
                <a:solidFill>
                  <a:schemeClr val="tx2"/>
                </a:solidFill>
              </a:rPr>
              <a:t> – </a:t>
            </a:r>
            <a:r>
              <a:rPr lang="en-US" err="1">
                <a:solidFill>
                  <a:schemeClr val="tx2"/>
                </a:solidFill>
              </a:rPr>
              <a:t>kui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üks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kriitiline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tarnija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ei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panusta</a:t>
            </a:r>
            <a:r>
              <a:rPr lang="en-US">
                <a:solidFill>
                  <a:schemeClr val="tx2"/>
                </a:solidFill>
              </a:rPr>
              <a:t> (bottleneck), </a:t>
            </a:r>
            <a:r>
              <a:rPr lang="en-US" err="1">
                <a:solidFill>
                  <a:schemeClr val="tx2"/>
                </a:solidFill>
              </a:rPr>
              <a:t>kannatab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kogu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ahela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jätkusuutlikkus</a:t>
            </a:r>
            <a:r>
              <a:rPr lang="en-US">
                <a:solidFill>
                  <a:schemeClr val="tx2"/>
                </a:solidFill>
              </a:rPr>
              <a:t>.</a:t>
            </a:r>
            <a:endParaRPr lang="en-15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675C8-5A34-6BC8-CED4-F4B01C3E40B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6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7C5C5-74C5-AD8D-5A58-8E9F8347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95F6CE4-D217-45DD-6F22-B4542E8C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tugevuste ja nõrkuste hindamine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3B46A26-5597-6289-A08B-BE5C1303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600">
                <a:solidFill>
                  <a:schemeClr val="tx2"/>
                </a:solidFill>
              </a:rPr>
              <a:t>– </a:t>
            </a:r>
            <a:r>
              <a:rPr lang="en-US" sz="2600" i="1" err="1">
                <a:solidFill>
                  <a:schemeClr val="tx2"/>
                </a:solidFill>
              </a:rPr>
              <a:t>Väärtusahela</a:t>
            </a:r>
            <a:r>
              <a:rPr lang="en-US" sz="2600" i="1">
                <a:solidFill>
                  <a:schemeClr val="tx2"/>
                </a:solidFill>
              </a:rPr>
              <a:t> </a:t>
            </a:r>
            <a:r>
              <a:rPr lang="en-US" sz="2600" i="1" err="1">
                <a:solidFill>
                  <a:schemeClr val="tx2"/>
                </a:solidFill>
              </a:rPr>
              <a:t>kaardistamine</a:t>
            </a:r>
            <a:endParaRPr lang="et-EE" sz="2600" i="1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600">
                <a:solidFill>
                  <a:schemeClr val="tx2"/>
                </a:solidFill>
              </a:rPr>
              <a:t>– </a:t>
            </a:r>
            <a:r>
              <a:rPr lang="en-US" sz="2600" i="1" err="1">
                <a:solidFill>
                  <a:schemeClr val="tx2"/>
                </a:solidFill>
              </a:rPr>
              <a:t>Elutsükli</a:t>
            </a:r>
            <a:r>
              <a:rPr lang="en-US" sz="2600" i="1">
                <a:solidFill>
                  <a:schemeClr val="tx2"/>
                </a:solidFill>
              </a:rPr>
              <a:t> </a:t>
            </a:r>
            <a:r>
              <a:rPr lang="en-US" sz="2600" i="1" err="1">
                <a:solidFill>
                  <a:schemeClr val="tx2"/>
                </a:solidFill>
              </a:rPr>
              <a:t>hindamine</a:t>
            </a:r>
            <a:r>
              <a:rPr lang="en-US" sz="2600" i="1">
                <a:solidFill>
                  <a:schemeClr val="tx2"/>
                </a:solidFill>
              </a:rPr>
              <a:t> (LCA)</a:t>
            </a:r>
            <a:endParaRPr lang="et-EE" sz="260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600">
                <a:solidFill>
                  <a:schemeClr val="tx2"/>
                </a:solidFill>
              </a:rPr>
              <a:t>– </a:t>
            </a:r>
            <a:r>
              <a:rPr lang="en-US" sz="2600" i="1" err="1">
                <a:solidFill>
                  <a:schemeClr val="tx2"/>
                </a:solidFill>
              </a:rPr>
              <a:t>Tugevuste</a:t>
            </a:r>
            <a:r>
              <a:rPr lang="en-US" sz="2600" i="1">
                <a:solidFill>
                  <a:schemeClr val="tx2"/>
                </a:solidFill>
              </a:rPr>
              <a:t> ja </a:t>
            </a:r>
            <a:r>
              <a:rPr lang="en-US" sz="2600" i="1" err="1">
                <a:solidFill>
                  <a:schemeClr val="tx2"/>
                </a:solidFill>
              </a:rPr>
              <a:t>nõrkuste</a:t>
            </a:r>
            <a:r>
              <a:rPr lang="en-US" sz="2600" i="1">
                <a:solidFill>
                  <a:schemeClr val="tx2"/>
                </a:solidFill>
              </a:rPr>
              <a:t> </a:t>
            </a:r>
            <a:r>
              <a:rPr lang="en-US" sz="2600" i="1" err="1">
                <a:solidFill>
                  <a:schemeClr val="tx2"/>
                </a:solidFill>
              </a:rPr>
              <a:t>analüüs</a:t>
            </a:r>
            <a:endParaRPr lang="et-EE" sz="2600" i="1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600">
                <a:solidFill>
                  <a:schemeClr val="tx2"/>
                </a:solidFill>
              </a:rPr>
              <a:t>– </a:t>
            </a:r>
            <a:r>
              <a:rPr lang="en-US" sz="2600" i="1" err="1">
                <a:solidFill>
                  <a:schemeClr val="tx2"/>
                </a:solidFill>
              </a:rPr>
              <a:t>Andmepõhisus</a:t>
            </a:r>
            <a:endParaRPr lang="et-EE" sz="2600" i="1">
              <a:solidFill>
                <a:schemeClr val="tx2"/>
              </a:solidFill>
            </a:endParaRPr>
          </a:p>
          <a:p>
            <a:pPr>
              <a:buNone/>
            </a:pPr>
            <a:endParaRPr lang="et-EE" sz="260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DCE6B-307F-63F0-0FA9-9F50A9C6F44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F8A6EF-5098-FB4F-7305-B902BFB6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tugevuste ja nõrkuste hindamine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9DFB4D-4E50-89E2-691C-2D7099C9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Väärtusahela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kaardistamine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Esmalt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kaardistatakse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kogu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protsess</a:t>
            </a:r>
            <a:r>
              <a:rPr lang="en-US" sz="2400" dirty="0">
                <a:solidFill>
                  <a:schemeClr val="tx2"/>
                </a:solidFill>
              </a:rPr>
              <a:t> a-</a:t>
            </a:r>
            <a:r>
              <a:rPr lang="en-US" sz="2400" dirty="0" err="1">
                <a:solidFill>
                  <a:schemeClr val="tx2"/>
                </a:solidFill>
              </a:rPr>
              <a:t>st</a:t>
            </a:r>
            <a:r>
              <a:rPr lang="en-US" sz="2400" dirty="0">
                <a:solidFill>
                  <a:schemeClr val="tx2"/>
                </a:solidFill>
              </a:rPr>
              <a:t> ja o-</a:t>
            </a:r>
            <a:r>
              <a:rPr lang="en-US" sz="2400" dirty="0" err="1">
                <a:solidFill>
                  <a:schemeClr val="tx2"/>
                </a:solidFill>
              </a:rPr>
              <a:t>ni</a:t>
            </a:r>
            <a:r>
              <a:rPr lang="en-US" sz="2400" dirty="0">
                <a:solidFill>
                  <a:schemeClr val="tx2"/>
                </a:solidFill>
              </a:rPr>
              <a:t>. Iga </a:t>
            </a:r>
            <a:r>
              <a:rPr lang="en-US" sz="2400" dirty="0" err="1">
                <a:solidFill>
                  <a:schemeClr val="tx2"/>
                </a:solidFill>
              </a:rPr>
              <a:t>etapi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juures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nt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hankimine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tootmine</a:t>
            </a:r>
            <a:r>
              <a:rPr lang="en-US" sz="2400" dirty="0">
                <a:solidFill>
                  <a:schemeClr val="tx2"/>
                </a:solidFill>
              </a:rPr>
              <a:t>, transport, </a:t>
            </a:r>
            <a:r>
              <a:rPr lang="en-US" sz="2400" dirty="0" err="1">
                <a:solidFill>
                  <a:schemeClr val="tx2"/>
                </a:solidFill>
              </a:rPr>
              <a:t>ladustamine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müük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jäätmekäitlus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 err="1">
                <a:solidFill>
                  <a:schemeClr val="tx2"/>
                </a:solidFill>
              </a:rPr>
              <a:t>hinnatakse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ressursikasutust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kulusid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keskkonnamõjusid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Visualiseeritakse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materjali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infovood</a:t>
            </a:r>
            <a:r>
              <a:rPr lang="en-US" sz="2400" dirty="0">
                <a:solidFill>
                  <a:schemeClr val="tx2"/>
                </a:solidFill>
              </a:rPr>
              <a:t>. See </a:t>
            </a:r>
            <a:r>
              <a:rPr lang="en-US" sz="2400" dirty="0" err="1">
                <a:solidFill>
                  <a:schemeClr val="tx2"/>
                </a:solidFill>
              </a:rPr>
              <a:t>annab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tervikpildi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kus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esinevad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pudelikaelad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või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raiskamine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nt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dubleeritud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tegevused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ülearused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laovarud</a:t>
            </a:r>
            <a:r>
              <a:rPr lang="en-US" sz="2400" dirty="0">
                <a:solidFill>
                  <a:schemeClr val="tx2"/>
                </a:solidFill>
              </a:rPr>
              <a:t> = </a:t>
            </a:r>
            <a:r>
              <a:rPr lang="en-US" sz="2400" dirty="0" err="1">
                <a:solidFill>
                  <a:schemeClr val="tx2"/>
                </a:solidFill>
              </a:rPr>
              <a:t>seotud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kapital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energia</a:t>
            </a:r>
            <a:r>
              <a:rPr lang="en-US" sz="2400" dirty="0">
                <a:solidFill>
                  <a:schemeClr val="tx2"/>
                </a:solidFill>
              </a:rPr>
              <a:t>).</a:t>
            </a:r>
            <a:endParaRPr lang="et-EE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FD049-F3BE-8FBC-304B-6ED34157710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0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BD0BB-8206-79C6-CCC7-7FFCE0FC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81BD66-6A51-C49D-56A5-C8940785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tugevuste ja nõrkuste hindamine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458F8E9-579C-A882-E7E5-DC53882CF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rgbClr val="002060"/>
                </a:solidFill>
              </a:rPr>
              <a:t>Elutsükli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hindamine</a:t>
            </a:r>
            <a:r>
              <a:rPr lang="en-US" sz="2400" i="1" dirty="0">
                <a:solidFill>
                  <a:srgbClr val="002060"/>
                </a:solidFill>
              </a:rPr>
              <a:t> (LCA):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Süvameetod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keskkonnamõjude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kvantifitseerimiseks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Näiteks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logistikaettevõte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saab</a:t>
            </a:r>
            <a:r>
              <a:rPr lang="en-US" sz="2400" dirty="0">
                <a:solidFill>
                  <a:srgbClr val="002060"/>
                </a:solidFill>
              </a:rPr>
              <a:t> LCA </a:t>
            </a:r>
            <a:r>
              <a:rPr lang="en-US" sz="2400" dirty="0" err="1">
                <a:solidFill>
                  <a:srgbClr val="002060"/>
                </a:solidFill>
              </a:rPr>
              <a:t>abil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arvutada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ühe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pakisaadetise</a:t>
            </a:r>
            <a:r>
              <a:rPr lang="en-US" sz="2400" dirty="0">
                <a:solidFill>
                  <a:srgbClr val="002060"/>
                </a:solidFill>
              </a:rPr>
              <a:t> “</a:t>
            </a:r>
            <a:r>
              <a:rPr lang="en-US" sz="2400" dirty="0" err="1">
                <a:solidFill>
                  <a:srgbClr val="002060"/>
                </a:solidFill>
              </a:rPr>
              <a:t>süsinikujalajälje</a:t>
            </a:r>
            <a:r>
              <a:rPr lang="en-US" sz="2400" dirty="0">
                <a:solidFill>
                  <a:srgbClr val="002060"/>
                </a:solidFill>
              </a:rPr>
              <a:t>” alates </a:t>
            </a:r>
            <a:r>
              <a:rPr lang="en-US" sz="2400" dirty="0" err="1">
                <a:solidFill>
                  <a:srgbClr val="002060"/>
                </a:solidFill>
              </a:rPr>
              <a:t>kütuse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tootmisest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kuni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pakendi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jäägini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Tulemused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näitavad</a:t>
            </a:r>
            <a:r>
              <a:rPr lang="en-US" sz="2400" dirty="0">
                <a:solidFill>
                  <a:srgbClr val="002060"/>
                </a:solidFill>
              </a:rPr>
              <a:t>, milline </a:t>
            </a:r>
            <a:r>
              <a:rPr lang="en-US" sz="2400" dirty="0" err="1">
                <a:solidFill>
                  <a:srgbClr val="002060"/>
                </a:solidFill>
              </a:rPr>
              <a:t>lüli</a:t>
            </a:r>
            <a:r>
              <a:rPr lang="en-US" sz="2400" dirty="0">
                <a:solidFill>
                  <a:srgbClr val="002060"/>
                </a:solidFill>
              </a:rPr>
              <a:t> (% </a:t>
            </a:r>
            <a:r>
              <a:rPr lang="en-US" sz="2400" dirty="0" err="1">
                <a:solidFill>
                  <a:srgbClr val="002060"/>
                </a:solidFill>
              </a:rPr>
              <a:t>kogu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mõjust</a:t>
            </a:r>
            <a:r>
              <a:rPr lang="en-US" sz="2400" dirty="0">
                <a:solidFill>
                  <a:srgbClr val="002060"/>
                </a:solidFill>
              </a:rPr>
              <a:t>) on </a:t>
            </a:r>
            <a:r>
              <a:rPr lang="en-US" sz="2400" dirty="0" err="1">
                <a:solidFill>
                  <a:srgbClr val="002060"/>
                </a:solidFill>
              </a:rPr>
              <a:t>kõige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suurem</a:t>
            </a:r>
            <a:r>
              <a:rPr lang="en-US" sz="2400" dirty="0">
                <a:solidFill>
                  <a:srgbClr val="002060"/>
                </a:solidFill>
              </a:rPr>
              <a:t> – see on </a:t>
            </a:r>
            <a:r>
              <a:rPr lang="en-US" sz="2400" b="1" dirty="0" err="1">
                <a:solidFill>
                  <a:srgbClr val="002060"/>
                </a:solidFill>
              </a:rPr>
              <a:t>nõrk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koht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en-US" sz="2400" dirty="0" err="1">
                <a:solidFill>
                  <a:srgbClr val="002060"/>
                </a:solidFill>
              </a:rPr>
              <a:t>nt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viimane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miil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võib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moodustada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ebaproportsionaalse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osa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heitest</a:t>
            </a:r>
            <a:r>
              <a:rPr lang="en-US" sz="2400" dirty="0">
                <a:solidFill>
                  <a:srgbClr val="002060"/>
                </a:solidFill>
              </a:rPr>
              <a:t>).</a:t>
            </a:r>
            <a:endParaRPr lang="et-EE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CBB48-9BA1-FBB6-B856-254CE264407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5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93B1C"/>
      </a:dk2>
      <a:lt2>
        <a:srgbClr val="E8E8E8"/>
      </a:lt2>
      <a:accent1>
        <a:srgbClr val="41CE4E"/>
      </a:accent1>
      <a:accent2>
        <a:srgbClr val="193B1C"/>
      </a:accent2>
      <a:accent3>
        <a:srgbClr val="5EE56E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250925_slaidid</Template>
  <TotalTime>104</TotalTime>
  <Words>3454</Words>
  <Application>Microsoft Office PowerPoint</Application>
  <PresentationFormat>Widescreen</PresentationFormat>
  <Paragraphs>244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DM Sans</vt:lpstr>
      <vt:lpstr>Source Code Pro</vt:lpstr>
      <vt:lpstr>Verdana</vt:lpstr>
      <vt:lpstr>Wingdings</vt:lpstr>
      <vt:lpstr>Office'i kujundus</vt:lpstr>
      <vt:lpstr>Office Theme</vt:lpstr>
      <vt:lpstr>1_Office'i kujundus</vt:lpstr>
      <vt:lpstr>MOODUL 3 (OSA3) Rohetasuvuse strateegiad transpordis ja tarneahelates (1EAP)</vt:lpstr>
      <vt:lpstr>PowerPoint Presentation</vt:lpstr>
      <vt:lpstr>PowerPoint Presentation</vt:lpstr>
      <vt:lpstr>Rohelise väärtusahela tunnused ja eelised</vt:lpstr>
      <vt:lpstr>Rohelise väärtusahela tunnused ja eelised</vt:lpstr>
      <vt:lpstr>Rohelise väärtusahela tunnused ja eelised</vt:lpstr>
      <vt:lpstr>Väärtusahela tugevuste ja nõrkuste hindamine</vt:lpstr>
      <vt:lpstr>Väärtusahela tugevuste ja nõrkuste hindamine</vt:lpstr>
      <vt:lpstr>Väärtusahela tugevuste ja nõrkuste hindamine</vt:lpstr>
      <vt:lpstr>Väärtusahela tugevuste ja nõrkuste hindamine</vt:lpstr>
      <vt:lpstr>Väärtusahela tugevuste ja nõrkuste hindamine</vt:lpstr>
      <vt:lpstr>Väärtusahela tugevuste-nõrkuste hindamise tulemuste rakendamine</vt:lpstr>
      <vt:lpstr>Väärtusahela tugevuste-nõrkuste hindamise tulemuste rakendamine</vt:lpstr>
      <vt:lpstr>Mõtteülesanne 1 – LCA + andmepõhine SWOT väärtusahelas </vt:lpstr>
      <vt:lpstr>Kestlike ärimudelite alused transpordis</vt:lpstr>
      <vt:lpstr>PowerPoint Presentation</vt:lpstr>
      <vt:lpstr>Ringmajandus</vt:lpstr>
      <vt:lpstr>Ringmajanduse põhimõtted ja lineaarse mudeli väljakutsed</vt:lpstr>
      <vt:lpstr>Ringmajanduse põhimõtted ja lineaarse mudeli väljakutsed</vt:lpstr>
      <vt:lpstr>Ringmajanduse põhimõtted ja lineaarse mudeli väljakutsed</vt:lpstr>
      <vt:lpstr>Ringmajandus transpordi väärtusahelas</vt:lpstr>
      <vt:lpstr>Ringmajandus transpordi väärtusahelas</vt:lpstr>
      <vt:lpstr>Ringmajandus transpordi väärtusahelas</vt:lpstr>
      <vt:lpstr>Mõtteülesanne 4 – Ringmajanduse strateegiate disain logistikas </vt:lpstr>
      <vt:lpstr>Ringmajandus transpordi väärtusahelas</vt:lpstr>
      <vt:lpstr>Väljakutsed ringmajanduse rakendamisel</vt:lpstr>
      <vt:lpstr>PowerPoint Presentation</vt:lpstr>
      <vt:lpstr>Sotsiaalse vastutuse (CSR) põhimõtete integreerimine</vt:lpstr>
      <vt:lpstr>Sotsiaalse vastutuse (CSR) põhimõtete integreerimine</vt:lpstr>
      <vt:lpstr>Roheline tarbimine ja turutrendid</vt:lpstr>
      <vt:lpstr>Pikaajaline väärtuse loomine vs lühiajaline kasu</vt:lpstr>
      <vt:lpstr>Ettevõtte rohestrateegia raamistik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Jelizaveta Janno</cp:lastModifiedBy>
  <cp:revision>67</cp:revision>
  <dcterms:created xsi:type="dcterms:W3CDTF">2025-09-27T06:58:21Z</dcterms:created>
  <dcterms:modified xsi:type="dcterms:W3CDTF">2026-01-08T21:11:01Z</dcterms:modified>
</cp:coreProperties>
</file>