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85" r:id="rId2"/>
    <p:sldMasterId id="2147483702" r:id="rId3"/>
    <p:sldMasterId id="2147483713" r:id="rId4"/>
  </p:sldMasterIdLst>
  <p:notesMasterIdLst>
    <p:notesMasterId r:id="rId48"/>
  </p:notesMasterIdLst>
  <p:sldIdLst>
    <p:sldId id="372" r:id="rId5"/>
    <p:sldId id="2822" r:id="rId6"/>
    <p:sldId id="2821" r:id="rId7"/>
    <p:sldId id="316" r:id="rId8"/>
    <p:sldId id="373" r:id="rId9"/>
    <p:sldId id="333" r:id="rId10"/>
    <p:sldId id="258" r:id="rId11"/>
    <p:sldId id="259" r:id="rId12"/>
    <p:sldId id="260" r:id="rId13"/>
    <p:sldId id="261" r:id="rId14"/>
    <p:sldId id="2824" r:id="rId15"/>
    <p:sldId id="262" r:id="rId16"/>
    <p:sldId id="263" r:id="rId17"/>
    <p:sldId id="264" r:id="rId18"/>
    <p:sldId id="265" r:id="rId19"/>
    <p:sldId id="266" r:id="rId20"/>
    <p:sldId id="332" r:id="rId21"/>
    <p:sldId id="267" r:id="rId22"/>
    <p:sldId id="268" r:id="rId23"/>
    <p:sldId id="269" r:id="rId24"/>
    <p:sldId id="270" r:id="rId25"/>
    <p:sldId id="2825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1" r:id="rId46"/>
    <p:sldId id="348" r:id="rId47"/>
  </p:sldIdLst>
  <p:sldSz cx="14630400" cy="8229600"/>
  <p:notesSz cx="8229600" cy="14630400"/>
  <p:embeddedFontLst>
    <p:embeddedFont>
      <p:font typeface="DM Sans" pitchFamily="2" charset="-70"/>
      <p:regular r:id="rId49"/>
      <p:bold r:id="rId50"/>
      <p:italic r:id="rId51"/>
      <p:boldItalic r:id="rId52"/>
    </p:embeddedFont>
    <p:embeddedFont>
      <p:font typeface="Raleway" pitchFamily="2" charset="-7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Source Code Pro" panose="020B0509030403020204" pitchFamily="49" charset="0"/>
      <p:regular r:id="rId61"/>
      <p:bold r:id="rId62"/>
      <p:italic r:id="rId63"/>
      <p:boldItalic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iJs9jyVaDfpBphSctw8gtLip52k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i-Katrin Kes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FA5D1-B892-4392-BEC1-247B382D40D2}" v="110" dt="2026-01-11T20:12:13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2735" autoAdjust="0"/>
  </p:normalViewPr>
  <p:slideViewPr>
    <p:cSldViewPr snapToGrid="0" showGuides="1">
      <p:cViewPr varScale="1">
        <p:scale>
          <a:sx n="49" d="100"/>
          <a:sy n="49" d="100"/>
        </p:scale>
        <p:origin x="1028" y="44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customschemas.google.com/relationships/presentationmetadata" Target="meta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lizaveta Janno" userId="1019c2e1-4f0f-45de-83b1-227143dc2bad" providerId="ADAL" clId="{BB1DDD34-F5C1-44B8-A7E8-3E14EB266A8A}"/>
    <pc:docChg chg="undo custSel addSld delSld modSld sldOrd delMainMaster">
      <pc:chgData name="Jelizaveta Janno" userId="1019c2e1-4f0f-45de-83b1-227143dc2bad" providerId="ADAL" clId="{BB1DDD34-F5C1-44B8-A7E8-3E14EB266A8A}" dt="2026-01-11T20:12:27.692" v="1359" actId="1076"/>
      <pc:docMkLst>
        <pc:docMk/>
      </pc:docMkLst>
      <pc:sldChg chg="addSp delSp modSp del mod">
        <pc:chgData name="Jelizaveta Janno" userId="1019c2e1-4f0f-45de-83b1-227143dc2bad" providerId="ADAL" clId="{BB1DDD34-F5C1-44B8-A7E8-3E14EB266A8A}" dt="2026-01-11T16:43:28.255" v="117" actId="47"/>
        <pc:sldMkLst>
          <pc:docMk/>
          <pc:sldMk cId="0" sldId="256"/>
        </pc:sldMkLst>
        <pc:spChg chg="del mod">
          <ac:chgData name="Jelizaveta Janno" userId="1019c2e1-4f0f-45de-83b1-227143dc2bad" providerId="ADAL" clId="{BB1DDD34-F5C1-44B8-A7E8-3E14EB266A8A}" dt="2026-01-11T16:43:17.172" v="113"/>
          <ac:spMkLst>
            <pc:docMk/>
            <pc:sldMk cId="0" sldId="256"/>
            <ac:spMk id="202" creationId="{00000000-0000-0000-0000-000000000000}"/>
          </ac:spMkLst>
        </pc:spChg>
        <pc:picChg chg="add">
          <ac:chgData name="Jelizaveta Janno" userId="1019c2e1-4f0f-45de-83b1-227143dc2bad" providerId="ADAL" clId="{BB1DDD34-F5C1-44B8-A7E8-3E14EB266A8A}" dt="2026-01-11T16:35:15.069" v="106"/>
          <ac:picMkLst>
            <pc:docMk/>
            <pc:sldMk cId="0" sldId="256"/>
            <ac:picMk id="2" creationId="{E1B6C5D6-6024-C154-4B92-3BE887E84F59}"/>
          </ac:picMkLst>
        </pc:picChg>
      </pc:sldChg>
      <pc:sldChg chg="addSp delSp modSp del mod modCm modNotes">
        <pc:chgData name="Jelizaveta Janno" userId="1019c2e1-4f0f-45de-83b1-227143dc2bad" providerId="ADAL" clId="{BB1DDD34-F5C1-44B8-A7E8-3E14EB266A8A}" dt="2026-01-11T16:43:39.574" v="118" actId="47"/>
        <pc:sldMkLst>
          <pc:docMk/>
          <pc:sldMk cId="0" sldId="257"/>
        </pc:sldMkLst>
      </pc:sldChg>
      <pc:sldChg chg="addSp delSp modSp mod modClrScheme chgLayout">
        <pc:chgData name="Jelizaveta Janno" userId="1019c2e1-4f0f-45de-83b1-227143dc2bad" providerId="ADAL" clId="{BB1DDD34-F5C1-44B8-A7E8-3E14EB266A8A}" dt="2026-01-11T20:05:37.981" v="1211" actId="20577"/>
        <pc:sldMkLst>
          <pc:docMk/>
          <pc:sldMk cId="0" sldId="258"/>
        </pc:sldMkLst>
        <pc:spChg chg="add mod ord">
          <ac:chgData name="Jelizaveta Janno" userId="1019c2e1-4f0f-45de-83b1-227143dc2bad" providerId="ADAL" clId="{BB1DDD34-F5C1-44B8-A7E8-3E14EB266A8A}" dt="2026-01-11T16:55:44.827" v="193" actId="207"/>
          <ac:spMkLst>
            <pc:docMk/>
            <pc:sldMk cId="0" sldId="258"/>
            <ac:spMk id="2" creationId="{58A36534-2084-52D6-7884-1B452E00A8AE}"/>
          </ac:spMkLst>
        </pc:spChg>
        <pc:spChg chg="add mod">
          <ac:chgData name="Jelizaveta Janno" userId="1019c2e1-4f0f-45de-83b1-227143dc2bad" providerId="ADAL" clId="{BB1DDD34-F5C1-44B8-A7E8-3E14EB266A8A}" dt="2026-01-11T20:05:37.981" v="1211" actId="20577"/>
          <ac:spMkLst>
            <pc:docMk/>
            <pc:sldMk cId="0" sldId="258"/>
            <ac:spMk id="3" creationId="{0C4B293E-79D6-FC3A-1E57-758ADB80FA16}"/>
          </ac:spMkLst>
        </pc:spChg>
        <pc:spChg chg="add del mod ord">
          <ac:chgData name="Jelizaveta Janno" userId="1019c2e1-4f0f-45de-83b1-227143dc2bad" providerId="ADAL" clId="{BB1DDD34-F5C1-44B8-A7E8-3E14EB266A8A}" dt="2026-01-11T16:52:22.507" v="141" actId="478"/>
          <ac:spMkLst>
            <pc:docMk/>
            <pc:sldMk cId="0" sldId="258"/>
            <ac:spMk id="3" creationId="{CA6BD01C-BE7D-70F6-BA33-585A05BDCB19}"/>
          </ac:spMkLst>
        </pc:spChg>
        <pc:spChg chg="add del mod ord">
          <ac:chgData name="Jelizaveta Janno" userId="1019c2e1-4f0f-45de-83b1-227143dc2bad" providerId="ADAL" clId="{BB1DDD34-F5C1-44B8-A7E8-3E14EB266A8A}" dt="2026-01-11T16:44:16.546" v="127" actId="478"/>
          <ac:spMkLst>
            <pc:docMk/>
            <pc:sldMk cId="0" sldId="258"/>
            <ac:spMk id="4" creationId="{A3528712-EE93-0956-B7F7-A9C5A0A1EF10}"/>
          </ac:spMkLst>
        </pc:spChg>
        <pc:spChg chg="mod">
          <ac:chgData name="Jelizaveta Janno" userId="1019c2e1-4f0f-45de-83b1-227143dc2bad" providerId="ADAL" clId="{BB1DDD34-F5C1-44B8-A7E8-3E14EB266A8A}" dt="2026-01-11T16:44:34.279" v="130" actId="255"/>
          <ac:spMkLst>
            <pc:docMk/>
            <pc:sldMk cId="0" sldId="258"/>
            <ac:spMk id="21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2:28.861" v="142" actId="1076"/>
          <ac:spMkLst>
            <pc:docMk/>
            <pc:sldMk cId="0" sldId="258"/>
            <ac:spMk id="21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2:34.332" v="143" actId="1076"/>
          <ac:spMkLst>
            <pc:docMk/>
            <pc:sldMk cId="0" sldId="258"/>
            <ac:spMk id="21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44:51.586" v="137" actId="113"/>
          <ac:spMkLst>
            <pc:docMk/>
            <pc:sldMk cId="0" sldId="258"/>
            <ac:spMk id="22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44:47.993" v="136" actId="1076"/>
          <ac:spMkLst>
            <pc:docMk/>
            <pc:sldMk cId="0" sldId="258"/>
            <ac:spMk id="22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44:34.279" v="130" actId="255"/>
          <ac:spMkLst>
            <pc:docMk/>
            <pc:sldMk cId="0" sldId="258"/>
            <ac:spMk id="222" creationId="{00000000-0000-0000-0000-000000000000}"/>
          </ac:spMkLst>
        </pc:spChg>
        <pc:picChg chg="add del mod">
          <ac:chgData name="Jelizaveta Janno" userId="1019c2e1-4f0f-45de-83b1-227143dc2bad" providerId="ADAL" clId="{BB1DDD34-F5C1-44B8-A7E8-3E14EB266A8A}" dt="2026-01-11T16:44:14.049" v="126" actId="478"/>
          <ac:picMkLst>
            <pc:docMk/>
            <pc:sldMk cId="0" sldId="258"/>
            <ac:picMk id="216" creationId="{00000000-0000-0000-0000-000000000000}"/>
          </ac:picMkLst>
        </pc:picChg>
      </pc:sldChg>
      <pc:sldChg chg="addSp delSp modSp mod modClrScheme chgLayout">
        <pc:chgData name="Jelizaveta Janno" userId="1019c2e1-4f0f-45de-83b1-227143dc2bad" providerId="ADAL" clId="{BB1DDD34-F5C1-44B8-A7E8-3E14EB266A8A}" dt="2026-01-11T20:05:42.631" v="1213" actId="20577"/>
        <pc:sldMkLst>
          <pc:docMk/>
          <pc:sldMk cId="0" sldId="259"/>
        </pc:sldMkLst>
        <pc:spChg chg="add mod ord">
          <ac:chgData name="Jelizaveta Janno" userId="1019c2e1-4f0f-45de-83b1-227143dc2bad" providerId="ADAL" clId="{BB1DDD34-F5C1-44B8-A7E8-3E14EB266A8A}" dt="2026-01-11T16:55:40.264" v="192" actId="207"/>
          <ac:spMkLst>
            <pc:docMk/>
            <pc:sldMk cId="0" sldId="259"/>
            <ac:spMk id="2" creationId="{1CCB5460-283C-44F7-8173-87EFC7EE80C6}"/>
          </ac:spMkLst>
        </pc:spChg>
        <pc:spChg chg="add del mod ord">
          <ac:chgData name="Jelizaveta Janno" userId="1019c2e1-4f0f-45de-83b1-227143dc2bad" providerId="ADAL" clId="{BB1DDD34-F5C1-44B8-A7E8-3E14EB266A8A}" dt="2026-01-11T20:05:24.056" v="1206" actId="478"/>
          <ac:spMkLst>
            <pc:docMk/>
            <pc:sldMk cId="0" sldId="259"/>
            <ac:spMk id="3" creationId="{0D7F30CA-3694-F9D9-DD2E-F4186E59FAC9}"/>
          </ac:spMkLst>
        </pc:spChg>
        <pc:spChg chg="add del mod ord">
          <ac:chgData name="Jelizaveta Janno" userId="1019c2e1-4f0f-45de-83b1-227143dc2bad" providerId="ADAL" clId="{BB1DDD34-F5C1-44B8-A7E8-3E14EB266A8A}" dt="2026-01-11T12:43:01.417" v="98" actId="478"/>
          <ac:spMkLst>
            <pc:docMk/>
            <pc:sldMk cId="0" sldId="259"/>
            <ac:spMk id="4" creationId="{D704506C-15A8-5995-424D-E11286080388}"/>
          </ac:spMkLst>
        </pc:spChg>
        <pc:spChg chg="add mod">
          <ac:chgData name="Jelizaveta Janno" userId="1019c2e1-4f0f-45de-83b1-227143dc2bad" providerId="ADAL" clId="{BB1DDD34-F5C1-44B8-A7E8-3E14EB266A8A}" dt="2026-01-11T20:05:42.631" v="1213" actId="20577"/>
          <ac:spMkLst>
            <pc:docMk/>
            <pc:sldMk cId="0" sldId="259"/>
            <ac:spMk id="4" creationId="{E431C727-B4D6-C519-8E22-2E139BDCCABF}"/>
          </ac:spMkLst>
        </pc:spChg>
        <pc:spChg chg="mod">
          <ac:chgData name="Jelizaveta Janno" userId="1019c2e1-4f0f-45de-83b1-227143dc2bad" providerId="ADAL" clId="{BB1DDD34-F5C1-44B8-A7E8-3E14EB266A8A}" dt="2026-01-11T12:43:05.404" v="99" actId="21"/>
          <ac:spMkLst>
            <pc:docMk/>
            <pc:sldMk cId="0" sldId="259"/>
            <ac:spMk id="22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07T09:46:46.656" v="3" actId="1076"/>
          <ac:spMkLst>
            <pc:docMk/>
            <pc:sldMk cId="0" sldId="259"/>
            <ac:spMk id="22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07T09:46:50.777" v="4" actId="1076"/>
          <ac:spMkLst>
            <pc:docMk/>
            <pc:sldMk cId="0" sldId="259"/>
            <ac:spMk id="23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07T09:46:53.672" v="5" actId="1076"/>
          <ac:spMkLst>
            <pc:docMk/>
            <pc:sldMk cId="0" sldId="259"/>
            <ac:spMk id="241" creationId="{00000000-0000-0000-0000-000000000000}"/>
          </ac:spMkLst>
        </pc:spChg>
      </pc:sldChg>
      <pc:sldChg chg="addSp delSp modSp mod">
        <pc:chgData name="Jelizaveta Janno" userId="1019c2e1-4f0f-45de-83b1-227143dc2bad" providerId="ADAL" clId="{BB1DDD34-F5C1-44B8-A7E8-3E14EB266A8A}" dt="2026-01-11T20:06:11.271" v="1221" actId="20577"/>
        <pc:sldMkLst>
          <pc:docMk/>
          <pc:sldMk cId="0" sldId="260"/>
        </pc:sldMkLst>
        <pc:spChg chg="add mod">
          <ac:chgData name="Jelizaveta Janno" userId="1019c2e1-4f0f-45de-83b1-227143dc2bad" providerId="ADAL" clId="{BB1DDD34-F5C1-44B8-A7E8-3E14EB266A8A}" dt="2026-01-11T20:06:11.271" v="1221" actId="20577"/>
          <ac:spMkLst>
            <pc:docMk/>
            <pc:sldMk cId="0" sldId="260"/>
            <ac:spMk id="2" creationId="{94C00FCF-34EE-46AA-D210-97D0C088B9E5}"/>
          </ac:spMkLst>
        </pc:spChg>
        <pc:spChg chg="mod">
          <ac:chgData name="Jelizaveta Janno" userId="1019c2e1-4f0f-45de-83b1-227143dc2bad" providerId="ADAL" clId="{BB1DDD34-F5C1-44B8-A7E8-3E14EB266A8A}" dt="2026-01-11T16:55:51.284" v="194" actId="207"/>
          <ac:spMkLst>
            <pc:docMk/>
            <pc:sldMk cId="0" sldId="260"/>
            <ac:spMk id="25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4:44.021" v="177" actId="1076"/>
          <ac:spMkLst>
            <pc:docMk/>
            <pc:sldMk cId="0" sldId="260"/>
            <ac:spMk id="25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4:48.553" v="178" actId="113"/>
          <ac:spMkLst>
            <pc:docMk/>
            <pc:sldMk cId="0" sldId="260"/>
            <ac:spMk id="25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4:35.650" v="176" actId="255"/>
          <ac:spMkLst>
            <pc:docMk/>
            <pc:sldMk cId="0" sldId="260"/>
            <ac:spMk id="25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4:52.608" v="179" actId="113"/>
          <ac:spMkLst>
            <pc:docMk/>
            <pc:sldMk cId="0" sldId="260"/>
            <ac:spMk id="25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4:57.360" v="180" actId="113"/>
          <ac:spMkLst>
            <pc:docMk/>
            <pc:sldMk cId="0" sldId="260"/>
            <ac:spMk id="26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4:35.650" v="176" actId="255"/>
          <ac:spMkLst>
            <pc:docMk/>
            <pc:sldMk cId="0" sldId="260"/>
            <ac:spMk id="26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5:01.698" v="181" actId="113"/>
          <ac:spMkLst>
            <pc:docMk/>
            <pc:sldMk cId="0" sldId="260"/>
            <ac:spMk id="26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4:35.650" v="176" actId="255"/>
          <ac:spMkLst>
            <pc:docMk/>
            <pc:sldMk cId="0" sldId="260"/>
            <ac:spMk id="265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6:55:09.112" v="183" actId="478"/>
          <ac:spMkLst>
            <pc:docMk/>
            <pc:sldMk cId="0" sldId="260"/>
            <ac:spMk id="267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20:06:00.569" v="1219" actId="478"/>
          <ac:spMkLst>
            <pc:docMk/>
            <pc:sldMk cId="0" sldId="260"/>
            <ac:spMk id="269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20:05:53.815" v="1217" actId="1076"/>
          <ac:picMkLst>
            <pc:docMk/>
            <pc:sldMk cId="0" sldId="260"/>
            <ac:picMk id="3" creationId="{84CB690B-7506-5CE5-9270-C62BB6ECCEAE}"/>
          </ac:picMkLst>
        </pc:picChg>
        <pc:picChg chg="del">
          <ac:chgData name="Jelizaveta Janno" userId="1019c2e1-4f0f-45de-83b1-227143dc2bad" providerId="ADAL" clId="{BB1DDD34-F5C1-44B8-A7E8-3E14EB266A8A}" dt="2026-01-11T17:03:10.474" v="240" actId="478"/>
          <ac:picMkLst>
            <pc:docMk/>
            <pc:sldMk cId="0" sldId="260"/>
            <ac:picMk id="268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6:37.075" v="1228" actId="1076"/>
        <pc:sldMkLst>
          <pc:docMk/>
          <pc:sldMk cId="0" sldId="261"/>
        </pc:sldMkLst>
        <pc:spChg chg="add mod">
          <ac:chgData name="Jelizaveta Janno" userId="1019c2e1-4f0f-45de-83b1-227143dc2bad" providerId="ADAL" clId="{BB1DDD34-F5C1-44B8-A7E8-3E14EB266A8A}" dt="2026-01-11T20:06:37.075" v="1228" actId="1076"/>
          <ac:spMkLst>
            <pc:docMk/>
            <pc:sldMk cId="0" sldId="261"/>
            <ac:spMk id="2" creationId="{B19A84F8-094C-D570-EF75-571D379739F0}"/>
          </ac:spMkLst>
        </pc:spChg>
        <pc:spChg chg="mod">
          <ac:chgData name="Jelizaveta Janno" userId="1019c2e1-4f0f-45de-83b1-227143dc2bad" providerId="ADAL" clId="{BB1DDD34-F5C1-44B8-A7E8-3E14EB266A8A}" dt="2026-01-11T20:06:25.774" v="1223" actId="20577"/>
          <ac:spMkLst>
            <pc:docMk/>
            <pc:sldMk cId="0" sldId="261"/>
            <ac:spMk id="27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6:58.860" v="209" actId="207"/>
          <ac:spMkLst>
            <pc:docMk/>
            <pc:sldMk cId="0" sldId="261"/>
            <ac:spMk id="277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6:56:04.764" v="196" actId="478"/>
          <ac:spMkLst>
            <pc:docMk/>
            <pc:sldMk cId="0" sldId="261"/>
            <ac:spMk id="278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6:56:23.488" v="200" actId="478"/>
          <ac:spMkLst>
            <pc:docMk/>
            <pc:sldMk cId="0" sldId="261"/>
            <ac:spMk id="280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0:23.610" v="1145" actId="1076"/>
          <ac:picMkLst>
            <pc:docMk/>
            <pc:sldMk cId="0" sldId="261"/>
            <ac:picMk id="3" creationId="{E3D7E1E9-F407-9D44-3D6B-FC14CBDE12AE}"/>
          </ac:picMkLst>
        </pc:picChg>
        <pc:picChg chg="del">
          <ac:chgData name="Jelizaveta Janno" userId="1019c2e1-4f0f-45de-83b1-227143dc2bad" providerId="ADAL" clId="{BB1DDD34-F5C1-44B8-A7E8-3E14EB266A8A}" dt="2026-01-11T17:03:06.002" v="239" actId="478"/>
          <ac:picMkLst>
            <pc:docMk/>
            <pc:sldMk cId="0" sldId="261"/>
            <ac:picMk id="279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6:51.372" v="1233" actId="20577"/>
        <pc:sldMkLst>
          <pc:docMk/>
          <pc:sldMk cId="0" sldId="262"/>
        </pc:sldMkLst>
        <pc:spChg chg="add mod">
          <ac:chgData name="Jelizaveta Janno" userId="1019c2e1-4f0f-45de-83b1-227143dc2bad" providerId="ADAL" clId="{BB1DDD34-F5C1-44B8-A7E8-3E14EB266A8A}" dt="2026-01-11T20:06:51.372" v="1233" actId="20577"/>
          <ac:spMkLst>
            <pc:docMk/>
            <pc:sldMk cId="0" sldId="262"/>
            <ac:spMk id="2" creationId="{1FEAACFE-25BA-CFFB-869E-DEFC370F751E}"/>
          </ac:spMkLst>
        </pc:spChg>
        <pc:spChg chg="mod">
          <ac:chgData name="Jelizaveta Janno" userId="1019c2e1-4f0f-45de-83b1-227143dc2bad" providerId="ADAL" clId="{BB1DDD34-F5C1-44B8-A7E8-3E14EB266A8A}" dt="2026-01-11T17:00:21.419" v="230" actId="403"/>
          <ac:spMkLst>
            <pc:docMk/>
            <pc:sldMk cId="0" sldId="262"/>
            <ac:spMk id="28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25.917" v="231" actId="1076"/>
          <ac:spMkLst>
            <pc:docMk/>
            <pc:sldMk cId="0" sldId="262"/>
            <ac:spMk id="28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6:59:55.847" v="223" actId="255"/>
          <ac:spMkLst>
            <pc:docMk/>
            <pc:sldMk cId="0" sldId="262"/>
            <ac:spMk id="28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10.110" v="225" actId="255"/>
          <ac:spMkLst>
            <pc:docMk/>
            <pc:sldMk cId="0" sldId="262"/>
            <ac:spMk id="28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29.103" v="232" actId="113"/>
          <ac:spMkLst>
            <pc:docMk/>
            <pc:sldMk cId="0" sldId="262"/>
            <ac:spMk id="29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10.110" v="225" actId="255"/>
          <ac:spMkLst>
            <pc:docMk/>
            <pc:sldMk cId="0" sldId="262"/>
            <ac:spMk id="29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10.110" v="225" actId="255"/>
          <ac:spMkLst>
            <pc:docMk/>
            <pc:sldMk cId="0" sldId="262"/>
            <ac:spMk id="29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35.503" v="233" actId="113"/>
          <ac:spMkLst>
            <pc:docMk/>
            <pc:sldMk cId="0" sldId="262"/>
            <ac:spMk id="29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10.110" v="225" actId="255"/>
          <ac:spMkLst>
            <pc:docMk/>
            <pc:sldMk cId="0" sldId="262"/>
            <ac:spMk id="29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10.110" v="225" actId="255"/>
          <ac:spMkLst>
            <pc:docMk/>
            <pc:sldMk cId="0" sldId="262"/>
            <ac:spMk id="29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39.250" v="234" actId="113"/>
          <ac:spMkLst>
            <pc:docMk/>
            <pc:sldMk cId="0" sldId="262"/>
            <ac:spMk id="30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10.110" v="225" actId="255"/>
          <ac:spMkLst>
            <pc:docMk/>
            <pc:sldMk cId="0" sldId="262"/>
            <ac:spMk id="302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6:57:24.739" v="212" actId="478"/>
          <ac:spMkLst>
            <pc:docMk/>
            <pc:sldMk cId="0" sldId="262"/>
            <ac:spMk id="30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0:10.110" v="225" actId="255"/>
          <ac:spMkLst>
            <pc:docMk/>
            <pc:sldMk cId="0" sldId="262"/>
            <ac:spMk id="305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0:31.386" v="1147" actId="1076"/>
          <ac:picMkLst>
            <pc:docMk/>
            <pc:sldMk cId="0" sldId="262"/>
            <ac:picMk id="3" creationId="{271145F6-F75C-EF57-A029-9C001CA1F4F4}"/>
          </ac:picMkLst>
        </pc:picChg>
        <pc:picChg chg="del">
          <ac:chgData name="Jelizaveta Janno" userId="1019c2e1-4f0f-45de-83b1-227143dc2bad" providerId="ADAL" clId="{BB1DDD34-F5C1-44B8-A7E8-3E14EB266A8A}" dt="2026-01-11T17:00:58.176" v="238" actId="478"/>
          <ac:picMkLst>
            <pc:docMk/>
            <pc:sldMk cId="0" sldId="262"/>
            <ac:picMk id="304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7:01.106" v="1238" actId="20577"/>
        <pc:sldMkLst>
          <pc:docMk/>
          <pc:sldMk cId="0" sldId="263"/>
        </pc:sldMkLst>
        <pc:spChg chg="add mod">
          <ac:chgData name="Jelizaveta Janno" userId="1019c2e1-4f0f-45de-83b1-227143dc2bad" providerId="ADAL" clId="{BB1DDD34-F5C1-44B8-A7E8-3E14EB266A8A}" dt="2026-01-11T20:07:01.106" v="1238" actId="20577"/>
          <ac:spMkLst>
            <pc:docMk/>
            <pc:sldMk cId="0" sldId="263"/>
            <ac:spMk id="2" creationId="{9417DB71-3970-BD12-F391-4C91E696D573}"/>
          </ac:spMkLst>
        </pc:spChg>
        <pc:spChg chg="mod">
          <ac:chgData name="Jelizaveta Janno" userId="1019c2e1-4f0f-45de-83b1-227143dc2bad" providerId="ADAL" clId="{BB1DDD34-F5C1-44B8-A7E8-3E14EB266A8A}" dt="2026-01-11T19:21:22.803" v="1111" actId="20577"/>
          <ac:spMkLst>
            <pc:docMk/>
            <pc:sldMk cId="0" sldId="263"/>
            <ac:spMk id="31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4:35.173" v="253" actId="14100"/>
          <ac:spMkLst>
            <pc:docMk/>
            <pc:sldMk cId="0" sldId="263"/>
            <ac:spMk id="31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3:57.555" v="244" actId="255"/>
          <ac:spMkLst>
            <pc:docMk/>
            <pc:sldMk cId="0" sldId="263"/>
            <ac:spMk id="31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3:57.555" v="244" actId="255"/>
          <ac:spMkLst>
            <pc:docMk/>
            <pc:sldMk cId="0" sldId="263"/>
            <ac:spMk id="31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3:57.555" v="244" actId="255"/>
          <ac:spMkLst>
            <pc:docMk/>
            <pc:sldMk cId="0" sldId="263"/>
            <ac:spMk id="31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3:57.555" v="244" actId="255"/>
          <ac:spMkLst>
            <pc:docMk/>
            <pc:sldMk cId="0" sldId="263"/>
            <ac:spMk id="31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4:38.275" v="254" actId="403"/>
          <ac:spMkLst>
            <pc:docMk/>
            <pc:sldMk cId="0" sldId="263"/>
            <ac:spMk id="31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3:57.555" v="244" actId="255"/>
          <ac:spMkLst>
            <pc:docMk/>
            <pc:sldMk cId="0" sldId="263"/>
            <ac:spMk id="31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3:57.555" v="244" actId="255"/>
          <ac:spMkLst>
            <pc:docMk/>
            <pc:sldMk cId="0" sldId="263"/>
            <ac:spMk id="31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3:57.555" v="244" actId="255"/>
          <ac:spMkLst>
            <pc:docMk/>
            <pc:sldMk cId="0" sldId="263"/>
            <ac:spMk id="32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3:57.555" v="244" actId="255"/>
          <ac:spMkLst>
            <pc:docMk/>
            <pc:sldMk cId="0" sldId="263"/>
            <ac:spMk id="321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00:51.382" v="236" actId="478"/>
          <ac:spMkLst>
            <pc:docMk/>
            <pc:sldMk cId="0" sldId="263"/>
            <ac:spMk id="323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03:43.002" v="241" actId="478"/>
          <ac:spMkLst>
            <pc:docMk/>
            <pc:sldMk cId="0" sldId="263"/>
            <ac:spMk id="325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0:39.589" v="1149" actId="1076"/>
          <ac:picMkLst>
            <pc:docMk/>
            <pc:sldMk cId="0" sldId="263"/>
            <ac:picMk id="3" creationId="{3D758160-3AB7-8D68-1388-C3AC6F631DD1}"/>
          </ac:picMkLst>
        </pc:picChg>
        <pc:picChg chg="mod">
          <ac:chgData name="Jelizaveta Janno" userId="1019c2e1-4f0f-45de-83b1-227143dc2bad" providerId="ADAL" clId="{BB1DDD34-F5C1-44B8-A7E8-3E14EB266A8A}" dt="2026-01-11T17:03:47.026" v="242" actId="14100"/>
          <ac:picMkLst>
            <pc:docMk/>
            <pc:sldMk cId="0" sldId="263"/>
            <ac:picMk id="322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7:00:54.073" v="237" actId="478"/>
          <ac:picMkLst>
            <pc:docMk/>
            <pc:sldMk cId="0" sldId="263"/>
            <ac:picMk id="324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7:13.763" v="1243" actId="20577"/>
        <pc:sldMkLst>
          <pc:docMk/>
          <pc:sldMk cId="0" sldId="264"/>
        </pc:sldMkLst>
        <pc:spChg chg="add mod">
          <ac:chgData name="Jelizaveta Janno" userId="1019c2e1-4f0f-45de-83b1-227143dc2bad" providerId="ADAL" clId="{BB1DDD34-F5C1-44B8-A7E8-3E14EB266A8A}" dt="2026-01-11T20:07:13.763" v="1243" actId="20577"/>
          <ac:spMkLst>
            <pc:docMk/>
            <pc:sldMk cId="0" sldId="264"/>
            <ac:spMk id="2" creationId="{910B5699-E529-F601-2AFC-9D48DCEBB770}"/>
          </ac:spMkLst>
        </pc:spChg>
        <pc:spChg chg="add del mod">
          <ac:chgData name="Jelizaveta Janno" userId="1019c2e1-4f0f-45de-83b1-227143dc2bad" providerId="ADAL" clId="{BB1DDD34-F5C1-44B8-A7E8-3E14EB266A8A}" dt="2026-01-11T19:08:56.291" v="942" actId="22"/>
          <ac:spMkLst>
            <pc:docMk/>
            <pc:sldMk cId="0" sldId="264"/>
            <ac:spMk id="3" creationId="{A78A0454-4BD3-AA0C-EC5B-182EC5C4CA13}"/>
          </ac:spMkLst>
        </pc:spChg>
        <pc:spChg chg="mod">
          <ac:chgData name="Jelizaveta Janno" userId="1019c2e1-4f0f-45de-83b1-227143dc2bad" providerId="ADAL" clId="{BB1DDD34-F5C1-44B8-A7E8-3E14EB266A8A}" dt="2026-01-11T17:07:05.075" v="292" actId="14100"/>
          <ac:spMkLst>
            <pc:docMk/>
            <pc:sldMk cId="0" sldId="264"/>
            <ac:spMk id="33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47.021" v="285" actId="1076"/>
          <ac:spMkLst>
            <pc:docMk/>
            <pc:sldMk cId="0" sldId="264"/>
            <ac:spMk id="33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35.676" v="284" actId="948"/>
          <ac:spMkLst>
            <pc:docMk/>
            <pc:sldMk cId="0" sldId="264"/>
            <ac:spMk id="333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05:37.833" v="272" actId="478"/>
          <ac:spMkLst>
            <pc:docMk/>
            <pc:sldMk cId="0" sldId="264"/>
            <ac:spMk id="33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35.676" v="284" actId="948"/>
          <ac:spMkLst>
            <pc:docMk/>
            <pc:sldMk cId="0" sldId="264"/>
            <ac:spMk id="33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35.676" v="284" actId="948"/>
          <ac:spMkLst>
            <pc:docMk/>
            <pc:sldMk cId="0" sldId="264"/>
            <ac:spMk id="33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35.676" v="284" actId="948"/>
          <ac:spMkLst>
            <pc:docMk/>
            <pc:sldMk cId="0" sldId="264"/>
            <ac:spMk id="338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05:34.882" v="271" actId="478"/>
          <ac:spMkLst>
            <pc:docMk/>
            <pc:sldMk cId="0" sldId="264"/>
            <ac:spMk id="33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35.676" v="284" actId="948"/>
          <ac:spMkLst>
            <pc:docMk/>
            <pc:sldMk cId="0" sldId="264"/>
            <ac:spMk id="34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35.676" v="284" actId="948"/>
          <ac:spMkLst>
            <pc:docMk/>
            <pc:sldMk cId="0" sldId="264"/>
            <ac:spMk id="34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5:21.841" v="266" actId="255"/>
          <ac:spMkLst>
            <pc:docMk/>
            <pc:sldMk cId="0" sldId="264"/>
            <ac:spMk id="343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05:32.669" v="270" actId="478"/>
          <ac:spMkLst>
            <pc:docMk/>
            <pc:sldMk cId="0" sldId="264"/>
            <ac:spMk id="34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35.676" v="284" actId="948"/>
          <ac:spMkLst>
            <pc:docMk/>
            <pc:sldMk cId="0" sldId="264"/>
            <ac:spMk id="34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02.433" v="278" actId="1076"/>
          <ac:spMkLst>
            <pc:docMk/>
            <pc:sldMk cId="0" sldId="264"/>
            <ac:spMk id="34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6:35.676" v="284" actId="948"/>
          <ac:spMkLst>
            <pc:docMk/>
            <pc:sldMk cId="0" sldId="264"/>
            <ac:spMk id="34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5:21.841" v="266" actId="255"/>
          <ac:spMkLst>
            <pc:docMk/>
            <pc:sldMk cId="0" sldId="264"/>
            <ac:spMk id="34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5:21.841" v="266" actId="255"/>
          <ac:spMkLst>
            <pc:docMk/>
            <pc:sldMk cId="0" sldId="264"/>
            <ac:spMk id="350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06:14.008" v="280" actId="478"/>
          <ac:spMkLst>
            <pc:docMk/>
            <pc:sldMk cId="0" sldId="264"/>
            <ac:spMk id="352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07:08.822" v="293" actId="478"/>
          <ac:spMkLst>
            <pc:docMk/>
            <pc:sldMk cId="0" sldId="264"/>
            <ac:spMk id="354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0:46.048" v="1151" actId="1076"/>
          <ac:picMkLst>
            <pc:docMk/>
            <pc:sldMk cId="0" sldId="264"/>
            <ac:picMk id="5" creationId="{A7AF907C-8BDF-D1DA-5553-FB66023089F8}"/>
          </ac:picMkLst>
        </pc:picChg>
        <pc:picChg chg="del">
          <ac:chgData name="Jelizaveta Janno" userId="1019c2e1-4f0f-45de-83b1-227143dc2bad" providerId="ADAL" clId="{BB1DDD34-F5C1-44B8-A7E8-3E14EB266A8A}" dt="2026-01-11T17:05:26.668" v="267" actId="478"/>
          <ac:picMkLst>
            <pc:docMk/>
            <pc:sldMk cId="0" sldId="264"/>
            <ac:picMk id="335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7:05:29.043" v="268" actId="478"/>
          <ac:picMkLst>
            <pc:docMk/>
            <pc:sldMk cId="0" sldId="264"/>
            <ac:picMk id="340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7:05:31.210" v="269" actId="478"/>
          <ac:picMkLst>
            <pc:docMk/>
            <pc:sldMk cId="0" sldId="264"/>
            <ac:picMk id="345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7:06:16.166" v="281" actId="478"/>
          <ac:picMkLst>
            <pc:docMk/>
            <pc:sldMk cId="0" sldId="264"/>
            <ac:picMk id="353" creationId="{00000000-0000-0000-0000-000000000000}"/>
          </ac:picMkLst>
        </pc:picChg>
      </pc:sldChg>
      <pc:sldChg chg="addSp modSp mod">
        <pc:chgData name="Jelizaveta Janno" userId="1019c2e1-4f0f-45de-83b1-227143dc2bad" providerId="ADAL" clId="{BB1DDD34-F5C1-44B8-A7E8-3E14EB266A8A}" dt="2026-01-11T20:07:27.971" v="1248" actId="20577"/>
        <pc:sldMkLst>
          <pc:docMk/>
          <pc:sldMk cId="0" sldId="265"/>
        </pc:sldMkLst>
        <pc:spChg chg="add mod">
          <ac:chgData name="Jelizaveta Janno" userId="1019c2e1-4f0f-45de-83b1-227143dc2bad" providerId="ADAL" clId="{BB1DDD34-F5C1-44B8-A7E8-3E14EB266A8A}" dt="2026-01-11T20:07:27.971" v="1248" actId="20577"/>
          <ac:spMkLst>
            <pc:docMk/>
            <pc:sldMk cId="0" sldId="265"/>
            <ac:spMk id="2" creationId="{4F2046AE-1A82-201C-1BE2-E1FBDDF5B7EC}"/>
          </ac:spMkLst>
        </pc:spChg>
        <pc:spChg chg="mod">
          <ac:chgData name="Jelizaveta Janno" userId="1019c2e1-4f0f-45de-83b1-227143dc2bad" providerId="ADAL" clId="{BB1DDD34-F5C1-44B8-A7E8-3E14EB266A8A}" dt="2026-01-11T17:09:09.104" v="302" actId="2711"/>
          <ac:spMkLst>
            <pc:docMk/>
            <pc:sldMk cId="0" sldId="265"/>
            <ac:spMk id="360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0:53.098" v="1153" actId="1076"/>
          <ac:picMkLst>
            <pc:docMk/>
            <pc:sldMk cId="0" sldId="265"/>
            <ac:picMk id="3" creationId="{9ECCB1FE-D206-7E9B-ED26-DB7DEC195A02}"/>
          </ac:picMkLst>
        </pc:picChg>
        <pc:picChg chg="mod">
          <ac:chgData name="Jelizaveta Janno" userId="1019c2e1-4f0f-45de-83b1-227143dc2bad" providerId="ADAL" clId="{BB1DDD34-F5C1-44B8-A7E8-3E14EB266A8A}" dt="2026-01-11T19:30:58.648" v="1154" actId="1076"/>
          <ac:picMkLst>
            <pc:docMk/>
            <pc:sldMk cId="0" sldId="265"/>
            <ac:picMk id="361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7:39.758" v="1253" actId="20577"/>
        <pc:sldMkLst>
          <pc:docMk/>
          <pc:sldMk cId="0" sldId="266"/>
        </pc:sldMkLst>
        <pc:spChg chg="add mod">
          <ac:chgData name="Jelizaveta Janno" userId="1019c2e1-4f0f-45de-83b1-227143dc2bad" providerId="ADAL" clId="{BB1DDD34-F5C1-44B8-A7E8-3E14EB266A8A}" dt="2026-01-11T20:07:39.758" v="1253" actId="20577"/>
          <ac:spMkLst>
            <pc:docMk/>
            <pc:sldMk cId="0" sldId="266"/>
            <ac:spMk id="2" creationId="{EAA741DA-7876-9A1B-328D-4D1A58E56543}"/>
          </ac:spMkLst>
        </pc:spChg>
        <pc:spChg chg="mod">
          <ac:chgData name="Jelizaveta Janno" userId="1019c2e1-4f0f-45de-83b1-227143dc2bad" providerId="ADAL" clId="{BB1DDD34-F5C1-44B8-A7E8-3E14EB266A8A}" dt="2026-01-11T17:10:20.765" v="319" actId="207"/>
          <ac:spMkLst>
            <pc:docMk/>
            <pc:sldMk cId="0" sldId="266"/>
            <ac:spMk id="36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9:47.062" v="311" actId="207"/>
          <ac:spMkLst>
            <pc:docMk/>
            <pc:sldMk cId="0" sldId="266"/>
            <ac:spMk id="37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9:42.543" v="309" actId="1076"/>
          <ac:spMkLst>
            <pc:docMk/>
            <pc:sldMk cId="0" sldId="266"/>
            <ac:spMk id="37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9:54.926" v="313" actId="207"/>
          <ac:spMkLst>
            <pc:docMk/>
            <pc:sldMk cId="0" sldId="266"/>
            <ac:spMk id="37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9:40.004" v="308" actId="1076"/>
          <ac:spMkLst>
            <pc:docMk/>
            <pc:sldMk cId="0" sldId="266"/>
            <ac:spMk id="37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9:49.882" v="312" actId="207"/>
          <ac:spMkLst>
            <pc:docMk/>
            <pc:sldMk cId="0" sldId="266"/>
            <ac:spMk id="37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9:33.252" v="306" actId="1076"/>
          <ac:spMkLst>
            <pc:docMk/>
            <pc:sldMk cId="0" sldId="266"/>
            <ac:spMk id="37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9:58.558" v="314" actId="207"/>
          <ac:spMkLst>
            <pc:docMk/>
            <pc:sldMk cId="0" sldId="266"/>
            <ac:spMk id="37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09:36.810" v="307" actId="1076"/>
          <ac:spMkLst>
            <pc:docMk/>
            <pc:sldMk cId="0" sldId="266"/>
            <ac:spMk id="380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1:05.478" v="1156" actId="1076"/>
          <ac:picMkLst>
            <pc:docMk/>
            <pc:sldMk cId="0" sldId="266"/>
            <ac:picMk id="3" creationId="{5BA815FF-5A24-8BDB-BD75-D246D146BFD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7:55.478" v="1258" actId="20577"/>
        <pc:sldMkLst>
          <pc:docMk/>
          <pc:sldMk cId="0" sldId="267"/>
        </pc:sldMkLst>
        <pc:spChg chg="add mod">
          <ac:chgData name="Jelizaveta Janno" userId="1019c2e1-4f0f-45de-83b1-227143dc2bad" providerId="ADAL" clId="{BB1DDD34-F5C1-44B8-A7E8-3E14EB266A8A}" dt="2026-01-11T20:07:55.478" v="1258" actId="20577"/>
          <ac:spMkLst>
            <pc:docMk/>
            <pc:sldMk cId="0" sldId="267"/>
            <ac:spMk id="2" creationId="{595E8F31-34AF-0B0F-374F-7FE94C42E7BF}"/>
          </ac:spMkLst>
        </pc:spChg>
        <pc:spChg chg="mod">
          <ac:chgData name="Jelizaveta Janno" userId="1019c2e1-4f0f-45de-83b1-227143dc2bad" providerId="ADAL" clId="{BB1DDD34-F5C1-44B8-A7E8-3E14EB266A8A}" dt="2026-01-11T17:43:40.712" v="346" actId="207"/>
          <ac:spMkLst>
            <pc:docMk/>
            <pc:sldMk cId="0" sldId="267"/>
            <ac:spMk id="38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3:13.925" v="340" actId="207"/>
          <ac:spMkLst>
            <pc:docMk/>
            <pc:sldMk cId="0" sldId="267"/>
            <ac:spMk id="38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2:09.852" v="327" actId="14100"/>
          <ac:spMkLst>
            <pc:docMk/>
            <pc:sldMk cId="0" sldId="267"/>
            <ac:spMk id="39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1:56.312" v="326" actId="948"/>
          <ac:spMkLst>
            <pc:docMk/>
            <pc:sldMk cId="0" sldId="267"/>
            <ac:spMk id="39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2:47.143" v="332" actId="1076"/>
          <ac:spMkLst>
            <pc:docMk/>
            <pc:sldMk cId="0" sldId="267"/>
            <ac:spMk id="39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3:06.850" v="338" actId="14100"/>
          <ac:spMkLst>
            <pc:docMk/>
            <pc:sldMk cId="0" sldId="267"/>
            <ac:spMk id="39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1:56.312" v="326" actId="948"/>
          <ac:spMkLst>
            <pc:docMk/>
            <pc:sldMk cId="0" sldId="267"/>
            <ac:spMk id="39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1:56.312" v="326" actId="948"/>
          <ac:spMkLst>
            <pc:docMk/>
            <pc:sldMk cId="0" sldId="267"/>
            <ac:spMk id="39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1:23.773" v="321" actId="255"/>
          <ac:spMkLst>
            <pc:docMk/>
            <pc:sldMk cId="0" sldId="267"/>
            <ac:spMk id="39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1:56.312" v="326" actId="948"/>
          <ac:spMkLst>
            <pc:docMk/>
            <pc:sldMk cId="0" sldId="267"/>
            <ac:spMk id="39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3:50.922" v="348" actId="113"/>
          <ac:spMkLst>
            <pc:docMk/>
            <pc:sldMk cId="0" sldId="267"/>
            <ac:spMk id="398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41:33.201" v="323" actId="478"/>
          <ac:spMkLst>
            <pc:docMk/>
            <pc:sldMk cId="0" sldId="267"/>
            <ac:spMk id="39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1:56.312" v="326" actId="948"/>
          <ac:spMkLst>
            <pc:docMk/>
            <pc:sldMk cId="0" sldId="267"/>
            <ac:spMk id="401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1:17.256" v="1158" actId="1076"/>
          <ac:picMkLst>
            <pc:docMk/>
            <pc:sldMk cId="0" sldId="267"/>
            <ac:picMk id="3" creationId="{58C071B0-4641-7CF7-1E1C-1BAF9310EC90}"/>
          </ac:picMkLst>
        </pc:picChg>
        <pc:picChg chg="del">
          <ac:chgData name="Jelizaveta Janno" userId="1019c2e1-4f0f-45de-83b1-227143dc2bad" providerId="ADAL" clId="{BB1DDD34-F5C1-44B8-A7E8-3E14EB266A8A}" dt="2026-01-11T17:41:35.750" v="324" actId="478"/>
          <ac:picMkLst>
            <pc:docMk/>
            <pc:sldMk cId="0" sldId="267"/>
            <ac:picMk id="400" creationId="{00000000-0000-0000-0000-000000000000}"/>
          </ac:picMkLst>
        </pc:picChg>
      </pc:sldChg>
      <pc:sldChg chg="delSp modSp mod">
        <pc:chgData name="Jelizaveta Janno" userId="1019c2e1-4f0f-45de-83b1-227143dc2bad" providerId="ADAL" clId="{BB1DDD34-F5C1-44B8-A7E8-3E14EB266A8A}" dt="2026-01-11T17:46:59.882" v="385" actId="113"/>
        <pc:sldMkLst>
          <pc:docMk/>
          <pc:sldMk cId="0" sldId="268"/>
        </pc:sldMkLst>
        <pc:spChg chg="mod">
          <ac:chgData name="Jelizaveta Janno" userId="1019c2e1-4f0f-45de-83b1-227143dc2bad" providerId="ADAL" clId="{BB1DDD34-F5C1-44B8-A7E8-3E14EB266A8A}" dt="2026-01-11T17:46:22.377" v="377" actId="207"/>
          <ac:spMkLst>
            <pc:docMk/>
            <pc:sldMk cId="0" sldId="268"/>
            <ac:spMk id="40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4:32.370" v="352" actId="255"/>
          <ac:spMkLst>
            <pc:docMk/>
            <pc:sldMk cId="0" sldId="268"/>
            <ac:spMk id="409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45:39.143" v="366" actId="478"/>
          <ac:spMkLst>
            <pc:docMk/>
            <pc:sldMk cId="0" sldId="268"/>
            <ac:spMk id="410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44:56.008" v="356" actId="478"/>
          <ac:spMkLst>
            <pc:docMk/>
            <pc:sldMk cId="0" sldId="268"/>
            <ac:spMk id="41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6:47.111" v="381" actId="14100"/>
          <ac:spMkLst>
            <pc:docMk/>
            <pc:sldMk cId="0" sldId="268"/>
            <ac:spMk id="41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4:32.370" v="352" actId="255"/>
          <ac:spMkLst>
            <pc:docMk/>
            <pc:sldMk cId="0" sldId="268"/>
            <ac:spMk id="413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45:44.082" v="368" actId="478"/>
          <ac:spMkLst>
            <pc:docMk/>
            <pc:sldMk cId="0" sldId="268"/>
            <ac:spMk id="414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45:00.784" v="357" actId="478"/>
          <ac:spMkLst>
            <pc:docMk/>
            <pc:sldMk cId="0" sldId="268"/>
            <ac:spMk id="41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6:49.918" v="382" actId="113"/>
          <ac:spMkLst>
            <pc:docMk/>
            <pc:sldMk cId="0" sldId="268"/>
            <ac:spMk id="416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45:48.848" v="369" actId="478"/>
          <ac:spMkLst>
            <pc:docMk/>
            <pc:sldMk cId="0" sldId="268"/>
            <ac:spMk id="418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45:06.524" v="358" actId="478"/>
          <ac:spMkLst>
            <pc:docMk/>
            <pc:sldMk cId="0" sldId="268"/>
            <ac:spMk id="41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6:56.358" v="384" actId="14100"/>
          <ac:spMkLst>
            <pc:docMk/>
            <pc:sldMk cId="0" sldId="268"/>
            <ac:spMk id="42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4:32.370" v="352" actId="255"/>
          <ac:spMkLst>
            <pc:docMk/>
            <pc:sldMk cId="0" sldId="268"/>
            <ac:spMk id="421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45:53.961" v="371" actId="478"/>
          <ac:spMkLst>
            <pc:docMk/>
            <pc:sldMk cId="0" sldId="268"/>
            <ac:spMk id="422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45:09.039" v="359" actId="478"/>
          <ac:spMkLst>
            <pc:docMk/>
            <pc:sldMk cId="0" sldId="268"/>
            <ac:spMk id="42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6:59.882" v="385" actId="113"/>
          <ac:spMkLst>
            <pc:docMk/>
            <pc:sldMk cId="0" sldId="268"/>
            <ac:spMk id="42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4:32.370" v="352" actId="255"/>
          <ac:spMkLst>
            <pc:docMk/>
            <pc:sldMk cId="0" sldId="268"/>
            <ac:spMk id="425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44:45.515" v="354" actId="478"/>
          <ac:spMkLst>
            <pc:docMk/>
            <pc:sldMk cId="0" sldId="268"/>
            <ac:spMk id="42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4:42.388" v="353" actId="21"/>
          <ac:spMkLst>
            <pc:docMk/>
            <pc:sldMk cId="0" sldId="268"/>
            <ac:spMk id="428" creationId="{00000000-0000-0000-0000-000000000000}"/>
          </ac:spMkLst>
        </pc:spChg>
        <pc:picChg chg="del">
          <ac:chgData name="Jelizaveta Janno" userId="1019c2e1-4f0f-45de-83b1-227143dc2bad" providerId="ADAL" clId="{BB1DDD34-F5C1-44B8-A7E8-3E14EB266A8A}" dt="2026-01-11T17:44:47.782" v="355" actId="478"/>
          <ac:picMkLst>
            <pc:docMk/>
            <pc:sldMk cId="0" sldId="268"/>
            <ac:picMk id="427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8:46.874" v="1263" actId="20577"/>
        <pc:sldMkLst>
          <pc:docMk/>
          <pc:sldMk cId="0" sldId="269"/>
        </pc:sldMkLst>
        <pc:spChg chg="add mod">
          <ac:chgData name="Jelizaveta Janno" userId="1019c2e1-4f0f-45de-83b1-227143dc2bad" providerId="ADAL" clId="{BB1DDD34-F5C1-44B8-A7E8-3E14EB266A8A}" dt="2026-01-11T20:08:46.874" v="1263" actId="20577"/>
          <ac:spMkLst>
            <pc:docMk/>
            <pc:sldMk cId="0" sldId="269"/>
            <ac:spMk id="2" creationId="{345A73D2-FA19-14EF-2ED2-1B7FC18EF8F4}"/>
          </ac:spMkLst>
        </pc:spChg>
        <pc:spChg chg="mod">
          <ac:chgData name="Jelizaveta Janno" userId="1019c2e1-4f0f-45de-83b1-227143dc2bad" providerId="ADAL" clId="{BB1DDD34-F5C1-44B8-A7E8-3E14EB266A8A}" dt="2026-01-11T17:48:13.709" v="396" actId="113"/>
          <ac:spMkLst>
            <pc:docMk/>
            <pc:sldMk cId="0" sldId="269"/>
            <ac:spMk id="43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7:32.945" v="390" actId="948"/>
          <ac:spMkLst>
            <pc:docMk/>
            <pc:sldMk cId="0" sldId="269"/>
            <ac:spMk id="43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8:33.595" v="400" actId="113"/>
          <ac:spMkLst>
            <pc:docMk/>
            <pc:sldMk cId="0" sldId="269"/>
            <ac:spMk id="43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7:32.945" v="390" actId="948"/>
          <ac:spMkLst>
            <pc:docMk/>
            <pc:sldMk cId="0" sldId="269"/>
            <ac:spMk id="43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8:36.298" v="401" actId="113"/>
          <ac:spMkLst>
            <pc:docMk/>
            <pc:sldMk cId="0" sldId="269"/>
            <ac:spMk id="44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7:32.945" v="390" actId="948"/>
          <ac:spMkLst>
            <pc:docMk/>
            <pc:sldMk cId="0" sldId="269"/>
            <ac:spMk id="44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8:39.412" v="402" actId="113"/>
          <ac:spMkLst>
            <pc:docMk/>
            <pc:sldMk cId="0" sldId="269"/>
            <ac:spMk id="44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7:32.945" v="390" actId="948"/>
          <ac:spMkLst>
            <pc:docMk/>
            <pc:sldMk cId="0" sldId="269"/>
            <ac:spMk id="44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8:45.336" v="404" actId="123"/>
          <ac:spMkLst>
            <pc:docMk/>
            <pc:sldMk cId="0" sldId="269"/>
            <ac:spMk id="445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48:24.011" v="398" actId="478"/>
          <ac:spMkLst>
            <pc:docMk/>
            <pc:sldMk cId="0" sldId="269"/>
            <ac:spMk id="44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8:19.693" v="397" actId="21"/>
          <ac:spMkLst>
            <pc:docMk/>
            <pc:sldMk cId="0" sldId="269"/>
            <ac:spMk id="448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1:24.421" v="1160" actId="1076"/>
          <ac:picMkLst>
            <pc:docMk/>
            <pc:sldMk cId="0" sldId="269"/>
            <ac:picMk id="3" creationId="{E788A50C-5922-72C3-1D63-4564FD185609}"/>
          </ac:picMkLst>
        </pc:picChg>
        <pc:picChg chg="del">
          <ac:chgData name="Jelizaveta Janno" userId="1019c2e1-4f0f-45de-83b1-227143dc2bad" providerId="ADAL" clId="{BB1DDD34-F5C1-44B8-A7E8-3E14EB266A8A}" dt="2026-01-11T17:48:26.161" v="399" actId="478"/>
          <ac:picMkLst>
            <pc:docMk/>
            <pc:sldMk cId="0" sldId="269"/>
            <ac:picMk id="447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8:58.399" v="1266" actId="1076"/>
        <pc:sldMkLst>
          <pc:docMk/>
          <pc:sldMk cId="0" sldId="270"/>
        </pc:sldMkLst>
        <pc:spChg chg="add mod">
          <ac:chgData name="Jelizaveta Janno" userId="1019c2e1-4f0f-45de-83b1-227143dc2bad" providerId="ADAL" clId="{BB1DDD34-F5C1-44B8-A7E8-3E14EB266A8A}" dt="2026-01-11T20:08:58.399" v="1266" actId="1076"/>
          <ac:spMkLst>
            <pc:docMk/>
            <pc:sldMk cId="0" sldId="270"/>
            <ac:spMk id="2" creationId="{BF4E32F4-39A5-A95E-E3CF-C7F3EB6BF7E8}"/>
          </ac:spMkLst>
        </pc:spChg>
        <pc:spChg chg="mod">
          <ac:chgData name="Jelizaveta Janno" userId="1019c2e1-4f0f-45de-83b1-227143dc2bad" providerId="ADAL" clId="{BB1DDD34-F5C1-44B8-A7E8-3E14EB266A8A}" dt="2026-01-11T17:49:43.096" v="414" actId="403"/>
          <ac:spMkLst>
            <pc:docMk/>
            <pc:sldMk cId="0" sldId="270"/>
            <ac:spMk id="45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9:45.964" v="415" actId="123"/>
          <ac:spMkLst>
            <pc:docMk/>
            <pc:sldMk cId="0" sldId="270"/>
            <ac:spMk id="456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7:48:57.376" v="406" actId="478"/>
          <ac:spMkLst>
            <pc:docMk/>
            <pc:sldMk cId="0" sldId="270"/>
            <ac:spMk id="45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49:30.357" v="410" actId="948"/>
          <ac:spMkLst>
            <pc:docMk/>
            <pc:sldMk cId="0" sldId="270"/>
            <ac:spMk id="459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1:30.674" v="1162" actId="1076"/>
          <ac:picMkLst>
            <pc:docMk/>
            <pc:sldMk cId="0" sldId="270"/>
            <ac:picMk id="3" creationId="{138BE4B7-3C16-A24F-8771-D83DBE3EAD17}"/>
          </ac:picMkLst>
        </pc:picChg>
        <pc:picChg chg="del">
          <ac:chgData name="Jelizaveta Janno" userId="1019c2e1-4f0f-45de-83b1-227143dc2bad" providerId="ADAL" clId="{BB1DDD34-F5C1-44B8-A7E8-3E14EB266A8A}" dt="2026-01-11T17:48:59.562" v="407" actId="478"/>
          <ac:picMkLst>
            <pc:docMk/>
            <pc:sldMk cId="0" sldId="270"/>
            <ac:picMk id="458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9:09.658" v="1269" actId="20577"/>
        <pc:sldMkLst>
          <pc:docMk/>
          <pc:sldMk cId="0" sldId="271"/>
        </pc:sldMkLst>
        <pc:spChg chg="add mod">
          <ac:chgData name="Jelizaveta Janno" userId="1019c2e1-4f0f-45de-83b1-227143dc2bad" providerId="ADAL" clId="{BB1DDD34-F5C1-44B8-A7E8-3E14EB266A8A}" dt="2026-01-11T20:09:09.658" v="1269" actId="20577"/>
          <ac:spMkLst>
            <pc:docMk/>
            <pc:sldMk cId="0" sldId="271"/>
            <ac:spMk id="2" creationId="{E74E27EC-B7FB-EC72-E798-1820A530CC1F}"/>
          </ac:spMkLst>
        </pc:spChg>
        <pc:spChg chg="mod">
          <ac:chgData name="Jelizaveta Janno" userId="1019c2e1-4f0f-45de-83b1-227143dc2bad" providerId="ADAL" clId="{BB1DDD34-F5C1-44B8-A7E8-3E14EB266A8A}" dt="2026-01-11T19:23:45.342" v="1120" actId="207"/>
          <ac:spMkLst>
            <pc:docMk/>
            <pc:sldMk cId="0" sldId="271"/>
            <ac:spMk id="46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2:58.647" v="428" actId="207"/>
          <ac:spMkLst>
            <pc:docMk/>
            <pc:sldMk cId="0" sldId="271"/>
            <ac:spMk id="46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2:20.201" v="418" actId="948"/>
          <ac:spMkLst>
            <pc:docMk/>
            <pc:sldMk cId="0" sldId="271"/>
            <ac:spMk id="46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3:10.643" v="431" actId="14100"/>
          <ac:spMkLst>
            <pc:docMk/>
            <pc:sldMk cId="0" sldId="271"/>
            <ac:spMk id="47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2:20.201" v="418" actId="948"/>
          <ac:spMkLst>
            <pc:docMk/>
            <pc:sldMk cId="0" sldId="271"/>
            <ac:spMk id="47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3:10.643" v="431" actId="14100"/>
          <ac:spMkLst>
            <pc:docMk/>
            <pc:sldMk cId="0" sldId="271"/>
            <ac:spMk id="47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2:20.201" v="418" actId="948"/>
          <ac:spMkLst>
            <pc:docMk/>
            <pc:sldMk cId="0" sldId="271"/>
            <ac:spMk id="47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3:10.643" v="431" actId="14100"/>
          <ac:spMkLst>
            <pc:docMk/>
            <pc:sldMk cId="0" sldId="271"/>
            <ac:spMk id="47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2:20.201" v="418" actId="948"/>
          <ac:spMkLst>
            <pc:docMk/>
            <pc:sldMk cId="0" sldId="271"/>
            <ac:spMk id="477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52:26.367" v="420" actId="478"/>
          <ac:spMkLst>
            <pc:docMk/>
            <pc:sldMk cId="0" sldId="271"/>
            <ac:spMk id="47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2:22.911" v="419" actId="21"/>
          <ac:spMkLst>
            <pc:docMk/>
            <pc:sldMk cId="0" sldId="271"/>
            <ac:spMk id="480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1:39.489" v="1164" actId="1076"/>
          <ac:picMkLst>
            <pc:docMk/>
            <pc:sldMk cId="0" sldId="271"/>
            <ac:picMk id="3" creationId="{C36F5309-0612-D417-B93D-79EE6F162841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9:21.979" v="1272" actId="20577"/>
        <pc:sldMkLst>
          <pc:docMk/>
          <pc:sldMk cId="0" sldId="272"/>
        </pc:sldMkLst>
        <pc:spChg chg="add mod">
          <ac:chgData name="Jelizaveta Janno" userId="1019c2e1-4f0f-45de-83b1-227143dc2bad" providerId="ADAL" clId="{BB1DDD34-F5C1-44B8-A7E8-3E14EB266A8A}" dt="2026-01-11T20:09:21.979" v="1272" actId="20577"/>
          <ac:spMkLst>
            <pc:docMk/>
            <pc:sldMk cId="0" sldId="272"/>
            <ac:spMk id="2" creationId="{BBD1692B-435A-CE2B-E67C-1D6C8D624023}"/>
          </ac:spMkLst>
        </pc:spChg>
        <pc:spChg chg="mod">
          <ac:chgData name="Jelizaveta Janno" userId="1019c2e1-4f0f-45de-83b1-227143dc2bad" providerId="ADAL" clId="{BB1DDD34-F5C1-44B8-A7E8-3E14EB266A8A}" dt="2026-01-11T17:54:51.608" v="444" actId="403"/>
          <ac:spMkLst>
            <pc:docMk/>
            <pc:sldMk cId="0" sldId="272"/>
            <ac:spMk id="48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2:26.497" v="471" actId="403"/>
          <ac:spMkLst>
            <pc:docMk/>
            <pc:sldMk cId="0" sldId="272"/>
            <ac:spMk id="48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5:10.605" v="449" actId="14100"/>
          <ac:spMkLst>
            <pc:docMk/>
            <pc:sldMk cId="0" sldId="272"/>
            <ac:spMk id="48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3:03.136" v="496" actId="20577"/>
          <ac:spMkLst>
            <pc:docMk/>
            <pc:sldMk cId="0" sldId="272"/>
            <ac:spMk id="48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4:46.951" v="441" actId="255"/>
          <ac:spMkLst>
            <pc:docMk/>
            <pc:sldMk cId="0" sldId="272"/>
            <ac:spMk id="49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4:46.951" v="441" actId="255"/>
          <ac:spMkLst>
            <pc:docMk/>
            <pc:sldMk cId="0" sldId="272"/>
            <ac:spMk id="49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4:46.951" v="441" actId="255"/>
          <ac:spMkLst>
            <pc:docMk/>
            <pc:sldMk cId="0" sldId="272"/>
            <ac:spMk id="49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4:46.951" v="441" actId="255"/>
          <ac:spMkLst>
            <pc:docMk/>
            <pc:sldMk cId="0" sldId="272"/>
            <ac:spMk id="49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5:07.038" v="448" actId="14100"/>
          <ac:spMkLst>
            <pc:docMk/>
            <pc:sldMk cId="0" sldId="272"/>
            <ac:spMk id="49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4:46.951" v="441" actId="255"/>
          <ac:spMkLst>
            <pc:docMk/>
            <pc:sldMk cId="0" sldId="272"/>
            <ac:spMk id="49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2:23.309" v="470" actId="403"/>
          <ac:spMkLst>
            <pc:docMk/>
            <pc:sldMk cId="0" sldId="272"/>
            <ac:spMk id="501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7:53:39.722" v="435" actId="478"/>
          <ac:spMkLst>
            <pc:docMk/>
            <pc:sldMk cId="0" sldId="272"/>
            <ac:spMk id="50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7:53:36.525" v="434" actId="21"/>
          <ac:spMkLst>
            <pc:docMk/>
            <pc:sldMk cId="0" sldId="272"/>
            <ac:spMk id="504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1:53.311" v="1166" actId="1076"/>
          <ac:picMkLst>
            <pc:docMk/>
            <pc:sldMk cId="0" sldId="272"/>
            <ac:picMk id="3" creationId="{9E8832CD-B482-088D-3CBF-3D8C7F73B9FF}"/>
          </ac:picMkLst>
        </pc:picChg>
        <pc:picChg chg="del">
          <ac:chgData name="Jelizaveta Janno" userId="1019c2e1-4f0f-45de-83b1-227143dc2bad" providerId="ADAL" clId="{BB1DDD34-F5C1-44B8-A7E8-3E14EB266A8A}" dt="2026-01-11T17:53:41.789" v="436" actId="478"/>
          <ac:picMkLst>
            <pc:docMk/>
            <pc:sldMk cId="0" sldId="272"/>
            <ac:picMk id="503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9:33.313" v="1275" actId="1076"/>
        <pc:sldMkLst>
          <pc:docMk/>
          <pc:sldMk cId="0" sldId="273"/>
        </pc:sldMkLst>
        <pc:spChg chg="add mod">
          <ac:chgData name="Jelizaveta Janno" userId="1019c2e1-4f0f-45de-83b1-227143dc2bad" providerId="ADAL" clId="{BB1DDD34-F5C1-44B8-A7E8-3E14EB266A8A}" dt="2026-01-11T20:09:33.313" v="1275" actId="1076"/>
          <ac:spMkLst>
            <pc:docMk/>
            <pc:sldMk cId="0" sldId="273"/>
            <ac:spMk id="2" creationId="{394C7C57-B34F-7D38-C4B9-F5F317312203}"/>
          </ac:spMkLst>
        </pc:spChg>
        <pc:spChg chg="mod">
          <ac:chgData name="Jelizaveta Janno" userId="1019c2e1-4f0f-45de-83b1-227143dc2bad" providerId="ADAL" clId="{BB1DDD34-F5C1-44B8-A7E8-3E14EB266A8A}" dt="2026-01-11T18:17:55.353" v="535" actId="207"/>
          <ac:spMkLst>
            <pc:docMk/>
            <pc:sldMk cId="0" sldId="273"/>
            <ac:spMk id="51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3:42.240" v="502" actId="948"/>
          <ac:spMkLst>
            <pc:docMk/>
            <pc:sldMk cId="0" sldId="273"/>
            <ac:spMk id="51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4:09.809" v="506" actId="14100"/>
          <ac:spMkLst>
            <pc:docMk/>
            <pc:sldMk cId="0" sldId="273"/>
            <ac:spMk id="51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4:47.948" v="511" actId="113"/>
          <ac:spMkLst>
            <pc:docMk/>
            <pc:sldMk cId="0" sldId="273"/>
            <ac:spMk id="51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4:27.734" v="509" actId="1076"/>
          <ac:spMkLst>
            <pc:docMk/>
            <pc:sldMk cId="0" sldId="273"/>
            <ac:spMk id="51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4:21.179" v="508" actId="1076"/>
          <ac:spMkLst>
            <pc:docMk/>
            <pc:sldMk cId="0" sldId="273"/>
            <ac:spMk id="51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4:14.546" v="507" actId="1076"/>
          <ac:spMkLst>
            <pc:docMk/>
            <pc:sldMk cId="0" sldId="273"/>
            <ac:spMk id="51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4:59.288" v="513" actId="1076"/>
          <ac:spMkLst>
            <pc:docMk/>
            <pc:sldMk cId="0" sldId="273"/>
            <ac:spMk id="51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5:11.506" v="517" actId="113"/>
          <ac:spMkLst>
            <pc:docMk/>
            <pc:sldMk cId="0" sldId="273"/>
            <ac:spMk id="51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5:08.002" v="516" actId="1076"/>
          <ac:spMkLst>
            <pc:docMk/>
            <pc:sldMk cId="0" sldId="273"/>
            <ac:spMk id="52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3:42.240" v="502" actId="948"/>
          <ac:spMkLst>
            <pc:docMk/>
            <pc:sldMk cId="0" sldId="273"/>
            <ac:spMk id="52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5:26.365" v="521" actId="1076"/>
          <ac:spMkLst>
            <pc:docMk/>
            <pc:sldMk cId="0" sldId="273"/>
            <ac:spMk id="52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5:38.987" v="527" actId="113"/>
          <ac:spMkLst>
            <pc:docMk/>
            <pc:sldMk cId="0" sldId="273"/>
            <ac:spMk id="52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3:42.240" v="502" actId="948"/>
          <ac:spMkLst>
            <pc:docMk/>
            <pc:sldMk cId="0" sldId="273"/>
            <ac:spMk id="52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13:42.240" v="502" actId="948"/>
          <ac:spMkLst>
            <pc:docMk/>
            <pc:sldMk cId="0" sldId="273"/>
            <ac:spMk id="529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13:24.167" v="498" actId="478"/>
          <ac:spMkLst>
            <pc:docMk/>
            <pc:sldMk cId="0" sldId="273"/>
            <ac:spMk id="530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13:49.619" v="503" actId="478"/>
          <ac:spMkLst>
            <pc:docMk/>
            <pc:sldMk cId="0" sldId="273"/>
            <ac:spMk id="532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1:59.777" v="1168" actId="1076"/>
          <ac:picMkLst>
            <pc:docMk/>
            <pc:sldMk cId="0" sldId="273"/>
            <ac:picMk id="3" creationId="{8D0A083D-3977-21D0-14BA-482D6C48A983}"/>
          </ac:picMkLst>
        </pc:picChg>
        <pc:picChg chg="del">
          <ac:chgData name="Jelizaveta Janno" userId="1019c2e1-4f0f-45de-83b1-227143dc2bad" providerId="ADAL" clId="{BB1DDD34-F5C1-44B8-A7E8-3E14EB266A8A}" dt="2026-01-11T18:13:26.385" v="499" actId="478"/>
          <ac:picMkLst>
            <pc:docMk/>
            <pc:sldMk cId="0" sldId="273"/>
            <ac:picMk id="531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9:44.130" v="1278" actId="20577"/>
        <pc:sldMkLst>
          <pc:docMk/>
          <pc:sldMk cId="0" sldId="274"/>
        </pc:sldMkLst>
        <pc:spChg chg="add mod">
          <ac:chgData name="Jelizaveta Janno" userId="1019c2e1-4f0f-45de-83b1-227143dc2bad" providerId="ADAL" clId="{BB1DDD34-F5C1-44B8-A7E8-3E14EB266A8A}" dt="2026-01-11T20:09:44.130" v="1278" actId="20577"/>
          <ac:spMkLst>
            <pc:docMk/>
            <pc:sldMk cId="0" sldId="274"/>
            <ac:spMk id="2" creationId="{8BA96723-3D54-77F0-65A9-FED926F9DA73}"/>
          </ac:spMkLst>
        </pc:spChg>
        <pc:spChg chg="mod">
          <ac:chgData name="Jelizaveta Janno" userId="1019c2e1-4f0f-45de-83b1-227143dc2bad" providerId="ADAL" clId="{BB1DDD34-F5C1-44B8-A7E8-3E14EB266A8A}" dt="2026-01-11T18:20:21.037" v="548" actId="113"/>
          <ac:spMkLst>
            <pc:docMk/>
            <pc:sldMk cId="0" sldId="274"/>
            <ac:spMk id="53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37.059" v="552" actId="14100"/>
          <ac:spMkLst>
            <pc:docMk/>
            <pc:sldMk cId="0" sldId="274"/>
            <ac:spMk id="53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42.253" v="554" actId="113"/>
          <ac:spMkLst>
            <pc:docMk/>
            <pc:sldMk cId="0" sldId="274"/>
            <ac:spMk id="54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00.800" v="540" actId="948"/>
          <ac:spMkLst>
            <pc:docMk/>
            <pc:sldMk cId="0" sldId="274"/>
            <ac:spMk id="54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00.800" v="540" actId="948"/>
          <ac:spMkLst>
            <pc:docMk/>
            <pc:sldMk cId="0" sldId="274"/>
            <ac:spMk id="54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00.800" v="540" actId="948"/>
          <ac:spMkLst>
            <pc:docMk/>
            <pc:sldMk cId="0" sldId="274"/>
            <ac:spMk id="54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00.800" v="540" actId="948"/>
          <ac:spMkLst>
            <pc:docMk/>
            <pc:sldMk cId="0" sldId="274"/>
            <ac:spMk id="54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28.561" v="549" actId="14100"/>
          <ac:spMkLst>
            <pc:docMk/>
            <pc:sldMk cId="0" sldId="274"/>
            <ac:spMk id="54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48.619" v="555" actId="113"/>
          <ac:spMkLst>
            <pc:docMk/>
            <pc:sldMk cId="0" sldId="274"/>
            <ac:spMk id="54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00.800" v="540" actId="948"/>
          <ac:spMkLst>
            <pc:docMk/>
            <pc:sldMk cId="0" sldId="274"/>
            <ac:spMk id="54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00.800" v="540" actId="948"/>
          <ac:spMkLst>
            <pc:docMk/>
            <pc:sldMk cId="0" sldId="274"/>
            <ac:spMk id="54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00.800" v="540" actId="948"/>
          <ac:spMkLst>
            <pc:docMk/>
            <pc:sldMk cId="0" sldId="274"/>
            <ac:spMk id="55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20:55.933" v="559" actId="403"/>
          <ac:spMkLst>
            <pc:docMk/>
            <pc:sldMk cId="0" sldId="274"/>
            <ac:spMk id="553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18:08.614" v="537" actId="478"/>
          <ac:spMkLst>
            <pc:docMk/>
            <pc:sldMk cId="0" sldId="274"/>
            <ac:spMk id="554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20:04.072" v="541" actId="478"/>
          <ac:spMkLst>
            <pc:docMk/>
            <pc:sldMk cId="0" sldId="274"/>
            <ac:spMk id="556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2:06.523" v="1170" actId="1076"/>
          <ac:picMkLst>
            <pc:docMk/>
            <pc:sldMk cId="0" sldId="274"/>
            <ac:picMk id="3" creationId="{E0634004-74A6-A95B-9435-EA6A91C5FED2}"/>
          </ac:picMkLst>
        </pc:picChg>
        <pc:picChg chg="del">
          <ac:chgData name="Jelizaveta Janno" userId="1019c2e1-4f0f-45de-83b1-227143dc2bad" providerId="ADAL" clId="{BB1DDD34-F5C1-44B8-A7E8-3E14EB266A8A}" dt="2026-01-11T18:18:10.984" v="538" actId="478"/>
          <ac:picMkLst>
            <pc:docMk/>
            <pc:sldMk cId="0" sldId="274"/>
            <ac:picMk id="555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09:55.854" v="1281" actId="20577"/>
        <pc:sldMkLst>
          <pc:docMk/>
          <pc:sldMk cId="0" sldId="275"/>
        </pc:sldMkLst>
        <pc:spChg chg="add mod">
          <ac:chgData name="Jelizaveta Janno" userId="1019c2e1-4f0f-45de-83b1-227143dc2bad" providerId="ADAL" clId="{BB1DDD34-F5C1-44B8-A7E8-3E14EB266A8A}" dt="2026-01-11T20:09:55.854" v="1281" actId="20577"/>
          <ac:spMkLst>
            <pc:docMk/>
            <pc:sldMk cId="0" sldId="275"/>
            <ac:spMk id="2" creationId="{E4903345-DF13-473E-E69E-51F05F5F086D}"/>
          </ac:spMkLst>
        </pc:spChg>
        <pc:spChg chg="mod">
          <ac:chgData name="Jelizaveta Janno" userId="1019c2e1-4f0f-45de-83b1-227143dc2bad" providerId="ADAL" clId="{BB1DDD34-F5C1-44B8-A7E8-3E14EB266A8A}" dt="2026-01-11T18:32:25.502" v="569" actId="948"/>
          <ac:spMkLst>
            <pc:docMk/>
            <pc:sldMk cId="0" sldId="275"/>
            <ac:spMk id="56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52.146" v="576" actId="113"/>
          <ac:spMkLst>
            <pc:docMk/>
            <pc:sldMk cId="0" sldId="275"/>
            <ac:spMk id="56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25.502" v="569" actId="948"/>
          <ac:spMkLst>
            <pc:docMk/>
            <pc:sldMk cId="0" sldId="275"/>
            <ac:spMk id="56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41.292" v="572" actId="113"/>
          <ac:spMkLst>
            <pc:docMk/>
            <pc:sldMk cId="0" sldId="275"/>
            <ac:spMk id="56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25.502" v="569" actId="948"/>
          <ac:spMkLst>
            <pc:docMk/>
            <pc:sldMk cId="0" sldId="275"/>
            <ac:spMk id="56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38.241" v="571" actId="113"/>
          <ac:spMkLst>
            <pc:docMk/>
            <pc:sldMk cId="0" sldId="275"/>
            <ac:spMk id="56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35.054" v="570" actId="1076"/>
          <ac:spMkLst>
            <pc:docMk/>
            <pc:sldMk cId="0" sldId="275"/>
            <ac:spMk id="56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25.502" v="569" actId="948"/>
          <ac:spMkLst>
            <pc:docMk/>
            <pc:sldMk cId="0" sldId="275"/>
            <ac:spMk id="57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44.950" v="573" actId="113"/>
          <ac:spMkLst>
            <pc:docMk/>
            <pc:sldMk cId="0" sldId="275"/>
            <ac:spMk id="57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25.502" v="569" actId="948"/>
          <ac:spMkLst>
            <pc:docMk/>
            <pc:sldMk cId="0" sldId="275"/>
            <ac:spMk id="572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21:11.806" v="562" actId="478"/>
          <ac:spMkLst>
            <pc:docMk/>
            <pc:sldMk cId="0" sldId="275"/>
            <ac:spMk id="57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2:25.502" v="569" actId="948"/>
          <ac:spMkLst>
            <pc:docMk/>
            <pc:sldMk cId="0" sldId="275"/>
            <ac:spMk id="575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2:15.802" v="1172" actId="1076"/>
          <ac:picMkLst>
            <pc:docMk/>
            <pc:sldMk cId="0" sldId="275"/>
            <ac:picMk id="3" creationId="{D6FCE4F8-379D-3F92-5921-8EAC3914FD63}"/>
          </ac:picMkLst>
        </pc:picChg>
        <pc:picChg chg="del">
          <ac:chgData name="Jelizaveta Janno" userId="1019c2e1-4f0f-45de-83b1-227143dc2bad" providerId="ADAL" clId="{BB1DDD34-F5C1-44B8-A7E8-3E14EB266A8A}" dt="2026-01-11T18:21:13.851" v="563" actId="478"/>
          <ac:picMkLst>
            <pc:docMk/>
            <pc:sldMk cId="0" sldId="275"/>
            <ac:picMk id="574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0:22.431" v="1292" actId="20577"/>
        <pc:sldMkLst>
          <pc:docMk/>
          <pc:sldMk cId="0" sldId="276"/>
        </pc:sldMkLst>
        <pc:spChg chg="add mod">
          <ac:chgData name="Jelizaveta Janno" userId="1019c2e1-4f0f-45de-83b1-227143dc2bad" providerId="ADAL" clId="{BB1DDD34-F5C1-44B8-A7E8-3E14EB266A8A}" dt="2026-01-11T20:10:22.431" v="1292" actId="20577"/>
          <ac:spMkLst>
            <pc:docMk/>
            <pc:sldMk cId="0" sldId="276"/>
            <ac:spMk id="2" creationId="{CC46CB91-588B-E104-D9E1-E9D7BA53B37C}"/>
          </ac:spMkLst>
        </pc:spChg>
        <pc:spChg chg="mod">
          <ac:chgData name="Jelizaveta Janno" userId="1019c2e1-4f0f-45de-83b1-227143dc2bad" providerId="ADAL" clId="{BB1DDD34-F5C1-44B8-A7E8-3E14EB266A8A}" dt="2026-01-11T20:10:15.307" v="1288" actId="207"/>
          <ac:spMkLst>
            <pc:docMk/>
            <pc:sldMk cId="0" sldId="276"/>
            <ac:spMk id="58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4:26.760" v="589" actId="948"/>
          <ac:spMkLst>
            <pc:docMk/>
            <pc:sldMk cId="0" sldId="276"/>
            <ac:spMk id="588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33:28.827" v="578" actId="478"/>
          <ac:spMkLst>
            <pc:docMk/>
            <pc:sldMk cId="0" sldId="276"/>
            <ac:spMk id="589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33:38.711" v="580" actId="478"/>
          <ac:spMkLst>
            <pc:docMk/>
            <pc:sldMk cId="0" sldId="276"/>
            <ac:spMk id="591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2:24.837" v="1174" actId="1076"/>
          <ac:picMkLst>
            <pc:docMk/>
            <pc:sldMk cId="0" sldId="276"/>
            <ac:picMk id="3" creationId="{251859E2-E2F2-D31E-7108-8D4826BB4D3D}"/>
          </ac:picMkLst>
        </pc:picChg>
        <pc:picChg chg="del">
          <ac:chgData name="Jelizaveta Janno" userId="1019c2e1-4f0f-45de-83b1-227143dc2bad" providerId="ADAL" clId="{BB1DDD34-F5C1-44B8-A7E8-3E14EB266A8A}" dt="2026-01-11T18:33:34.859" v="579" actId="478"/>
          <ac:picMkLst>
            <pc:docMk/>
            <pc:sldMk cId="0" sldId="276"/>
            <ac:picMk id="590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0:30.461" v="1295" actId="20577"/>
        <pc:sldMkLst>
          <pc:docMk/>
          <pc:sldMk cId="0" sldId="277"/>
        </pc:sldMkLst>
        <pc:spChg chg="add mod">
          <ac:chgData name="Jelizaveta Janno" userId="1019c2e1-4f0f-45de-83b1-227143dc2bad" providerId="ADAL" clId="{BB1DDD34-F5C1-44B8-A7E8-3E14EB266A8A}" dt="2026-01-11T20:10:30.461" v="1295" actId="20577"/>
          <ac:spMkLst>
            <pc:docMk/>
            <pc:sldMk cId="0" sldId="277"/>
            <ac:spMk id="2" creationId="{2415139A-8E13-B653-BEB4-BE3AA8E5F35C}"/>
          </ac:spMkLst>
        </pc:spChg>
        <pc:spChg chg="mod">
          <ac:chgData name="Jelizaveta Janno" userId="1019c2e1-4f0f-45de-83b1-227143dc2bad" providerId="ADAL" clId="{BB1DDD34-F5C1-44B8-A7E8-3E14EB266A8A}" dt="2026-01-11T18:38:18.473" v="617" actId="207"/>
          <ac:spMkLst>
            <pc:docMk/>
            <pc:sldMk cId="0" sldId="277"/>
            <ac:spMk id="59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4:44.783" v="592" actId="948"/>
          <ac:spMkLst>
            <pc:docMk/>
            <pc:sldMk cId="0" sldId="277"/>
            <ac:spMk id="59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5:26.737" v="604" actId="207"/>
          <ac:spMkLst>
            <pc:docMk/>
            <pc:sldMk cId="0" sldId="277"/>
            <ac:spMk id="60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5:08.518" v="598" actId="1076"/>
          <ac:spMkLst>
            <pc:docMk/>
            <pc:sldMk cId="0" sldId="277"/>
            <ac:spMk id="60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4:44.783" v="592" actId="948"/>
          <ac:spMkLst>
            <pc:docMk/>
            <pc:sldMk cId="0" sldId="277"/>
            <ac:spMk id="60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5:38.001" v="610" actId="207"/>
          <ac:spMkLst>
            <pc:docMk/>
            <pc:sldMk cId="0" sldId="277"/>
            <ac:spMk id="60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5:15.115" v="600" actId="1076"/>
          <ac:spMkLst>
            <pc:docMk/>
            <pc:sldMk cId="0" sldId="277"/>
            <ac:spMk id="60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4:44.783" v="592" actId="948"/>
          <ac:spMkLst>
            <pc:docMk/>
            <pc:sldMk cId="0" sldId="277"/>
            <ac:spMk id="60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4:44.783" v="592" actId="948"/>
          <ac:spMkLst>
            <pc:docMk/>
            <pc:sldMk cId="0" sldId="277"/>
            <ac:spMk id="61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5:32.265" v="607" actId="207"/>
          <ac:spMkLst>
            <pc:docMk/>
            <pc:sldMk cId="0" sldId="277"/>
            <ac:spMk id="61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5:12.284" v="599" actId="1076"/>
          <ac:spMkLst>
            <pc:docMk/>
            <pc:sldMk cId="0" sldId="277"/>
            <ac:spMk id="61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5:48.011" v="613" actId="207"/>
          <ac:spMkLst>
            <pc:docMk/>
            <pc:sldMk cId="0" sldId="277"/>
            <ac:spMk id="61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5:43.213" v="611" actId="1076"/>
          <ac:spMkLst>
            <pc:docMk/>
            <pc:sldMk cId="0" sldId="277"/>
            <ac:spMk id="618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34:51.367" v="594" actId="478"/>
          <ac:spMkLst>
            <pc:docMk/>
            <pc:sldMk cId="0" sldId="277"/>
            <ac:spMk id="61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4:47.679" v="593" actId="21"/>
          <ac:spMkLst>
            <pc:docMk/>
            <pc:sldMk cId="0" sldId="277"/>
            <ac:spMk id="621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2:30.674" v="1176" actId="1076"/>
          <ac:picMkLst>
            <pc:docMk/>
            <pc:sldMk cId="0" sldId="277"/>
            <ac:picMk id="3" creationId="{44158462-3BA0-8461-E35D-66063C8FA8EA}"/>
          </ac:picMkLst>
        </pc:picChg>
        <pc:picChg chg="del">
          <ac:chgData name="Jelizaveta Janno" userId="1019c2e1-4f0f-45de-83b1-227143dc2bad" providerId="ADAL" clId="{BB1DDD34-F5C1-44B8-A7E8-3E14EB266A8A}" dt="2026-01-11T18:34:54.437" v="595" actId="478"/>
          <ac:picMkLst>
            <pc:docMk/>
            <pc:sldMk cId="0" sldId="277"/>
            <ac:picMk id="620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0:37.584" v="1300" actId="20577"/>
        <pc:sldMkLst>
          <pc:docMk/>
          <pc:sldMk cId="0" sldId="278"/>
        </pc:sldMkLst>
        <pc:spChg chg="add mod">
          <ac:chgData name="Jelizaveta Janno" userId="1019c2e1-4f0f-45de-83b1-227143dc2bad" providerId="ADAL" clId="{BB1DDD34-F5C1-44B8-A7E8-3E14EB266A8A}" dt="2026-01-11T20:10:37.584" v="1300" actId="20577"/>
          <ac:spMkLst>
            <pc:docMk/>
            <pc:sldMk cId="0" sldId="278"/>
            <ac:spMk id="2" creationId="{BC2218EE-E731-AA82-F521-CA3734E33AC7}"/>
          </ac:spMkLst>
        </pc:spChg>
        <pc:spChg chg="mod">
          <ac:chgData name="Jelizaveta Janno" userId="1019c2e1-4f0f-45de-83b1-227143dc2bad" providerId="ADAL" clId="{BB1DDD34-F5C1-44B8-A7E8-3E14EB266A8A}" dt="2026-01-11T18:40:18.729" v="654" actId="14100"/>
          <ac:spMkLst>
            <pc:docMk/>
            <pc:sldMk cId="0" sldId="278"/>
            <ac:spMk id="62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31.364" v="637" actId="403"/>
          <ac:spMkLst>
            <pc:docMk/>
            <pc:sldMk cId="0" sldId="278"/>
            <ac:spMk id="62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28.455" v="636" actId="113"/>
          <ac:spMkLst>
            <pc:docMk/>
            <pc:sldMk cId="0" sldId="278"/>
            <ac:spMk id="63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37.321" v="644" actId="113"/>
          <ac:spMkLst>
            <pc:docMk/>
            <pc:sldMk cId="0" sldId="278"/>
            <ac:spMk id="63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05.944" v="620" actId="255"/>
          <ac:spMkLst>
            <pc:docMk/>
            <pc:sldMk cId="0" sldId="278"/>
            <ac:spMk id="63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05.944" v="620" actId="255"/>
          <ac:spMkLst>
            <pc:docMk/>
            <pc:sldMk cId="0" sldId="278"/>
            <ac:spMk id="63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53.772" v="647" actId="14100"/>
          <ac:spMkLst>
            <pc:docMk/>
            <pc:sldMk cId="0" sldId="278"/>
            <ac:spMk id="63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05.944" v="620" actId="255"/>
          <ac:spMkLst>
            <pc:docMk/>
            <pc:sldMk cId="0" sldId="278"/>
            <ac:spMk id="63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05.944" v="620" actId="255"/>
          <ac:spMkLst>
            <pc:docMk/>
            <pc:sldMk cId="0" sldId="278"/>
            <ac:spMk id="64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05.944" v="620" actId="255"/>
          <ac:spMkLst>
            <pc:docMk/>
            <pc:sldMk cId="0" sldId="278"/>
            <ac:spMk id="64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05.944" v="620" actId="255"/>
          <ac:spMkLst>
            <pc:docMk/>
            <pc:sldMk cId="0" sldId="278"/>
            <ac:spMk id="645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39:13.947" v="622" actId="478"/>
          <ac:spMkLst>
            <pc:docMk/>
            <pc:sldMk cId="0" sldId="278"/>
            <ac:spMk id="64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39:11.121" v="621" actId="21"/>
          <ac:spMkLst>
            <pc:docMk/>
            <pc:sldMk cId="0" sldId="278"/>
            <ac:spMk id="648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2:37.648" v="1178" actId="1076"/>
          <ac:picMkLst>
            <pc:docMk/>
            <pc:sldMk cId="0" sldId="278"/>
            <ac:picMk id="3" creationId="{F3AF191A-2E38-5100-C8F7-5E1F85EA99C1}"/>
          </ac:picMkLst>
        </pc:picChg>
        <pc:picChg chg="del">
          <ac:chgData name="Jelizaveta Janno" userId="1019c2e1-4f0f-45de-83b1-227143dc2bad" providerId="ADAL" clId="{BB1DDD34-F5C1-44B8-A7E8-3E14EB266A8A}" dt="2026-01-11T18:39:16.167" v="623" actId="478"/>
          <ac:picMkLst>
            <pc:docMk/>
            <pc:sldMk cId="0" sldId="278"/>
            <ac:picMk id="647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0:51.504" v="1311" actId="20577"/>
        <pc:sldMkLst>
          <pc:docMk/>
          <pc:sldMk cId="0" sldId="279"/>
        </pc:sldMkLst>
        <pc:spChg chg="add mod">
          <ac:chgData name="Jelizaveta Janno" userId="1019c2e1-4f0f-45de-83b1-227143dc2bad" providerId="ADAL" clId="{BB1DDD34-F5C1-44B8-A7E8-3E14EB266A8A}" dt="2026-01-11T20:10:51.504" v="1311" actId="20577"/>
          <ac:spMkLst>
            <pc:docMk/>
            <pc:sldMk cId="0" sldId="279"/>
            <ac:spMk id="2" creationId="{CD23ECFC-7B43-B5C0-0373-D2794D319971}"/>
          </ac:spMkLst>
        </pc:spChg>
        <pc:spChg chg="mod">
          <ac:chgData name="Jelizaveta Janno" userId="1019c2e1-4f0f-45de-83b1-227143dc2bad" providerId="ADAL" clId="{BB1DDD34-F5C1-44B8-A7E8-3E14EB266A8A}" dt="2026-01-11T18:42:59.226" v="698" actId="207"/>
          <ac:spMkLst>
            <pc:docMk/>
            <pc:sldMk cId="0" sldId="279"/>
            <ac:spMk id="654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40:52.604" v="662" actId="478"/>
          <ac:spMkLst>
            <pc:docMk/>
            <pc:sldMk cId="0" sldId="279"/>
            <ac:spMk id="655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40:32.887" v="655" actId="478"/>
          <ac:spMkLst>
            <pc:docMk/>
            <pc:sldMk cId="0" sldId="279"/>
            <ac:spMk id="65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3:34.752" v="708" actId="14100"/>
          <ac:spMkLst>
            <pc:docMk/>
            <pc:sldMk cId="0" sldId="279"/>
            <ac:spMk id="65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2:41.931" v="691" actId="255"/>
          <ac:spMkLst>
            <pc:docMk/>
            <pc:sldMk cId="0" sldId="279"/>
            <ac:spMk id="658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40:49.370" v="661" actId="478"/>
          <ac:spMkLst>
            <pc:docMk/>
            <pc:sldMk cId="0" sldId="279"/>
            <ac:spMk id="659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40:35.184" v="656" actId="478"/>
          <ac:spMkLst>
            <pc:docMk/>
            <pc:sldMk cId="0" sldId="279"/>
            <ac:spMk id="66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3:38.739" v="709" actId="113"/>
          <ac:spMkLst>
            <pc:docMk/>
            <pc:sldMk cId="0" sldId="279"/>
            <ac:spMk id="66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2:41.931" v="691" actId="255"/>
          <ac:spMkLst>
            <pc:docMk/>
            <pc:sldMk cId="0" sldId="279"/>
            <ac:spMk id="662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40:44.365" v="659" actId="478"/>
          <ac:spMkLst>
            <pc:docMk/>
            <pc:sldMk cId="0" sldId="279"/>
            <ac:spMk id="663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40:37.637" v="657" actId="478"/>
          <ac:spMkLst>
            <pc:docMk/>
            <pc:sldMk cId="0" sldId="279"/>
            <ac:spMk id="66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3:45.640" v="711" actId="14100"/>
          <ac:spMkLst>
            <pc:docMk/>
            <pc:sldMk cId="0" sldId="279"/>
            <ac:spMk id="66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2:41.931" v="691" actId="255"/>
          <ac:spMkLst>
            <pc:docMk/>
            <pc:sldMk cId="0" sldId="279"/>
            <ac:spMk id="666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41:12.126" v="666" actId="478"/>
          <ac:spMkLst>
            <pc:docMk/>
            <pc:sldMk cId="0" sldId="279"/>
            <ac:spMk id="667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40:57.651" v="663" actId="478"/>
          <ac:spMkLst>
            <pc:docMk/>
            <pc:sldMk cId="0" sldId="279"/>
            <ac:spMk id="66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3:48.936" v="712" actId="113"/>
          <ac:spMkLst>
            <pc:docMk/>
            <pc:sldMk cId="0" sldId="279"/>
            <ac:spMk id="669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41:18.524" v="668" actId="478"/>
          <ac:spMkLst>
            <pc:docMk/>
            <pc:sldMk cId="0" sldId="279"/>
            <ac:spMk id="671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41:02.218" v="664" actId="478"/>
          <ac:spMkLst>
            <pc:docMk/>
            <pc:sldMk cId="0" sldId="279"/>
            <ac:spMk id="67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3:51.922" v="713" actId="113"/>
          <ac:spMkLst>
            <pc:docMk/>
            <pc:sldMk cId="0" sldId="279"/>
            <ac:spMk id="67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2:41.931" v="691" actId="255"/>
          <ac:spMkLst>
            <pc:docMk/>
            <pc:sldMk cId="0" sldId="279"/>
            <ac:spMk id="67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3:55.603" v="714" actId="113"/>
          <ac:spMkLst>
            <pc:docMk/>
            <pc:sldMk cId="0" sldId="279"/>
            <ac:spMk id="675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41:54.544" v="687" actId="478"/>
          <ac:spMkLst>
            <pc:docMk/>
            <pc:sldMk cId="0" sldId="279"/>
            <ac:spMk id="67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2:41.931" v="691" actId="255"/>
          <ac:spMkLst>
            <pc:docMk/>
            <pc:sldMk cId="0" sldId="279"/>
            <ac:spMk id="678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2:49.302" v="1180" actId="1076"/>
          <ac:picMkLst>
            <pc:docMk/>
            <pc:sldMk cId="0" sldId="279"/>
            <ac:picMk id="3" creationId="{73953606-3A13-7300-74F1-1664CED6F64B}"/>
          </ac:picMkLst>
        </pc:picChg>
        <pc:picChg chg="del">
          <ac:chgData name="Jelizaveta Janno" userId="1019c2e1-4f0f-45de-83b1-227143dc2bad" providerId="ADAL" clId="{BB1DDD34-F5C1-44B8-A7E8-3E14EB266A8A}" dt="2026-01-11T18:41:57.303" v="688" actId="478"/>
          <ac:picMkLst>
            <pc:docMk/>
            <pc:sldMk cId="0" sldId="279"/>
            <ac:picMk id="677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0:59.849" v="1316" actId="20577"/>
        <pc:sldMkLst>
          <pc:docMk/>
          <pc:sldMk cId="0" sldId="280"/>
        </pc:sldMkLst>
        <pc:spChg chg="add mod">
          <ac:chgData name="Jelizaveta Janno" userId="1019c2e1-4f0f-45de-83b1-227143dc2bad" providerId="ADAL" clId="{BB1DDD34-F5C1-44B8-A7E8-3E14EB266A8A}" dt="2026-01-11T20:10:59.849" v="1316" actId="20577"/>
          <ac:spMkLst>
            <pc:docMk/>
            <pc:sldMk cId="0" sldId="280"/>
            <ac:spMk id="2" creationId="{88ADAC5B-969F-99F6-7560-CF86726D249A}"/>
          </ac:spMkLst>
        </pc:spChg>
        <pc:spChg chg="mod">
          <ac:chgData name="Jelizaveta Janno" userId="1019c2e1-4f0f-45de-83b1-227143dc2bad" providerId="ADAL" clId="{BB1DDD34-F5C1-44B8-A7E8-3E14EB266A8A}" dt="2026-01-11T18:46:32.837" v="736" actId="14100"/>
          <ac:spMkLst>
            <pc:docMk/>
            <pc:sldMk cId="0" sldId="280"/>
            <ac:spMk id="68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5:29.759" v="723" actId="403"/>
          <ac:spMkLst>
            <pc:docMk/>
            <pc:sldMk cId="0" sldId="280"/>
            <ac:spMk id="68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5:23.946" v="722" actId="1076"/>
          <ac:spMkLst>
            <pc:docMk/>
            <pc:sldMk cId="0" sldId="280"/>
            <ac:spMk id="68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4:58.022" v="717" actId="948"/>
          <ac:spMkLst>
            <pc:docMk/>
            <pc:sldMk cId="0" sldId="280"/>
            <ac:spMk id="68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5:15.006" v="720" actId="14100"/>
          <ac:spMkLst>
            <pc:docMk/>
            <pc:sldMk cId="0" sldId="280"/>
            <ac:spMk id="69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4:58.022" v="717" actId="948"/>
          <ac:spMkLst>
            <pc:docMk/>
            <pc:sldMk cId="0" sldId="280"/>
            <ac:spMk id="69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4:58.022" v="717" actId="948"/>
          <ac:spMkLst>
            <pc:docMk/>
            <pc:sldMk cId="0" sldId="280"/>
            <ac:spMk id="69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5:07.507" v="718" actId="14100"/>
          <ac:spMkLst>
            <pc:docMk/>
            <pc:sldMk cId="0" sldId="280"/>
            <ac:spMk id="69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4:58.022" v="717" actId="948"/>
          <ac:spMkLst>
            <pc:docMk/>
            <pc:sldMk cId="0" sldId="280"/>
            <ac:spMk id="69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5:19.645" v="721" actId="14100"/>
          <ac:spMkLst>
            <pc:docMk/>
            <pc:sldMk cId="0" sldId="280"/>
            <ac:spMk id="69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4:58.022" v="717" actId="948"/>
          <ac:spMkLst>
            <pc:docMk/>
            <pc:sldMk cId="0" sldId="280"/>
            <ac:spMk id="70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5:11" v="719" actId="14100"/>
          <ac:spMkLst>
            <pc:docMk/>
            <pc:sldMk cId="0" sldId="280"/>
            <ac:spMk id="70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4:58.022" v="717" actId="948"/>
          <ac:spMkLst>
            <pc:docMk/>
            <pc:sldMk cId="0" sldId="280"/>
            <ac:spMk id="70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44:58.022" v="717" actId="948"/>
          <ac:spMkLst>
            <pc:docMk/>
            <pc:sldMk cId="0" sldId="280"/>
            <ac:spMk id="704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45:39.655" v="725" actId="478"/>
          <ac:spMkLst>
            <pc:docMk/>
            <pc:sldMk cId="0" sldId="280"/>
            <ac:spMk id="705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45:45.690" v="726" actId="478"/>
          <ac:spMkLst>
            <pc:docMk/>
            <pc:sldMk cId="0" sldId="280"/>
            <ac:spMk id="707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2:58.048" v="1182" actId="1076"/>
          <ac:picMkLst>
            <pc:docMk/>
            <pc:sldMk cId="0" sldId="280"/>
            <ac:picMk id="3" creationId="{ED432064-63D7-BA8B-3646-CAD03765BC4B}"/>
          </ac:picMkLst>
        </pc:picChg>
        <pc:picChg chg="del">
          <ac:chgData name="Jelizaveta Janno" userId="1019c2e1-4f0f-45de-83b1-227143dc2bad" providerId="ADAL" clId="{BB1DDD34-F5C1-44B8-A7E8-3E14EB266A8A}" dt="2026-01-11T18:45:47.744" v="727" actId="478"/>
          <ac:picMkLst>
            <pc:docMk/>
            <pc:sldMk cId="0" sldId="280"/>
            <ac:picMk id="706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1:06.719" v="1321" actId="20577"/>
        <pc:sldMkLst>
          <pc:docMk/>
          <pc:sldMk cId="0" sldId="281"/>
        </pc:sldMkLst>
        <pc:spChg chg="add mod">
          <ac:chgData name="Jelizaveta Janno" userId="1019c2e1-4f0f-45de-83b1-227143dc2bad" providerId="ADAL" clId="{BB1DDD34-F5C1-44B8-A7E8-3E14EB266A8A}" dt="2026-01-11T20:11:06.719" v="1321" actId="20577"/>
          <ac:spMkLst>
            <pc:docMk/>
            <pc:sldMk cId="0" sldId="281"/>
            <ac:spMk id="2" creationId="{6395F6F9-2671-D97B-A41E-B777F8325F55}"/>
          </ac:spMkLst>
        </pc:spChg>
        <pc:spChg chg="mod">
          <ac:chgData name="Jelizaveta Janno" userId="1019c2e1-4f0f-45de-83b1-227143dc2bad" providerId="ADAL" clId="{BB1DDD34-F5C1-44B8-A7E8-3E14EB266A8A}" dt="2026-01-11T18:57:00.155" v="789" actId="14100"/>
          <ac:spMkLst>
            <pc:docMk/>
            <pc:sldMk cId="0" sldId="281"/>
            <ac:spMk id="71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00.183" v="739" actId="948"/>
          <ac:spMkLst>
            <pc:docMk/>
            <pc:sldMk cId="0" sldId="281"/>
            <ac:spMk id="71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20.169" v="792" actId="207"/>
          <ac:spMkLst>
            <pc:docMk/>
            <pc:sldMk cId="0" sldId="281"/>
            <ac:spMk id="71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21.412" v="743" actId="255"/>
          <ac:spMkLst>
            <pc:docMk/>
            <pc:sldMk cId="0" sldId="281"/>
            <ac:spMk id="71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42.125" v="757" actId="20577"/>
          <ac:spMkLst>
            <pc:docMk/>
            <pc:sldMk cId="0" sldId="281"/>
            <ac:spMk id="71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47.871" v="769" actId="20577"/>
          <ac:spMkLst>
            <pc:docMk/>
            <pc:sldMk cId="0" sldId="281"/>
            <ac:spMk id="71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53.268" v="781" actId="20577"/>
          <ac:spMkLst>
            <pc:docMk/>
            <pc:sldMk cId="0" sldId="281"/>
            <ac:spMk id="71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29.618" v="795" actId="14100"/>
          <ac:spMkLst>
            <pc:docMk/>
            <pc:sldMk cId="0" sldId="281"/>
            <ac:spMk id="72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07.179" v="790" actId="14100"/>
          <ac:spMkLst>
            <pc:docMk/>
            <pc:sldMk cId="0" sldId="281"/>
            <ac:spMk id="72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21.412" v="743" actId="255"/>
          <ac:spMkLst>
            <pc:docMk/>
            <pc:sldMk cId="0" sldId="281"/>
            <ac:spMk id="72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21.412" v="743" actId="255"/>
          <ac:spMkLst>
            <pc:docMk/>
            <pc:sldMk cId="0" sldId="281"/>
            <ac:spMk id="72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36.970" v="745" actId="113"/>
          <ac:spMkLst>
            <pc:docMk/>
            <pc:sldMk cId="0" sldId="281"/>
            <ac:spMk id="72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00.183" v="739" actId="948"/>
          <ac:spMkLst>
            <pc:docMk/>
            <pc:sldMk cId="0" sldId="281"/>
            <ac:spMk id="72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21.412" v="743" actId="255"/>
          <ac:spMkLst>
            <pc:docMk/>
            <pc:sldMk cId="0" sldId="281"/>
            <ac:spMk id="72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21.412" v="743" actId="255"/>
          <ac:spMkLst>
            <pc:docMk/>
            <pc:sldMk cId="0" sldId="281"/>
            <ac:spMk id="728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8:55:10.526" v="741" actId="478"/>
          <ac:spMkLst>
            <pc:docMk/>
            <pc:sldMk cId="0" sldId="281"/>
            <ac:spMk id="73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5:21.412" v="743" actId="255"/>
          <ac:spMkLst>
            <pc:docMk/>
            <pc:sldMk cId="0" sldId="281"/>
            <ac:spMk id="732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3:05.393" v="1184" actId="1076"/>
          <ac:picMkLst>
            <pc:docMk/>
            <pc:sldMk cId="0" sldId="281"/>
            <ac:picMk id="3" creationId="{DDB247E3-3567-D38F-D2A1-4CA87E2166C7}"/>
          </ac:picMkLst>
        </pc:picChg>
        <pc:picChg chg="del">
          <ac:chgData name="Jelizaveta Janno" userId="1019c2e1-4f0f-45de-83b1-227143dc2bad" providerId="ADAL" clId="{BB1DDD34-F5C1-44B8-A7E8-3E14EB266A8A}" dt="2026-01-11T18:55:12.587" v="742" actId="478"/>
          <ac:picMkLst>
            <pc:docMk/>
            <pc:sldMk cId="0" sldId="281"/>
            <ac:picMk id="731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1:15.806" v="1326" actId="20577"/>
        <pc:sldMkLst>
          <pc:docMk/>
          <pc:sldMk cId="0" sldId="282"/>
        </pc:sldMkLst>
        <pc:spChg chg="add mod">
          <ac:chgData name="Jelizaveta Janno" userId="1019c2e1-4f0f-45de-83b1-227143dc2bad" providerId="ADAL" clId="{BB1DDD34-F5C1-44B8-A7E8-3E14EB266A8A}" dt="2026-01-11T20:11:15.806" v="1326" actId="20577"/>
          <ac:spMkLst>
            <pc:docMk/>
            <pc:sldMk cId="0" sldId="282"/>
            <ac:spMk id="2" creationId="{2D9EA981-8020-81BA-92AF-89FCC573D6E3}"/>
          </ac:spMkLst>
        </pc:spChg>
        <pc:spChg chg="mod">
          <ac:chgData name="Jelizaveta Janno" userId="1019c2e1-4f0f-45de-83b1-227143dc2bad" providerId="ADAL" clId="{BB1DDD34-F5C1-44B8-A7E8-3E14EB266A8A}" dt="2026-01-11T18:58:18.279" v="808" actId="14100"/>
          <ac:spMkLst>
            <pc:docMk/>
            <pc:sldMk cId="0" sldId="282"/>
            <ac:spMk id="73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52.214" v="798" actId="948"/>
          <ac:spMkLst>
            <pc:docMk/>
            <pc:sldMk cId="0" sldId="282"/>
            <ac:spMk id="74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8:50.765" v="816" actId="14100"/>
          <ac:spMkLst>
            <pc:docMk/>
            <pc:sldMk cId="0" sldId="282"/>
            <ac:spMk id="74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52.214" v="798" actId="948"/>
          <ac:spMkLst>
            <pc:docMk/>
            <pc:sldMk cId="0" sldId="282"/>
            <ac:spMk id="74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22.590" v="825" actId="1076"/>
          <ac:spMkLst>
            <pc:docMk/>
            <pc:sldMk cId="0" sldId="282"/>
            <ac:spMk id="74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52.214" v="798" actId="948"/>
          <ac:spMkLst>
            <pc:docMk/>
            <pc:sldMk cId="0" sldId="282"/>
            <ac:spMk id="74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8:44.612" v="814" actId="113"/>
          <ac:spMkLst>
            <pc:docMk/>
            <pc:sldMk cId="0" sldId="282"/>
            <ac:spMk id="74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52.214" v="798" actId="948"/>
          <ac:spMkLst>
            <pc:docMk/>
            <pc:sldMk cId="0" sldId="282"/>
            <ac:spMk id="75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15.558" v="824" actId="1076"/>
          <ac:spMkLst>
            <pc:docMk/>
            <pc:sldMk cId="0" sldId="282"/>
            <ac:spMk id="75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04.807" v="822" actId="1076"/>
          <ac:spMkLst>
            <pc:docMk/>
            <pc:sldMk cId="0" sldId="282"/>
            <ac:spMk id="75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52.214" v="798" actId="948"/>
          <ac:spMkLst>
            <pc:docMk/>
            <pc:sldMk cId="0" sldId="282"/>
            <ac:spMk id="75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9:44.933" v="818" actId="14100"/>
          <ac:spMkLst>
            <pc:docMk/>
            <pc:sldMk cId="0" sldId="282"/>
            <ac:spMk id="75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8:35.483" v="812" actId="14100"/>
          <ac:spMkLst>
            <pc:docMk/>
            <pc:sldMk cId="0" sldId="282"/>
            <ac:spMk id="75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52.214" v="798" actId="948"/>
          <ac:spMkLst>
            <pc:docMk/>
            <pc:sldMk cId="0" sldId="282"/>
            <ac:spMk id="75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10.836" v="823" actId="1076"/>
          <ac:spMkLst>
            <pc:docMk/>
            <pc:sldMk cId="0" sldId="282"/>
            <ac:spMk id="760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8:57:58.614" v="800" actId="478"/>
          <ac:spMkLst>
            <pc:docMk/>
            <pc:sldMk cId="0" sldId="282"/>
            <ac:spMk id="76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8:57:55.296" v="799" actId="21"/>
          <ac:spMkLst>
            <pc:docMk/>
            <pc:sldMk cId="0" sldId="282"/>
            <ac:spMk id="763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3:12.216" v="1186" actId="1076"/>
          <ac:picMkLst>
            <pc:docMk/>
            <pc:sldMk cId="0" sldId="282"/>
            <ac:picMk id="3" creationId="{0C357B25-D59B-8E5F-E9B9-C1AED550E9B5}"/>
          </ac:picMkLst>
        </pc:picChg>
        <pc:picChg chg="del">
          <ac:chgData name="Jelizaveta Janno" userId="1019c2e1-4f0f-45de-83b1-227143dc2bad" providerId="ADAL" clId="{BB1DDD34-F5C1-44B8-A7E8-3E14EB266A8A}" dt="2026-01-11T18:58:00.536" v="801" actId="478"/>
          <ac:picMkLst>
            <pc:docMk/>
            <pc:sldMk cId="0" sldId="282"/>
            <ac:picMk id="762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1:25.329" v="1331" actId="20577"/>
        <pc:sldMkLst>
          <pc:docMk/>
          <pc:sldMk cId="0" sldId="283"/>
        </pc:sldMkLst>
        <pc:spChg chg="add mod">
          <ac:chgData name="Jelizaveta Janno" userId="1019c2e1-4f0f-45de-83b1-227143dc2bad" providerId="ADAL" clId="{BB1DDD34-F5C1-44B8-A7E8-3E14EB266A8A}" dt="2026-01-11T20:11:25.329" v="1331" actId="20577"/>
          <ac:spMkLst>
            <pc:docMk/>
            <pc:sldMk cId="0" sldId="283"/>
            <ac:spMk id="2" creationId="{696E1603-AEAC-4F50-8CFA-563635382F02}"/>
          </ac:spMkLst>
        </pc:spChg>
        <pc:spChg chg="mod">
          <ac:chgData name="Jelizaveta Janno" userId="1019c2e1-4f0f-45de-83b1-227143dc2bad" providerId="ADAL" clId="{BB1DDD34-F5C1-44B8-A7E8-3E14EB266A8A}" dt="2026-01-11T19:01:05.849" v="837" actId="113"/>
          <ac:spMkLst>
            <pc:docMk/>
            <pc:sldMk cId="0" sldId="283"/>
            <ac:spMk id="76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2:34.562" v="856" actId="14100"/>
          <ac:spMkLst>
            <pc:docMk/>
            <pc:sldMk cId="0" sldId="283"/>
            <ac:spMk id="77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2:27.364" v="854" actId="14100"/>
          <ac:spMkLst>
            <pc:docMk/>
            <pc:sldMk cId="0" sldId="283"/>
            <ac:spMk id="77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39.348" v="828" actId="948"/>
          <ac:spMkLst>
            <pc:docMk/>
            <pc:sldMk cId="0" sldId="283"/>
            <ac:spMk id="77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1:10.942" v="838" actId="14100"/>
          <ac:spMkLst>
            <pc:docMk/>
            <pc:sldMk cId="0" sldId="283"/>
            <ac:spMk id="77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1:22.366" v="840" actId="1076"/>
          <ac:spMkLst>
            <pc:docMk/>
            <pc:sldMk cId="0" sldId="283"/>
            <ac:spMk id="77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2:30.604" v="855" actId="14100"/>
          <ac:spMkLst>
            <pc:docMk/>
            <pc:sldMk cId="0" sldId="283"/>
            <ac:spMk id="77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2:16.616" v="852" actId="14100"/>
          <ac:spMkLst>
            <pc:docMk/>
            <pc:sldMk cId="0" sldId="283"/>
            <ac:spMk id="77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39.348" v="828" actId="948"/>
          <ac:spMkLst>
            <pc:docMk/>
            <pc:sldMk cId="0" sldId="283"/>
            <ac:spMk id="78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39.348" v="828" actId="948"/>
          <ac:spMkLst>
            <pc:docMk/>
            <pc:sldMk cId="0" sldId="283"/>
            <ac:spMk id="78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1:37.785" v="843" actId="1076"/>
          <ac:spMkLst>
            <pc:docMk/>
            <pc:sldMk cId="0" sldId="283"/>
            <ac:spMk id="78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2:37.586" v="857" actId="14100"/>
          <ac:spMkLst>
            <pc:docMk/>
            <pc:sldMk cId="0" sldId="283"/>
            <ac:spMk id="78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39.348" v="828" actId="948"/>
          <ac:spMkLst>
            <pc:docMk/>
            <pc:sldMk cId="0" sldId="283"/>
            <ac:spMk id="78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2:04.330" v="849" actId="113"/>
          <ac:spMkLst>
            <pc:docMk/>
            <pc:sldMk cId="0" sldId="283"/>
            <ac:spMk id="78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1:58.580" v="848" actId="20577"/>
          <ac:spMkLst>
            <pc:docMk/>
            <pc:sldMk cId="0" sldId="283"/>
            <ac:spMk id="78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39.348" v="828" actId="948"/>
          <ac:spMkLst>
            <pc:docMk/>
            <pc:sldMk cId="0" sldId="283"/>
            <ac:spMk id="78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1:54.087" v="847" actId="1076"/>
          <ac:spMkLst>
            <pc:docMk/>
            <pc:sldMk cId="0" sldId="283"/>
            <ac:spMk id="78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1:50.726" v="846" actId="1076"/>
          <ac:spMkLst>
            <pc:docMk/>
            <pc:sldMk cId="0" sldId="283"/>
            <ac:spMk id="790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9:00:45.432" v="830" actId="478"/>
          <ac:spMkLst>
            <pc:docMk/>
            <pc:sldMk cId="0" sldId="283"/>
            <ac:spMk id="79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0:42.078" v="829" actId="21"/>
          <ac:spMkLst>
            <pc:docMk/>
            <pc:sldMk cId="0" sldId="283"/>
            <ac:spMk id="793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3:20.037" v="1188" actId="1076"/>
          <ac:picMkLst>
            <pc:docMk/>
            <pc:sldMk cId="0" sldId="283"/>
            <ac:picMk id="3" creationId="{B2227D5D-68B6-5B53-CE5D-3F8B1135B134}"/>
          </ac:picMkLst>
        </pc:picChg>
        <pc:picChg chg="del">
          <ac:chgData name="Jelizaveta Janno" userId="1019c2e1-4f0f-45de-83b1-227143dc2bad" providerId="ADAL" clId="{BB1DDD34-F5C1-44B8-A7E8-3E14EB266A8A}" dt="2026-01-11T19:00:47.309" v="831" actId="478"/>
          <ac:picMkLst>
            <pc:docMk/>
            <pc:sldMk cId="0" sldId="283"/>
            <ac:picMk id="792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1:34.525" v="1334" actId="20577"/>
        <pc:sldMkLst>
          <pc:docMk/>
          <pc:sldMk cId="0" sldId="284"/>
        </pc:sldMkLst>
        <pc:spChg chg="add mod">
          <ac:chgData name="Jelizaveta Janno" userId="1019c2e1-4f0f-45de-83b1-227143dc2bad" providerId="ADAL" clId="{BB1DDD34-F5C1-44B8-A7E8-3E14EB266A8A}" dt="2026-01-11T20:11:34.525" v="1334" actId="20577"/>
          <ac:spMkLst>
            <pc:docMk/>
            <pc:sldMk cId="0" sldId="284"/>
            <ac:spMk id="2" creationId="{AA466BBE-A7C8-6CC2-E3DF-39D002C7672D}"/>
          </ac:spMkLst>
        </pc:spChg>
        <pc:spChg chg="mod">
          <ac:chgData name="Jelizaveta Janno" userId="1019c2e1-4f0f-45de-83b1-227143dc2bad" providerId="ADAL" clId="{BB1DDD34-F5C1-44B8-A7E8-3E14EB266A8A}" dt="2026-01-11T19:05:06.320" v="893" actId="14100"/>
          <ac:spMkLst>
            <pc:docMk/>
            <pc:sldMk cId="0" sldId="284"/>
            <ac:spMk id="79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5:11.698" v="894" actId="113"/>
          <ac:spMkLst>
            <pc:docMk/>
            <pc:sldMk cId="0" sldId="284"/>
            <ac:spMk id="80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3:02.153" v="860" actId="948"/>
          <ac:spMkLst>
            <pc:docMk/>
            <pc:sldMk cId="0" sldId="284"/>
            <ac:spMk id="80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5:18.114" v="896" actId="113"/>
          <ac:spMkLst>
            <pc:docMk/>
            <pc:sldMk cId="0" sldId="284"/>
            <ac:spMk id="80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5:21.445" v="897" actId="113"/>
          <ac:spMkLst>
            <pc:docMk/>
            <pc:sldMk cId="0" sldId="284"/>
            <ac:spMk id="80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3:02.153" v="860" actId="948"/>
          <ac:spMkLst>
            <pc:docMk/>
            <pc:sldMk cId="0" sldId="284"/>
            <ac:spMk id="80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5:27.318" v="899" actId="14100"/>
          <ac:spMkLst>
            <pc:docMk/>
            <pc:sldMk cId="0" sldId="284"/>
            <ac:spMk id="81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3:02.153" v="860" actId="948"/>
          <ac:spMkLst>
            <pc:docMk/>
            <pc:sldMk cId="0" sldId="284"/>
            <ac:spMk id="81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5:14.694" v="895" actId="113"/>
          <ac:spMkLst>
            <pc:docMk/>
            <pc:sldMk cId="0" sldId="284"/>
            <ac:spMk id="81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3:18.324" v="864" actId="1076"/>
          <ac:spMkLst>
            <pc:docMk/>
            <pc:sldMk cId="0" sldId="284"/>
            <ac:spMk id="81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5:30.663" v="901" actId="403"/>
          <ac:spMkLst>
            <pc:docMk/>
            <pc:sldMk cId="0" sldId="284"/>
            <ac:spMk id="820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03:07.571" v="862" actId="478"/>
          <ac:spMkLst>
            <pc:docMk/>
            <pc:sldMk cId="0" sldId="284"/>
            <ac:spMk id="82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3:04.833" v="861" actId="21"/>
          <ac:spMkLst>
            <pc:docMk/>
            <pc:sldMk cId="0" sldId="284"/>
            <ac:spMk id="823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3:28.840" v="1190" actId="1076"/>
          <ac:picMkLst>
            <pc:docMk/>
            <pc:sldMk cId="0" sldId="284"/>
            <ac:picMk id="3" creationId="{87D4742F-F9AA-24B6-73C2-819225027BD9}"/>
          </ac:picMkLst>
        </pc:picChg>
        <pc:picChg chg="mod">
          <ac:chgData name="Jelizaveta Janno" userId="1019c2e1-4f0f-45de-83b1-227143dc2bad" providerId="ADAL" clId="{BB1DDD34-F5C1-44B8-A7E8-3E14EB266A8A}" dt="2026-01-11T19:04:07.359" v="880" actId="1076"/>
          <ac:picMkLst>
            <pc:docMk/>
            <pc:sldMk cId="0" sldId="284"/>
            <ac:picMk id="802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04:03.872" v="879" actId="478"/>
          <ac:picMkLst>
            <pc:docMk/>
            <pc:sldMk cId="0" sldId="284"/>
            <ac:picMk id="803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04:16.004" v="882" actId="1076"/>
          <ac:picMkLst>
            <pc:docMk/>
            <pc:sldMk cId="0" sldId="284"/>
            <ac:picMk id="806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03:58.921" v="876" actId="478"/>
          <ac:picMkLst>
            <pc:docMk/>
            <pc:sldMk cId="0" sldId="284"/>
            <ac:picMk id="807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04:20.586" v="883" actId="1076"/>
          <ac:picMkLst>
            <pc:docMk/>
            <pc:sldMk cId="0" sldId="284"/>
            <ac:picMk id="810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03:54.644" v="874" actId="478"/>
          <ac:picMkLst>
            <pc:docMk/>
            <pc:sldMk cId="0" sldId="284"/>
            <ac:picMk id="811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04:26.702" v="884" actId="1076"/>
          <ac:picMkLst>
            <pc:docMk/>
            <pc:sldMk cId="0" sldId="284"/>
            <ac:picMk id="814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03:48.858" v="871" actId="478"/>
          <ac:picMkLst>
            <pc:docMk/>
            <pc:sldMk cId="0" sldId="284"/>
            <ac:picMk id="815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04:39.443" v="885" actId="1076"/>
          <ac:picMkLst>
            <pc:docMk/>
            <pc:sldMk cId="0" sldId="284"/>
            <ac:picMk id="818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03:33.192" v="867" actId="478"/>
          <ac:picMkLst>
            <pc:docMk/>
            <pc:sldMk cId="0" sldId="284"/>
            <ac:picMk id="819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03:09.903" v="863" actId="478"/>
          <ac:picMkLst>
            <pc:docMk/>
            <pc:sldMk cId="0" sldId="284"/>
            <ac:picMk id="822" creationId="{00000000-0000-0000-0000-000000000000}"/>
          </ac:picMkLst>
        </pc:picChg>
      </pc:sldChg>
      <pc:sldChg chg="delSp modSp mod">
        <pc:chgData name="Jelizaveta Janno" userId="1019c2e1-4f0f-45de-83b1-227143dc2bad" providerId="ADAL" clId="{BB1DDD34-F5C1-44B8-A7E8-3E14EB266A8A}" dt="2026-01-11T19:06:47.788" v="916" actId="123"/>
        <pc:sldMkLst>
          <pc:docMk/>
          <pc:sldMk cId="0" sldId="285"/>
        </pc:sldMkLst>
        <pc:spChg chg="mod">
          <ac:chgData name="Jelizaveta Janno" userId="1019c2e1-4f0f-45de-83b1-227143dc2bad" providerId="ADAL" clId="{BB1DDD34-F5C1-44B8-A7E8-3E14EB266A8A}" dt="2026-01-11T19:06:43.986" v="915" actId="403"/>
          <ac:spMkLst>
            <pc:docMk/>
            <pc:sldMk cId="0" sldId="285"/>
            <ac:spMk id="83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6:47.788" v="916" actId="123"/>
          <ac:spMkLst>
            <pc:docMk/>
            <pc:sldMk cId="0" sldId="285"/>
            <ac:spMk id="831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06:02.767" v="905" actId="478"/>
          <ac:spMkLst>
            <pc:docMk/>
            <pc:sldMk cId="0" sldId="285"/>
            <ac:spMk id="832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06:08.403" v="906" actId="478"/>
          <ac:spMkLst>
            <pc:docMk/>
            <pc:sldMk cId="0" sldId="285"/>
            <ac:spMk id="834" creationId="{00000000-0000-0000-0000-000000000000}"/>
          </ac:spMkLst>
        </pc:spChg>
        <pc:picChg chg="del">
          <ac:chgData name="Jelizaveta Janno" userId="1019c2e1-4f0f-45de-83b1-227143dc2bad" providerId="ADAL" clId="{BB1DDD34-F5C1-44B8-A7E8-3E14EB266A8A}" dt="2026-01-11T19:06:17.034" v="908" actId="478"/>
          <ac:picMkLst>
            <pc:docMk/>
            <pc:sldMk cId="0" sldId="285"/>
            <ac:picMk id="833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1:43.191" v="1339" actId="20577"/>
        <pc:sldMkLst>
          <pc:docMk/>
          <pc:sldMk cId="0" sldId="286"/>
        </pc:sldMkLst>
        <pc:spChg chg="add mod">
          <ac:chgData name="Jelizaveta Janno" userId="1019c2e1-4f0f-45de-83b1-227143dc2bad" providerId="ADAL" clId="{BB1DDD34-F5C1-44B8-A7E8-3E14EB266A8A}" dt="2026-01-11T20:11:43.191" v="1339" actId="20577"/>
          <ac:spMkLst>
            <pc:docMk/>
            <pc:sldMk cId="0" sldId="286"/>
            <ac:spMk id="2" creationId="{DA5012D9-812E-F381-69F0-E2D6DCE2F01F}"/>
          </ac:spMkLst>
        </pc:spChg>
        <pc:spChg chg="mod">
          <ac:chgData name="Jelizaveta Janno" userId="1019c2e1-4f0f-45de-83b1-227143dc2bad" providerId="ADAL" clId="{BB1DDD34-F5C1-44B8-A7E8-3E14EB266A8A}" dt="2026-01-11T19:07:53.138" v="936" actId="113"/>
          <ac:spMkLst>
            <pc:docMk/>
            <pc:sldMk cId="0" sldId="286"/>
            <ac:spMk id="84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4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4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4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7:18.437" v="923" actId="1076"/>
          <ac:spMkLst>
            <pc:docMk/>
            <pc:sldMk cId="0" sldId="286"/>
            <ac:spMk id="84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4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4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4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4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5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8:07.008" v="938" actId="948"/>
          <ac:spMkLst>
            <pc:docMk/>
            <pc:sldMk cId="0" sldId="286"/>
            <ac:spMk id="85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33:40.328" v="1193" actId="123"/>
          <ac:spMkLst>
            <pc:docMk/>
            <pc:sldMk cId="0" sldId="286"/>
            <ac:spMk id="852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07:56.494" v="937" actId="478"/>
          <ac:spMkLst>
            <pc:docMk/>
            <pc:sldMk cId="0" sldId="286"/>
            <ac:spMk id="853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07:03.611" v="920" actId="478"/>
          <ac:spMkLst>
            <pc:docMk/>
            <pc:sldMk cId="0" sldId="286"/>
            <ac:spMk id="85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7:00.214" v="919" actId="21"/>
          <ac:spMkLst>
            <pc:docMk/>
            <pc:sldMk cId="0" sldId="286"/>
            <ac:spMk id="856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3:37.593" v="1192" actId="1076"/>
          <ac:picMkLst>
            <pc:docMk/>
            <pc:sldMk cId="0" sldId="286"/>
            <ac:picMk id="3" creationId="{CC588B39-DF01-6341-AFF4-07E5A32673C9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1:57.185" v="1344" actId="20577"/>
        <pc:sldMkLst>
          <pc:docMk/>
          <pc:sldMk cId="0" sldId="287"/>
        </pc:sldMkLst>
        <pc:spChg chg="add mod">
          <ac:chgData name="Jelizaveta Janno" userId="1019c2e1-4f0f-45de-83b1-227143dc2bad" providerId="ADAL" clId="{BB1DDD34-F5C1-44B8-A7E8-3E14EB266A8A}" dt="2026-01-11T20:11:57.185" v="1344" actId="20577"/>
          <ac:spMkLst>
            <pc:docMk/>
            <pc:sldMk cId="0" sldId="287"/>
            <ac:spMk id="2" creationId="{C67FDF18-210F-7694-5B13-9193DB416C0D}"/>
          </ac:spMkLst>
        </pc:spChg>
        <pc:spChg chg="mod">
          <ac:chgData name="Jelizaveta Janno" userId="1019c2e1-4f0f-45de-83b1-227143dc2bad" providerId="ADAL" clId="{BB1DDD34-F5C1-44B8-A7E8-3E14EB266A8A}" dt="2026-01-11T19:09:57.924" v="954" actId="207"/>
          <ac:spMkLst>
            <pc:docMk/>
            <pc:sldMk cId="0" sldId="287"/>
            <ac:spMk id="86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0:01.580" v="955" actId="113"/>
          <ac:spMkLst>
            <pc:docMk/>
            <pc:sldMk cId="0" sldId="287"/>
            <ac:spMk id="86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9:35.612" v="945" actId="948"/>
          <ac:spMkLst>
            <pc:docMk/>
            <pc:sldMk cId="0" sldId="287"/>
            <ac:spMk id="86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0:04.691" v="956" actId="113"/>
          <ac:spMkLst>
            <pc:docMk/>
            <pc:sldMk cId="0" sldId="287"/>
            <ac:spMk id="86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0:07.822" v="957" actId="1076"/>
          <ac:spMkLst>
            <pc:docMk/>
            <pc:sldMk cId="0" sldId="287"/>
            <ac:spMk id="86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0:12.140" v="958" actId="113"/>
          <ac:spMkLst>
            <pc:docMk/>
            <pc:sldMk cId="0" sldId="287"/>
            <ac:spMk id="87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9:35.612" v="945" actId="948"/>
          <ac:spMkLst>
            <pc:docMk/>
            <pc:sldMk cId="0" sldId="287"/>
            <ac:spMk id="87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0:15.523" v="959" actId="113"/>
          <ac:spMkLst>
            <pc:docMk/>
            <pc:sldMk cId="0" sldId="287"/>
            <ac:spMk id="87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09:35.612" v="945" actId="948"/>
          <ac:spMkLst>
            <pc:docMk/>
            <pc:sldMk cId="0" sldId="287"/>
            <ac:spMk id="874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09:41.811" v="947" actId="478"/>
          <ac:spMkLst>
            <pc:docMk/>
            <pc:sldMk cId="0" sldId="287"/>
            <ac:spMk id="875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10:19.110" v="960" actId="478"/>
          <ac:spMkLst>
            <pc:docMk/>
            <pc:sldMk cId="0" sldId="287"/>
            <ac:spMk id="877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19:33:50.730" v="1195" actId="1076"/>
          <ac:picMkLst>
            <pc:docMk/>
            <pc:sldMk cId="0" sldId="287"/>
            <ac:picMk id="3" creationId="{36D1DCF3-2A88-3860-26B3-C1265DB5AD01}"/>
          </ac:picMkLst>
        </pc:picChg>
        <pc:picChg chg="del">
          <ac:chgData name="Jelizaveta Janno" userId="1019c2e1-4f0f-45de-83b1-227143dc2bad" providerId="ADAL" clId="{BB1DDD34-F5C1-44B8-A7E8-3E14EB266A8A}" dt="2026-01-11T19:09:44.005" v="948" actId="478"/>
          <ac:picMkLst>
            <pc:docMk/>
            <pc:sldMk cId="0" sldId="287"/>
            <ac:picMk id="876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2:09.657" v="1350" actId="20577"/>
        <pc:sldMkLst>
          <pc:docMk/>
          <pc:sldMk cId="0" sldId="288"/>
        </pc:sldMkLst>
        <pc:spChg chg="add mod">
          <ac:chgData name="Jelizaveta Janno" userId="1019c2e1-4f0f-45de-83b1-227143dc2bad" providerId="ADAL" clId="{BB1DDD34-F5C1-44B8-A7E8-3E14EB266A8A}" dt="2026-01-11T20:12:09.657" v="1350" actId="20577"/>
          <ac:spMkLst>
            <pc:docMk/>
            <pc:sldMk cId="0" sldId="288"/>
            <ac:spMk id="2" creationId="{21A07242-41CA-8EBC-E2AD-37CB38564E85}"/>
          </ac:spMkLst>
        </pc:spChg>
        <pc:spChg chg="mod">
          <ac:chgData name="Jelizaveta Janno" userId="1019c2e1-4f0f-45de-83b1-227143dc2bad" providerId="ADAL" clId="{BB1DDD34-F5C1-44B8-A7E8-3E14EB266A8A}" dt="2026-01-11T19:11:59.582" v="988" actId="403"/>
          <ac:spMkLst>
            <pc:docMk/>
            <pc:sldMk cId="0" sldId="288"/>
            <ac:spMk id="883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12:07.433" v="991" actId="478"/>
          <ac:spMkLst>
            <pc:docMk/>
            <pc:sldMk cId="0" sldId="288"/>
            <ac:spMk id="884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9:12:02.252" v="989" actId="478"/>
          <ac:spMkLst>
            <pc:docMk/>
            <pc:sldMk cId="0" sldId="288"/>
            <ac:spMk id="88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3:11.484" v="1011" actId="20577"/>
          <ac:spMkLst>
            <pc:docMk/>
            <pc:sldMk cId="0" sldId="288"/>
            <ac:spMk id="886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9:12:15.934" v="993" actId="478"/>
          <ac:spMkLst>
            <pc:docMk/>
            <pc:sldMk cId="0" sldId="288"/>
            <ac:spMk id="888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9:12:12.322" v="992" actId="478"/>
          <ac:spMkLst>
            <pc:docMk/>
            <pc:sldMk cId="0" sldId="288"/>
            <ac:spMk id="88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3:15.612" v="1014" actId="20577"/>
          <ac:spMkLst>
            <pc:docMk/>
            <pc:sldMk cId="0" sldId="288"/>
            <ac:spMk id="890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12:22.281" v="995" actId="478"/>
          <ac:spMkLst>
            <pc:docMk/>
            <pc:sldMk cId="0" sldId="288"/>
            <ac:spMk id="892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12:18.495" v="994" actId="478"/>
          <ac:spMkLst>
            <pc:docMk/>
            <pc:sldMk cId="0" sldId="288"/>
            <ac:spMk id="89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3:20.881" v="1017" actId="20577"/>
          <ac:spMkLst>
            <pc:docMk/>
            <pc:sldMk cId="0" sldId="288"/>
            <ac:spMk id="89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1:11.175" v="963" actId="948"/>
          <ac:spMkLst>
            <pc:docMk/>
            <pc:sldMk cId="0" sldId="288"/>
            <ac:spMk id="895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9:12:29.941" v="997" actId="478"/>
          <ac:spMkLst>
            <pc:docMk/>
            <pc:sldMk cId="0" sldId="288"/>
            <ac:spMk id="896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12:25.924" v="996" actId="478"/>
          <ac:spMkLst>
            <pc:docMk/>
            <pc:sldMk cId="0" sldId="288"/>
            <ac:spMk id="89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3:27.427" v="1020" actId="20577"/>
          <ac:spMkLst>
            <pc:docMk/>
            <pc:sldMk cId="0" sldId="288"/>
            <ac:spMk id="89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1:11.175" v="963" actId="948"/>
          <ac:spMkLst>
            <pc:docMk/>
            <pc:sldMk cId="0" sldId="288"/>
            <ac:spMk id="899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9:12:37.506" v="999" actId="478"/>
          <ac:spMkLst>
            <pc:docMk/>
            <pc:sldMk cId="0" sldId="288"/>
            <ac:spMk id="900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12:33.509" v="998" actId="478"/>
          <ac:spMkLst>
            <pc:docMk/>
            <pc:sldMk cId="0" sldId="288"/>
            <ac:spMk id="90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3:31.166" v="1023" actId="20577"/>
          <ac:spMkLst>
            <pc:docMk/>
            <pc:sldMk cId="0" sldId="288"/>
            <ac:spMk id="90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3:08.552" v="1008" actId="1076"/>
          <ac:spMkLst>
            <pc:docMk/>
            <pc:sldMk cId="0" sldId="288"/>
            <ac:spMk id="904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11:15.981" v="965" actId="478"/>
          <ac:spMkLst>
            <pc:docMk/>
            <pc:sldMk cId="0" sldId="288"/>
            <ac:spMk id="90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1:13.190" v="964" actId="21"/>
          <ac:spMkLst>
            <pc:docMk/>
            <pc:sldMk cId="0" sldId="288"/>
            <ac:spMk id="907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20:12:05.284" v="1346" actId="1076"/>
          <ac:picMkLst>
            <pc:docMk/>
            <pc:sldMk cId="0" sldId="288"/>
            <ac:picMk id="3" creationId="{382BBDE6-9F09-573E-5D30-59F62E4EDAC8}"/>
          </ac:picMkLst>
        </pc:picChg>
        <pc:picChg chg="del">
          <ac:chgData name="Jelizaveta Janno" userId="1019c2e1-4f0f-45de-83b1-227143dc2bad" providerId="ADAL" clId="{BB1DDD34-F5C1-44B8-A7E8-3E14EB266A8A}" dt="2026-01-11T19:11:18.210" v="966" actId="478"/>
          <ac:picMkLst>
            <pc:docMk/>
            <pc:sldMk cId="0" sldId="288"/>
            <ac:picMk id="906" creationId="{00000000-0000-0000-0000-000000000000}"/>
          </ac:picMkLst>
        </pc:picChg>
      </pc:sldChg>
      <pc:sldChg chg="addSp delSp modSp mod">
        <pc:chgData name="Jelizaveta Janno" userId="1019c2e1-4f0f-45de-83b1-227143dc2bad" providerId="ADAL" clId="{BB1DDD34-F5C1-44B8-A7E8-3E14EB266A8A}" dt="2026-01-11T20:12:27.692" v="1359" actId="1076"/>
        <pc:sldMkLst>
          <pc:docMk/>
          <pc:sldMk cId="0" sldId="289"/>
        </pc:sldMkLst>
        <pc:spChg chg="add mod">
          <ac:chgData name="Jelizaveta Janno" userId="1019c2e1-4f0f-45de-83b1-227143dc2bad" providerId="ADAL" clId="{BB1DDD34-F5C1-44B8-A7E8-3E14EB266A8A}" dt="2026-01-11T20:12:27.692" v="1359" actId="1076"/>
          <ac:spMkLst>
            <pc:docMk/>
            <pc:sldMk cId="0" sldId="289"/>
            <ac:spMk id="2" creationId="{3D35E174-A5CA-80DD-333C-6A2B8C9F0199}"/>
          </ac:spMkLst>
        </pc:spChg>
        <pc:spChg chg="mod">
          <ac:chgData name="Jelizaveta Janno" userId="1019c2e1-4f0f-45de-83b1-227143dc2bad" providerId="ADAL" clId="{BB1DDD34-F5C1-44B8-A7E8-3E14EB266A8A}" dt="2026-01-11T19:15:51.259" v="1054" actId="14100"/>
          <ac:spMkLst>
            <pc:docMk/>
            <pc:sldMk cId="0" sldId="289"/>
            <ac:spMk id="91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1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1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1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2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2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3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3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3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3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30.258" v="1047" actId="948"/>
          <ac:spMkLst>
            <pc:docMk/>
            <pc:sldMk cId="0" sldId="289"/>
            <ac:spMk id="93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57.947" v="1055" actId="1076"/>
          <ac:spMkLst>
            <pc:docMk/>
            <pc:sldMk cId="0" sldId="289"/>
            <ac:spMk id="940" creationId="{00000000-0000-0000-0000-000000000000}"/>
          </ac:spMkLst>
        </pc:spChg>
        <pc:spChg chg="del mod">
          <ac:chgData name="Jelizaveta Janno" userId="1019c2e1-4f0f-45de-83b1-227143dc2bad" providerId="ADAL" clId="{BB1DDD34-F5C1-44B8-A7E8-3E14EB266A8A}" dt="2026-01-11T19:15:10.354" v="1043" actId="478"/>
          <ac:spMkLst>
            <pc:docMk/>
            <pc:sldMk cId="0" sldId="289"/>
            <ac:spMk id="94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5:06.730" v="1042" actId="21"/>
          <ac:spMkLst>
            <pc:docMk/>
            <pc:sldMk cId="0" sldId="289"/>
            <ac:spMk id="943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11T20:12:22.683" v="1358" actId="1076"/>
          <ac:picMkLst>
            <pc:docMk/>
            <pc:sldMk cId="0" sldId="289"/>
            <ac:picMk id="3" creationId="{8BB2DC0A-DCB5-8489-505E-2AEE2C238862}"/>
          </ac:picMkLst>
        </pc:picChg>
        <pc:picChg chg="mod">
          <ac:chgData name="Jelizaveta Janno" userId="1019c2e1-4f0f-45de-83b1-227143dc2bad" providerId="ADAL" clId="{BB1DDD34-F5C1-44B8-A7E8-3E14EB266A8A}" dt="2026-01-11T19:14:11.549" v="1035" actId="1076"/>
          <ac:picMkLst>
            <pc:docMk/>
            <pc:sldMk cId="0" sldId="289"/>
            <ac:picMk id="916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14:08.956" v="1034" actId="478"/>
          <ac:picMkLst>
            <pc:docMk/>
            <pc:sldMk cId="0" sldId="289"/>
            <ac:picMk id="917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14:58.379" v="1040" actId="1076"/>
          <ac:picMkLst>
            <pc:docMk/>
            <pc:sldMk cId="0" sldId="289"/>
            <ac:picMk id="920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14:05.347" v="1032" actId="478"/>
          <ac:picMkLst>
            <pc:docMk/>
            <pc:sldMk cId="0" sldId="289"/>
            <ac:picMk id="921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14:32.119" v="1039" actId="1076"/>
          <ac:picMkLst>
            <pc:docMk/>
            <pc:sldMk cId="0" sldId="289"/>
            <ac:picMk id="924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14:03.130" v="1031" actId="478"/>
          <ac:picMkLst>
            <pc:docMk/>
            <pc:sldMk cId="0" sldId="289"/>
            <ac:picMk id="925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14:25.047" v="1038" actId="1076"/>
          <ac:picMkLst>
            <pc:docMk/>
            <pc:sldMk cId="0" sldId="289"/>
            <ac:picMk id="928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13:52.322" v="1027" actId="478"/>
          <ac:picMkLst>
            <pc:docMk/>
            <pc:sldMk cId="0" sldId="289"/>
            <ac:picMk id="929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14:20.464" v="1037" actId="1076"/>
          <ac:picMkLst>
            <pc:docMk/>
            <pc:sldMk cId="0" sldId="289"/>
            <ac:picMk id="932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13:55.086" v="1028" actId="478"/>
          <ac:picMkLst>
            <pc:docMk/>
            <pc:sldMk cId="0" sldId="289"/>
            <ac:picMk id="933" creationId="{00000000-0000-0000-0000-000000000000}"/>
          </ac:picMkLst>
        </pc:picChg>
        <pc:picChg chg="mod">
          <ac:chgData name="Jelizaveta Janno" userId="1019c2e1-4f0f-45de-83b1-227143dc2bad" providerId="ADAL" clId="{BB1DDD34-F5C1-44B8-A7E8-3E14EB266A8A}" dt="2026-01-11T19:15:04.477" v="1041" actId="1076"/>
          <ac:picMkLst>
            <pc:docMk/>
            <pc:sldMk cId="0" sldId="289"/>
            <ac:picMk id="936" creationId="{00000000-0000-0000-0000-000000000000}"/>
          </ac:picMkLst>
        </pc:picChg>
        <pc:picChg chg="del">
          <ac:chgData name="Jelizaveta Janno" userId="1019c2e1-4f0f-45de-83b1-227143dc2bad" providerId="ADAL" clId="{BB1DDD34-F5C1-44B8-A7E8-3E14EB266A8A}" dt="2026-01-11T19:15:12.429" v="1044" actId="478"/>
          <ac:picMkLst>
            <pc:docMk/>
            <pc:sldMk cId="0" sldId="289"/>
            <ac:picMk id="942" creationId="{00000000-0000-0000-0000-000000000000}"/>
          </ac:picMkLst>
        </pc:picChg>
      </pc:sldChg>
      <pc:sldChg chg="modSp del mod">
        <pc:chgData name="Jelizaveta Janno" userId="1019c2e1-4f0f-45de-83b1-227143dc2bad" providerId="ADAL" clId="{BB1DDD34-F5C1-44B8-A7E8-3E14EB266A8A}" dt="2026-01-11T19:16:23.909" v="1057" actId="47"/>
        <pc:sldMkLst>
          <pc:docMk/>
          <pc:sldMk cId="0" sldId="290"/>
        </pc:sldMkLst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5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5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5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59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6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7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7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7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7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17.133" v="1056" actId="2711"/>
          <ac:spMkLst>
            <pc:docMk/>
            <pc:sldMk cId="0" sldId="290"/>
            <ac:spMk id="975" creationId="{00000000-0000-0000-0000-000000000000}"/>
          </ac:spMkLst>
        </pc:spChg>
      </pc:sldChg>
      <pc:sldChg chg="delSp modSp mod">
        <pc:chgData name="Jelizaveta Janno" userId="1019c2e1-4f0f-45de-83b1-227143dc2bad" providerId="ADAL" clId="{BB1DDD34-F5C1-44B8-A7E8-3E14EB266A8A}" dt="2026-01-11T19:17:27.721" v="1088" actId="403"/>
        <pc:sldMkLst>
          <pc:docMk/>
          <pc:sldMk cId="0" sldId="291"/>
        </pc:sldMkLst>
        <pc:spChg chg="mod">
          <ac:chgData name="Jelizaveta Janno" userId="1019c2e1-4f0f-45de-83b1-227143dc2bad" providerId="ADAL" clId="{BB1DDD34-F5C1-44B8-A7E8-3E14EB266A8A}" dt="2026-01-11T19:17:27.721" v="1088" actId="403"/>
          <ac:spMkLst>
            <pc:docMk/>
            <pc:sldMk cId="0" sldId="291"/>
            <ac:spMk id="98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53.418" v="1062" actId="1076"/>
          <ac:spMkLst>
            <pc:docMk/>
            <pc:sldMk cId="0" sldId="291"/>
            <ac:spMk id="98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42.367" v="1060" actId="948"/>
          <ac:spMkLst>
            <pc:docMk/>
            <pc:sldMk cId="0" sldId="291"/>
            <ac:spMk id="986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50.590" v="1061" actId="14100"/>
          <ac:spMkLst>
            <pc:docMk/>
            <pc:sldMk cId="0" sldId="291"/>
            <ac:spMk id="987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42.367" v="1060" actId="948"/>
          <ac:spMkLst>
            <pc:docMk/>
            <pc:sldMk cId="0" sldId="291"/>
            <ac:spMk id="98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42.367" v="1060" actId="948"/>
          <ac:spMkLst>
            <pc:docMk/>
            <pc:sldMk cId="0" sldId="291"/>
            <ac:spMk id="990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42.367" v="1060" actId="948"/>
          <ac:spMkLst>
            <pc:docMk/>
            <pc:sldMk cId="0" sldId="291"/>
            <ac:spMk id="991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42.367" v="1060" actId="948"/>
          <ac:spMkLst>
            <pc:docMk/>
            <pc:sldMk cId="0" sldId="291"/>
            <ac:spMk id="992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57.336" v="1063" actId="14100"/>
          <ac:spMkLst>
            <pc:docMk/>
            <pc:sldMk cId="0" sldId="291"/>
            <ac:spMk id="993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42.367" v="1060" actId="948"/>
          <ac:spMkLst>
            <pc:docMk/>
            <pc:sldMk cId="0" sldId="291"/>
            <ac:spMk id="994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42.367" v="1060" actId="948"/>
          <ac:spMkLst>
            <pc:docMk/>
            <pc:sldMk cId="0" sldId="291"/>
            <ac:spMk id="995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6:42.367" v="1060" actId="948"/>
          <ac:spMkLst>
            <pc:docMk/>
            <pc:sldMk cId="0" sldId="291"/>
            <ac:spMk id="996" creationId="{00000000-0000-0000-0000-000000000000}"/>
          </ac:spMkLst>
        </pc:spChg>
        <pc:spChg chg="del">
          <ac:chgData name="Jelizaveta Janno" userId="1019c2e1-4f0f-45de-83b1-227143dc2bad" providerId="ADAL" clId="{BB1DDD34-F5C1-44B8-A7E8-3E14EB266A8A}" dt="2026-01-11T19:17:03.125" v="1065" actId="478"/>
          <ac:spMkLst>
            <pc:docMk/>
            <pc:sldMk cId="0" sldId="291"/>
            <ac:spMk id="998" creationId="{00000000-0000-0000-0000-000000000000}"/>
          </ac:spMkLst>
        </pc:spChg>
        <pc:spChg chg="mod">
          <ac:chgData name="Jelizaveta Janno" userId="1019c2e1-4f0f-45de-83b1-227143dc2bad" providerId="ADAL" clId="{BB1DDD34-F5C1-44B8-A7E8-3E14EB266A8A}" dt="2026-01-11T19:17:00.061" v="1064" actId="21"/>
          <ac:spMkLst>
            <pc:docMk/>
            <pc:sldMk cId="0" sldId="291"/>
            <ac:spMk id="1000" creationId="{00000000-0000-0000-0000-000000000000}"/>
          </ac:spMkLst>
        </pc:spChg>
        <pc:picChg chg="del">
          <ac:chgData name="Jelizaveta Janno" userId="1019c2e1-4f0f-45de-83b1-227143dc2bad" providerId="ADAL" clId="{BB1DDD34-F5C1-44B8-A7E8-3E14EB266A8A}" dt="2026-01-11T19:17:05.325" v="1066" actId="478"/>
          <ac:picMkLst>
            <pc:docMk/>
            <pc:sldMk cId="0" sldId="291"/>
            <ac:picMk id="999" creationId="{00000000-0000-0000-0000-000000000000}"/>
          </ac:picMkLst>
        </pc:picChg>
      </pc:sldChg>
      <pc:sldChg chg="modSp add del mod">
        <pc:chgData name="Jelizaveta Janno" userId="1019c2e1-4f0f-45de-83b1-227143dc2bad" providerId="ADAL" clId="{BB1DDD34-F5C1-44B8-A7E8-3E14EB266A8A}" dt="2026-01-11T19:28:52.530" v="1141" actId="403"/>
        <pc:sldMkLst>
          <pc:docMk/>
          <pc:sldMk cId="147616357" sldId="316"/>
        </pc:sldMkLst>
        <pc:spChg chg="mod">
          <ac:chgData name="Jelizaveta Janno" userId="1019c2e1-4f0f-45de-83b1-227143dc2bad" providerId="ADAL" clId="{BB1DDD34-F5C1-44B8-A7E8-3E14EB266A8A}" dt="2026-01-11T19:19:05.369" v="1096" actId="14100"/>
          <ac:spMkLst>
            <pc:docMk/>
            <pc:sldMk cId="147616357" sldId="316"/>
            <ac:spMk id="3" creationId="{D48440B0-E488-4C52-8FF9-497705821A6B}"/>
          </ac:spMkLst>
        </pc:spChg>
        <pc:spChg chg="mod">
          <ac:chgData name="Jelizaveta Janno" userId="1019c2e1-4f0f-45de-83b1-227143dc2bad" providerId="ADAL" clId="{BB1DDD34-F5C1-44B8-A7E8-3E14EB266A8A}" dt="2026-01-11T19:28:52.530" v="1141" actId="403"/>
          <ac:spMkLst>
            <pc:docMk/>
            <pc:sldMk cId="147616357" sldId="316"/>
            <ac:spMk id="6146" creationId="{00000000-0000-0000-0000-000000000000}"/>
          </ac:spMkLst>
        </pc:spChg>
      </pc:sldChg>
      <pc:sldChg chg="modSp add mod ord">
        <pc:chgData name="Jelizaveta Janno" userId="1019c2e1-4f0f-45de-83b1-227143dc2bad" providerId="ADAL" clId="{BB1DDD34-F5C1-44B8-A7E8-3E14EB266A8A}" dt="2026-01-11T19:22:14.538" v="1119" actId="14100"/>
        <pc:sldMkLst>
          <pc:docMk/>
          <pc:sldMk cId="1268917121" sldId="332"/>
        </pc:sldMkLst>
        <pc:spChg chg="mod">
          <ac:chgData name="Jelizaveta Janno" userId="1019c2e1-4f0f-45de-83b1-227143dc2bad" providerId="ADAL" clId="{BB1DDD34-F5C1-44B8-A7E8-3E14EB266A8A}" dt="2026-01-11T19:22:14.538" v="1119" actId="14100"/>
          <ac:spMkLst>
            <pc:docMk/>
            <pc:sldMk cId="1268917121" sldId="332"/>
            <ac:spMk id="4" creationId="{E102707E-B518-4D12-BF02-E03A0747B388}"/>
          </ac:spMkLst>
        </pc:spChg>
      </pc:sldChg>
      <pc:sldChg chg="addSp delSp modSp new mod chgLayout">
        <pc:chgData name="Jelizaveta Janno" userId="1019c2e1-4f0f-45de-83b1-227143dc2bad" providerId="ADAL" clId="{BB1DDD34-F5C1-44B8-A7E8-3E14EB266A8A}" dt="2026-01-11T16:54:02.257" v="170" actId="14100"/>
        <pc:sldMkLst>
          <pc:docMk/>
          <pc:sldMk cId="1412945178" sldId="333"/>
        </pc:sldMkLst>
        <pc:spChg chg="add mod ord">
          <ac:chgData name="Jelizaveta Janno" userId="1019c2e1-4f0f-45de-83b1-227143dc2bad" providerId="ADAL" clId="{BB1DDD34-F5C1-44B8-A7E8-3E14EB266A8A}" dt="2026-01-11T16:53:00.338" v="158" actId="947"/>
          <ac:spMkLst>
            <pc:docMk/>
            <pc:sldMk cId="1412945178" sldId="333"/>
            <ac:spMk id="5" creationId="{CCD853B3-84F4-7DEA-6E40-DA57C09F2D3D}"/>
          </ac:spMkLst>
        </pc:spChg>
        <pc:spChg chg="add del mod ord">
          <ac:chgData name="Jelizaveta Janno" userId="1019c2e1-4f0f-45de-83b1-227143dc2bad" providerId="ADAL" clId="{BB1DDD34-F5C1-44B8-A7E8-3E14EB266A8A}" dt="2026-01-11T16:50:23.115" v="139" actId="478"/>
          <ac:spMkLst>
            <pc:docMk/>
            <pc:sldMk cId="1412945178" sldId="333"/>
            <ac:spMk id="7" creationId="{0F60E957-0D57-8854-6C52-9540AA960D08}"/>
          </ac:spMkLst>
        </pc:spChg>
        <pc:spChg chg="add mod">
          <ac:chgData name="Jelizaveta Janno" userId="1019c2e1-4f0f-45de-83b1-227143dc2bad" providerId="ADAL" clId="{BB1DDD34-F5C1-44B8-A7E8-3E14EB266A8A}" dt="2026-01-07T10:15:45.001" v="90" actId="21"/>
          <ac:spMkLst>
            <pc:docMk/>
            <pc:sldMk cId="1412945178" sldId="333"/>
            <ac:spMk id="209" creationId="{00000000-0000-0000-0000-000000000000}"/>
          </ac:spMkLst>
        </pc:spChg>
        <pc:spChg chg="add mod">
          <ac:chgData name="Jelizaveta Janno" userId="1019c2e1-4f0f-45de-83b1-227143dc2bad" providerId="ADAL" clId="{BB1DDD34-F5C1-44B8-A7E8-3E14EB266A8A}" dt="2026-01-11T16:54:02.257" v="170" actId="14100"/>
          <ac:spMkLst>
            <pc:docMk/>
            <pc:sldMk cId="1412945178" sldId="333"/>
            <ac:spMk id="210" creationId="{00000000-0000-0000-0000-000000000000}"/>
          </ac:spMkLst>
        </pc:spChg>
        <pc:picChg chg="add mod">
          <ac:chgData name="Jelizaveta Janno" userId="1019c2e1-4f0f-45de-83b1-227143dc2bad" providerId="ADAL" clId="{BB1DDD34-F5C1-44B8-A7E8-3E14EB266A8A}" dt="2026-01-07T10:15:36.342" v="89"/>
          <ac:picMkLst>
            <pc:docMk/>
            <pc:sldMk cId="1412945178" sldId="333"/>
            <ac:picMk id="208" creationId="{00000000-0000-0000-0000-000000000000}"/>
          </ac:picMkLst>
        </pc:picChg>
      </pc:sldChg>
      <pc:sldChg chg="add">
        <pc:chgData name="Jelizaveta Janno" userId="1019c2e1-4f0f-45de-83b1-227143dc2bad" providerId="ADAL" clId="{BB1DDD34-F5C1-44B8-A7E8-3E14EB266A8A}" dt="2026-01-11T19:36:38.090" v="1201"/>
        <pc:sldMkLst>
          <pc:docMk/>
          <pc:sldMk cId="1056395041" sldId="348"/>
        </pc:sldMkLst>
      </pc:sldChg>
      <pc:sldChg chg="add del">
        <pc:chgData name="Jelizaveta Janno" userId="1019c2e1-4f0f-45de-83b1-227143dc2bad" providerId="ADAL" clId="{BB1DDD34-F5C1-44B8-A7E8-3E14EB266A8A}" dt="2026-01-11T19:36:33.901" v="1200" actId="47"/>
        <pc:sldMkLst>
          <pc:docMk/>
          <pc:sldMk cId="0" sldId="370"/>
        </pc:sldMkLst>
      </pc:sldChg>
      <pc:sldChg chg="add del setBg">
        <pc:chgData name="Jelizaveta Janno" userId="1019c2e1-4f0f-45de-83b1-227143dc2bad" providerId="ADAL" clId="{BB1DDD34-F5C1-44B8-A7E8-3E14EB266A8A}" dt="2026-01-11T16:35:26.718" v="109"/>
        <pc:sldMkLst>
          <pc:docMk/>
          <pc:sldMk cId="0" sldId="372"/>
        </pc:sldMkLst>
      </pc:sldChg>
      <pc:sldChg chg="modSp add mod">
        <pc:chgData name="Jelizaveta Janno" userId="1019c2e1-4f0f-45de-83b1-227143dc2bad" providerId="ADAL" clId="{BB1DDD34-F5C1-44B8-A7E8-3E14EB266A8A}" dt="2026-01-11T19:21:02.872" v="1108" actId="403"/>
        <pc:sldMkLst>
          <pc:docMk/>
          <pc:sldMk cId="1532353848" sldId="373"/>
        </pc:sldMkLst>
        <pc:spChg chg="mod">
          <ac:chgData name="Jelizaveta Janno" userId="1019c2e1-4f0f-45de-83b1-227143dc2bad" providerId="ADAL" clId="{BB1DDD34-F5C1-44B8-A7E8-3E14EB266A8A}" dt="2026-01-11T19:21:02.872" v="1108" actId="403"/>
          <ac:spMkLst>
            <pc:docMk/>
            <pc:sldMk cId="1532353848" sldId="373"/>
            <ac:spMk id="4" creationId="{DD4C33A4-2AF0-1C2E-0C34-65EF58F94EB0}"/>
          </ac:spMkLst>
        </pc:spChg>
      </pc:sldChg>
      <pc:sldChg chg="modSp add del mod">
        <pc:chgData name="Jelizaveta Janno" userId="1019c2e1-4f0f-45de-83b1-227143dc2bad" providerId="ADAL" clId="{BB1DDD34-F5C1-44B8-A7E8-3E14EB266A8A}" dt="2026-01-11T19:21:11.292" v="1109" actId="255"/>
        <pc:sldMkLst>
          <pc:docMk/>
          <pc:sldMk cId="3656887194" sldId="2821"/>
        </pc:sldMkLst>
        <pc:spChg chg="mod">
          <ac:chgData name="Jelizaveta Janno" userId="1019c2e1-4f0f-45de-83b1-227143dc2bad" providerId="ADAL" clId="{BB1DDD34-F5C1-44B8-A7E8-3E14EB266A8A}" dt="2026-01-11T19:21:11.292" v="1109" actId="255"/>
          <ac:spMkLst>
            <pc:docMk/>
            <pc:sldMk cId="3656887194" sldId="2821"/>
            <ac:spMk id="4" creationId="{523D4DB7-04FA-0C3F-BE89-C0DD8C3CF4A3}"/>
          </ac:spMkLst>
        </pc:spChg>
      </pc:sldChg>
      <pc:sldChg chg="modSp add del mod">
        <pc:chgData name="Jelizaveta Janno" userId="1019c2e1-4f0f-45de-83b1-227143dc2bad" providerId="ADAL" clId="{BB1DDD34-F5C1-44B8-A7E8-3E14EB266A8A}" dt="2026-01-11T19:28:46.973" v="1140" actId="255"/>
        <pc:sldMkLst>
          <pc:docMk/>
          <pc:sldMk cId="2891156116" sldId="2822"/>
        </pc:sldMkLst>
        <pc:spChg chg="mod">
          <ac:chgData name="Jelizaveta Janno" userId="1019c2e1-4f0f-45de-83b1-227143dc2bad" providerId="ADAL" clId="{BB1DDD34-F5C1-44B8-A7E8-3E14EB266A8A}" dt="2026-01-11T19:28:46.973" v="1140" actId="255"/>
          <ac:spMkLst>
            <pc:docMk/>
            <pc:sldMk cId="2891156116" sldId="2822"/>
            <ac:spMk id="2" creationId="{1134AC17-889B-086B-FD08-EC828D69A6A7}"/>
          </ac:spMkLst>
        </pc:spChg>
        <pc:spChg chg="mod">
          <ac:chgData name="Jelizaveta Janno" userId="1019c2e1-4f0f-45de-83b1-227143dc2bad" providerId="ADAL" clId="{BB1DDD34-F5C1-44B8-A7E8-3E14EB266A8A}" dt="2026-01-11T19:28:14.920" v="1139" actId="207"/>
          <ac:spMkLst>
            <pc:docMk/>
            <pc:sldMk cId="2891156116" sldId="2822"/>
            <ac:spMk id="4" creationId="{8CD6DE78-079F-ACFB-A7CB-5687541FCA69}"/>
          </ac:spMkLst>
        </pc:spChg>
      </pc:sldChg>
      <pc:sldChg chg="new del">
        <pc:chgData name="Jelizaveta Janno" userId="1019c2e1-4f0f-45de-83b1-227143dc2bad" providerId="ADAL" clId="{BB1DDD34-F5C1-44B8-A7E8-3E14EB266A8A}" dt="2026-01-11T19:20:15.918" v="1104" actId="47"/>
        <pc:sldMkLst>
          <pc:docMk/>
          <pc:sldMk cId="4274816957" sldId="2823"/>
        </pc:sldMkLst>
      </pc:sldChg>
      <pc:sldChg chg="modSp add mod">
        <pc:chgData name="Jelizaveta Janno" userId="1019c2e1-4f0f-45de-83b1-227143dc2bad" providerId="ADAL" clId="{BB1DDD34-F5C1-44B8-A7E8-3E14EB266A8A}" dt="2026-01-11T19:20:54.346" v="1107" actId="403"/>
        <pc:sldMkLst>
          <pc:docMk/>
          <pc:sldMk cId="3977283111" sldId="2824"/>
        </pc:sldMkLst>
        <pc:spChg chg="mod">
          <ac:chgData name="Jelizaveta Janno" userId="1019c2e1-4f0f-45de-83b1-227143dc2bad" providerId="ADAL" clId="{BB1DDD34-F5C1-44B8-A7E8-3E14EB266A8A}" dt="2026-01-11T19:20:54.346" v="1107" actId="403"/>
          <ac:spMkLst>
            <pc:docMk/>
            <pc:sldMk cId="3977283111" sldId="2824"/>
            <ac:spMk id="4" creationId="{3C483787-6EA6-E4C6-6E2D-B5C26C160AE1}"/>
          </ac:spMkLst>
        </pc:spChg>
      </pc:sldChg>
      <pc:sldChg chg="modSp add mod">
        <pc:chgData name="Jelizaveta Janno" userId="1019c2e1-4f0f-45de-83b1-227143dc2bad" providerId="ADAL" clId="{BB1DDD34-F5C1-44B8-A7E8-3E14EB266A8A}" dt="2026-01-11T19:24:51.303" v="1124" actId="403"/>
        <pc:sldMkLst>
          <pc:docMk/>
          <pc:sldMk cId="778514680" sldId="2825"/>
        </pc:sldMkLst>
        <pc:spChg chg="mod">
          <ac:chgData name="Jelizaveta Janno" userId="1019c2e1-4f0f-45de-83b1-227143dc2bad" providerId="ADAL" clId="{BB1DDD34-F5C1-44B8-A7E8-3E14EB266A8A}" dt="2026-01-11T19:24:51.303" v="1124" actId="403"/>
          <ac:spMkLst>
            <pc:docMk/>
            <pc:sldMk cId="778514680" sldId="2825"/>
            <ac:spMk id="4" creationId="{D741DD60-2483-8A7F-6D39-877A24A5E1D8}"/>
          </ac:spMkLst>
        </pc:spChg>
      </pc:sldChg>
      <pc:sldMasterChg chg="delSldLayout">
        <pc:chgData name="Jelizaveta Janno" userId="1019c2e1-4f0f-45de-83b1-227143dc2bad" providerId="ADAL" clId="{BB1DDD34-F5C1-44B8-A7E8-3E14EB266A8A}" dt="2026-01-11T19:16:23.909" v="1057" actId="47"/>
        <pc:sldMasterMkLst>
          <pc:docMk/>
          <pc:sldMasterMk cId="0" sldId="2147483648"/>
        </pc:sldMasterMkLst>
        <pc:sldLayoutChg chg="del">
          <pc:chgData name="Jelizaveta Janno" userId="1019c2e1-4f0f-45de-83b1-227143dc2bad" providerId="ADAL" clId="{BB1DDD34-F5C1-44B8-A7E8-3E14EB266A8A}" dt="2026-01-11T16:43:39.574" v="118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Jelizaveta Janno" userId="1019c2e1-4f0f-45de-83b1-227143dc2bad" providerId="ADAL" clId="{BB1DDD34-F5C1-44B8-A7E8-3E14EB266A8A}" dt="2026-01-11T19:16:23.909" v="1057" actId="47"/>
          <pc:sldLayoutMkLst>
            <pc:docMk/>
            <pc:sldMasterMk cId="0" sldId="2147483648"/>
            <pc:sldLayoutMk cId="0" sldId="2147483682"/>
          </pc:sldLayoutMkLst>
        </pc:sldLayoutChg>
      </pc:sldMasterChg>
      <pc:sldMasterChg chg="delSldLayout">
        <pc:chgData name="Jelizaveta Janno" userId="1019c2e1-4f0f-45de-83b1-227143dc2bad" providerId="ADAL" clId="{BB1DDD34-F5C1-44B8-A7E8-3E14EB266A8A}" dt="2026-01-11T16:43:28.255" v="117" actId="47"/>
        <pc:sldMasterMkLst>
          <pc:docMk/>
          <pc:sldMasterMk cId="0" sldId="2147483685"/>
        </pc:sldMasterMkLst>
        <pc:sldLayoutChg chg="del">
          <pc:chgData name="Jelizaveta Janno" userId="1019c2e1-4f0f-45de-83b1-227143dc2bad" providerId="ADAL" clId="{BB1DDD34-F5C1-44B8-A7E8-3E14EB266A8A}" dt="2026-01-11T16:43:28.255" v="117" actId="47"/>
          <pc:sldLayoutMkLst>
            <pc:docMk/>
            <pc:sldMasterMk cId="0" sldId="2147483685"/>
            <pc:sldLayoutMk cId="0" sldId="2147483686"/>
          </pc:sldLayoutMkLst>
        </pc:sldLayoutChg>
      </pc:sldMasterChg>
      <pc:sldMasterChg chg="del delSldLayout">
        <pc:chgData name="Jelizaveta Janno" userId="1019c2e1-4f0f-45de-83b1-227143dc2bad" providerId="ADAL" clId="{BB1DDD34-F5C1-44B8-A7E8-3E14EB266A8A}" dt="2026-01-11T19:36:33.901" v="1200" actId="47"/>
        <pc:sldMasterMkLst>
          <pc:docMk/>
          <pc:sldMasterMk cId="947085521" sldId="2147483729"/>
        </pc:sldMasterMkLst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2966119818" sldId="2147483730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398704009" sldId="2147483731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2967878166" sldId="2147483732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2865762154" sldId="2147483733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1109751215" sldId="2147483734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2316302786" sldId="2147483735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3339850741" sldId="2147483736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764705274" sldId="2147483737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3109822968" sldId="2147483738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358024651" sldId="2147483739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4082429973" sldId="2147483740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2311095255" sldId="2147483741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423416158" sldId="2147483742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3048182069" sldId="2147483743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172529999" sldId="2147483744"/>
          </pc:sldLayoutMkLst>
        </pc:sldLayoutChg>
        <pc:sldLayoutChg chg="del">
          <pc:chgData name="Jelizaveta Janno" userId="1019c2e1-4f0f-45de-83b1-227143dc2bad" providerId="ADAL" clId="{BB1DDD34-F5C1-44B8-A7E8-3E14EB266A8A}" dt="2026-01-11T19:36:33.901" v="1200" actId="47"/>
          <pc:sldLayoutMkLst>
            <pc:docMk/>
            <pc:sldMasterMk cId="947085521" sldId="2147483729"/>
            <pc:sldLayoutMk cId="3573375213" sldId="214748374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b="1" dirty="0"/>
              <a:t>15.12.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t-E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i="1" dirty="0"/>
              <a:t>Juhtslaid teha!</a:t>
            </a:r>
            <a:endParaRPr lang="et-EE" i="1" dirty="0">
              <a:ea typeface="Calibri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t-E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dirty="0"/>
              <a:t>Slaididele lisada siduv tekst või konspekt. Analoogselt Kirke projektiga teha õppeplaan.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t-E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dirty="0"/>
              <a:t>15.01. vahearuanne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t-E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dirty="0"/>
              <a:t>Hindajad: K. Kõrbe, L. Lusti aruanne 14.01, materjalid edastatakse neile 30.12.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t-EE" i="1" dirty="0">
              <a:ea typeface="Calibri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i="1" dirty="0"/>
              <a:t>Kordamisküsimused: 10 küsimust mooduli kohta testidesse</a:t>
            </a:r>
            <a:endParaRPr lang="et-EE" i="1" dirty="0">
              <a:ea typeface="Calibri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t-EE" i="1" dirty="0">
              <a:ea typeface="Calibri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i="1" dirty="0"/>
              <a:t>Mõisted – eraldi fail</a:t>
            </a:r>
            <a:endParaRPr lang="et-EE" i="1" dirty="0">
              <a:ea typeface="Calibri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t-E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dirty="0"/>
              <a:t>Ülesannete kogumikku ca 5 ülesannet, sh võib olla juhtumianalüüs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t-E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t-EE" dirty="0"/>
              <a:t>Juhtum või ülesanne – kui palju peaks investeerima, et ettevõtte keskkonnajalajälge vähendada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Google Shape;328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Too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poliitikast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selle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ettevõtetele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need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poliitikad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nii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suuri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väiksemaid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võimalikke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väljakutseid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kriitilisi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seisukohti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" name="Google Shape;357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Roboto"/>
              <a:buNone/>
            </a:pPr>
            <a:r>
              <a:rPr lang="en-US" sz="9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Visuaalne võrdlus heitmete ja kulude osas. Selgitage, et kuigi raudtee- ja meretransport võivad olla aeglasemad, on nende keskkonnamõju oluliselt väiksem. Arutage ka kulude vahet pikemas perspektiivis.</a:t>
            </a:r>
            <a:endParaRPr sz="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5" name="Google Shape;365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Roboto"/>
              <a:buNone/>
            </a:pPr>
            <a:r>
              <a:rPr lang="en-US" sz="1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Rõhutage rohetasuvuse otsest mõju ettevõtte kasumlikkusele. Tooge konkreetseid näiteid ettevõtetest, kes on saavutanud märkimisväärseid kulude kokkuhoidu rohetasuvuse initsiatiivide kaudu. Arutage ka investeeringute tasuvusaega.</a:t>
            </a:r>
            <a:endParaRPr sz="1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0293-D980-44DC-9B5D-167FA30A636A}" type="slidenum">
              <a:rPr lang="et-EE" smtClean="0"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65884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3" name="Google Shape;383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miks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rakendamine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ole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alati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lihtne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väljakutsed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reaalsed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ületatavad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võimalikke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lahendusi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toetavaid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meetmeid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valitsused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organisatsioonid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rakendada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Too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konkreetseid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Eesti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transpordisektori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Eesti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väike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riik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teeb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olulisi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edusamme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Võrrelge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Eesti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arengut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teiste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Balti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riikidega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Rail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Balticu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projekti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rolli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Google Shape;431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multimodaalse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eeliseid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see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head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koordineerimist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erinevate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osapoolte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vahel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digitaalsete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platvormide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rolli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multimodaalse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võimaldamisel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1" name="Google Shape;451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Kasutage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pilti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mis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illustreerib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erinevate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transpordiliikide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koostööd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kaasaegsed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sadamad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kasutavad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automatiseeritud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süsteeme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see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mõjutab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efektiivsust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keskkonda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Mainige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Tallinna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teiste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Balti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sadamate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arenguprojekte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833D6-465F-F46F-E35F-44903EC0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8982DD-A644-DE2E-2958-F5E0BCBCF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909EEE-386E-72D2-D68F-D711839C6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4B605-B656-C3DD-1C15-C78BE6242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0293-D980-44DC-9B5D-167FA30A636A}" type="slidenum">
              <a:rPr lang="et-EE" smtClean="0"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6196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2" name="Google Shape;462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Rääkige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uuendustest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mis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iga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tehnoloogia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eeliseid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piiranguid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tehnoloogiad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juba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praktikas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kasutusel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veel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arengujärgus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Mainige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biokütuseid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alternatiivseid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lahendusi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CF3CC-7EFD-CB32-ABD6-00F78D3BC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243E6-408F-E353-E8AD-E0374B4E2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25DC9-B333-3AC2-E4D5-AAA5F7582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C0111-133C-7BF3-CCE3-C5F069C17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0293-D980-44DC-9B5D-167FA30A636A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49676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Google Shape;483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mõõta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"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mõõdetakse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juhtida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".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greenwashingu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ohtu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usaldusväärsed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standardid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aitavad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vältida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Mainige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Scope 3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sageli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suurimad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raskemini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mõõdetavad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7" name="Google Shape;507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rohetasuvuse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rolli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riskide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vähendamisel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ole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ainult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"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teha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",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strateegiline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riskijuhtimise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vahend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Tooge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ettevõtetest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kannatanud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keskkonnaskandaalide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all,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teistest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saavutanud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konkurentsieelise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rohetasuvuse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kaudu.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5" name="Google Shape;535;p1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Näidake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SDGd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toetavad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väärtusahelate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rohetasuvust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et SDG 12 ja 17 on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eriti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olulised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väärtusahelate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kontekstis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konkreetseid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ettevõtted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saavad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eesmärke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oma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tegevusse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integreerida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koostöö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vajalikkust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p1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Tutvustage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Eesti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riiklikku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raamistikku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riiklikud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poliitikad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üksikisikuid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piirkondlikke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erinevusi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(Tallinn vs.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maakohad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väljakutseid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Mainige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Euroopa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Liidu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toetuste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rolli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Eesti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projektides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8" name="Google Shape;578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Visuaalne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ülevaade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Eesti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rohetehnoloogiatest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iga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tehnoloogia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praktilist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rakendust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mõju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väljakutseid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edukaid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Mainige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konkreetseid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ettevõtteid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linnu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olnud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pioneeerid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nende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tehnoloogiate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rakendamisel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4" name="Google Shape;594;p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Arutlege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tulevikusuundade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need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prognoosid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tegelik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areng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erineda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tehnoloogiad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juba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arengujärgus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veel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eksperimentaalsed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Julgustage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üliõpilasi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kriitiliselt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mõtlema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tulevikuprognooside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4" name="Google Shape;624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miks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strateegiline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eelis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konkreetseid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ettevõtetest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saavutanud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konkurentsieelise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kaudu.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võimalikke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lühiajalisi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kulusid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vs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pikaajalisi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kasusid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ole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enam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valik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vältimatuse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konkurentsivõimeliseks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jäämiseks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1" name="Google Shape;651;p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Rääkige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strateegilise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juhtimise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olulisusest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olla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eraldiseisev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peab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olema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integreeritud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ettevõtte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põhitegevusse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muutuste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juhtimise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väljakutseid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töötajaid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kaasata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juhtkonna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pühendumise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puudumine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sageli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peamine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ebaõnnestumise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põhjus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1" name="Google Shape;681;p2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Too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inspireeriv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kuigi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see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hüpoteetiline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põhineb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see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reaalsetel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juhtumitel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tegurid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viisid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eduni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väljakutsed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ületada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järjepidevuse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mõõtmise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tähtsust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Julgustage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üliõpilasi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mõtlema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sarnaste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lahenduste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tulevases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karjääris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0" name="Google Shape;710;p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aruandluse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tähtsust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ilma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mõõtmiseta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teada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kas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meetmed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töötavad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greenwashingu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riski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usaldusväärsed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standardid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aitavad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vältida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Mainige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Scope 3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sageli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80-90%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koguheitmetest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nende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mõõtmine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keerulisem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"/>
              <a:buNone/>
            </a:pP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Rõhutage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transpordi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rolli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kliimamuutustes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majanduslikku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kasu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rohetasuvusest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Mainige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konkreetseid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numbreid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statistikat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teema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olulisust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illustreerida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5" name="Google Shape;735;p2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Tutvustage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rahastamisallikaid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rahastamisvõimalusi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palju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nende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taotlemine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head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ettevalmistust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dokumentatsiooni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projektid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toetatavad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kriteeriumid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täita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kohalike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võimaluste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uurimise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tähtsust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6" name="Google Shape;766;p2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takistusi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lahendusi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väärtusahelate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keerulisem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üksiku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kuna see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koordineerimist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paljude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osapoolte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vahel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võimudünaamikat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–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suured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dikteerimine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standardeid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väiksemad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peavad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6" name="Google Shape;796;p2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tähtsust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ühiskondlik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väljakutse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mis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kõigi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sektorite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panust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edukast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–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näiteks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avalik-eraõiguslikud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partnerlused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infrastruktuuri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arendamisel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koordineerimise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väljakutseid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2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6" name="Google Shape;826;p2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Visuaalne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kujutis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traditsiooniline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lineaarne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asendumas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võrgustikulise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struktuuriga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kõik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omavahel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seotud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digitaalsete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platvormide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rolli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võimaldamisel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andmete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jagamisel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usalduse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tähtsust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2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7" name="Google Shape;837;p3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Too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rahvusvaheline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kliimamuutustega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kohanemisest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kohanemisele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leevendamisele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heitkoguste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vähendamine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riske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hinnata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ennetava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planeerimise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tähtsust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–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reageeriv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lähenemine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palju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kulukam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9" name="Google Shape;859;p3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Rääkige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laiemast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ole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ainult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kaitse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kaasa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laiemad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ühiskondlikud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hüved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konkreetseid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tervisemõjudest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majanduslikest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kasudest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tasuvad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end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ära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läbi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tervishoiu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kulude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vähenemise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produktiivsuse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kasvu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3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0" name="Google Shape;880;p3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Julgustage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aktiivset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osalust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üliõpilased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ole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ainult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tulevikujuhid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saavad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juba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täna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panustada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üliõpilasprojektidest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initsiatiividest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karjäärivõimalusi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rohemajanduses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Inspireerige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leidma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roll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edendamisel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0" name="Google Shape;910;p3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Kinnitage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põhiteemad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inspireerige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tegutsema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Tehke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kokkuvõte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peamistest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teesidest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rohetasuvus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strateegiline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valik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mis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ühendab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keskkonna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majanduse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ühiskonna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huve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tulevik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sõltub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meie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tänastest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valikutest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Julgustage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üliõpilasi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olema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muutuse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agendid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0" name="Google Shape;980;p3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Julgustage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küsimusi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mõttevahetust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teemal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Looge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avatud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toetav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õhkkond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aruteluks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kasutada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küsimusi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diskussiooni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algatamiseks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Julgustage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üliõpilasi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jagama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mõtteid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kogemusi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See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süvendada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õpitut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läbi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aktiivse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arutelu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3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Roboto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Selgitage, kuidas rohetasuvus on ettevõtete strateegiline valik, mis ühendab endas kolm põhimõõdet: keskkonna, majanduse ja ühiskonna. Rõhutage, et need aspektid ei ole eraldiseisvad, vaid toetavad teineteist.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rakendada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iga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lüli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peab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panustama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et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ahela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tugevus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sõltub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nõrgimast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lülist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konkreetseid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ettevõtete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näiteid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võimalik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Kasutage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visuaali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illustreerida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rohetasuvuse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integreerimist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väärtusahelates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erinevad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transpordiliigid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saavad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täiendada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teineteist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digitaalsed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lahendused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aitavad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koordineerida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kogu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süsteemi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A0B46-17EE-7C2C-B06F-1324CB5FA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DAC7A8-8E10-8248-73C8-A414FEE34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83BB4-AF50-B06F-67A7-363AB9C84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A48D1-9E00-FA8E-A7B7-AAEFE71B1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0293-D980-44DC-9B5D-167FA30A636A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08181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Tutvustage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SDGde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olulisust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transpordisektori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edendamisel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need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eesmärgid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omavahel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seotud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nende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saavutamine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toetab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üksteist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Mainige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teisi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relevantseid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SDGsid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nagu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SDG 7 (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puhas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 ja SDG 12 (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vastutustundlik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tarbimine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).</a:t>
            </a:r>
            <a:endParaRPr lang="en-US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Google Shape;308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Õpetaja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märkus</a:t>
            </a: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Selgitage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SDGd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mõjutavad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ettevõtete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strateegiaid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tegevusi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Rõhutage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SDGd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ole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pelgalt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idealistlikud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eesmärgid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neil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konkreetsed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praktilised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tagajärjed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ettevõtetele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Arutage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kuidas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ettevõtted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saavad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SDGsid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oma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strateegiasse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integreerida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7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3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2 master">
  <p:cSld name="Slide 12 mast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3 master">
  <p:cSld name="Slide 13 mast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4 master">
  <p:cSld name="Slide 14 mast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5 master">
  <p:cSld name="Slide 15 mast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6 master">
  <p:cSld name="Slide 16 mast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7 master">
  <p:cSld name="Slide 17 mast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8 master">
  <p:cSld name="Slide 18 mast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9 master">
  <p:cSld name="Slide 19 mast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0 master">
  <p:cSld name="Slide 20 mast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1 master">
  <p:cSld name="Slide 21 mast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2 master">
  <p:cSld name="Slide 22 mast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3 master">
  <p:cSld name="Slide 23 mast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4 master">
  <p:cSld name="Slide 24 mast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5 master">
  <p:cSld name="Slide 25 mast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6 master">
  <p:cSld name="Slide 26 mast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7 master">
  <p:cSld name="Slide 27 mast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8 master">
  <p:cSld name="Slide 28 mast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9 master">
  <p:cSld name="Slide 29 mast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0 master">
  <p:cSld name="Slide 30 mast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1 master">
  <p:cSld name="Slide 31 mast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2 master">
  <p:cSld name="Slide 32 mast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3 master">
  <p:cSld name="Slide 33 mast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5 master">
  <p:cSld name="Slide 35 mast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he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lt 10">
            <a:extLst>
              <a:ext uri="{FF2B5EF4-FFF2-40B4-BE49-F238E27FC236}">
                <a16:creationId xmlns:a16="http://schemas.microsoft.com/office/drawing/2014/main" id="{27B415A1-2066-4A52-895D-4B5A89721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4630398" cy="82296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3F8F3CD-B427-4CDD-9A77-CE9B5003B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3777" y="3616802"/>
            <a:ext cx="5782762" cy="23575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10" b="1" i="0" cap="all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Vaheslaidi pealkiri</a:t>
            </a:r>
          </a:p>
          <a:p>
            <a:pPr lvl="0"/>
            <a:r>
              <a:rPr lang="et-EE" dirty="0"/>
              <a:t>Vajadusel ka kahel või kolmel real</a:t>
            </a:r>
            <a:endParaRPr lang="en-US" dirty="0"/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5063E5FD-8122-460D-8EBA-17F5487FAB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516" y="557797"/>
            <a:ext cx="1621608" cy="4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13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id kahanevas järjekorras">
  <p:cSld name="Bulletid kahanevas järjekorra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a8eb4abeca_3_18"/>
          <p:cNvSpPr txBox="1">
            <a:spLocks noGrp="1"/>
          </p:cNvSpPr>
          <p:nvPr>
            <p:ph type="body" idx="1"/>
          </p:nvPr>
        </p:nvSpPr>
        <p:spPr>
          <a:xfrm>
            <a:off x="575309" y="659130"/>
            <a:ext cx="12593420" cy="973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3a8eb4abeca_3_18"/>
          <p:cNvSpPr txBox="1">
            <a:spLocks noGrp="1"/>
          </p:cNvSpPr>
          <p:nvPr>
            <p:ph type="body" idx="2"/>
          </p:nvPr>
        </p:nvSpPr>
        <p:spPr>
          <a:xfrm>
            <a:off x="15296545" y="2997578"/>
            <a:ext cx="10562690" cy="496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1900"/>
              <a:buFont typeface="Noto Sans Symbols"/>
              <a:buChar char="▪"/>
              <a:defRPr sz="1900">
                <a:solidFill>
                  <a:srgbClr val="332B60"/>
                </a:solidFill>
              </a:defRPr>
            </a:lvl2pPr>
            <a:lvl3pPr marL="1371600" marR="0" lvl="2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>
                <a:solidFill>
                  <a:srgbClr val="332B60"/>
                </a:solidFill>
              </a:defRPr>
            </a:lvl4pPr>
            <a:lvl5pPr marL="2286000" marR="0" lvl="4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5pPr>
            <a:lvl6pPr marL="2743200" marR="0" lvl="5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2B60"/>
              </a:buClr>
              <a:buSzPts val="2200"/>
              <a:buChar char="•"/>
              <a:defRPr sz="2200">
                <a:solidFill>
                  <a:srgbClr val="332B60"/>
                </a:solidFill>
              </a:defRPr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g3a8eb4abeca_3_18"/>
          <p:cNvSpPr txBox="1">
            <a:spLocks noGrp="1"/>
          </p:cNvSpPr>
          <p:nvPr>
            <p:ph type="body" idx="3"/>
          </p:nvPr>
        </p:nvSpPr>
        <p:spPr>
          <a:xfrm>
            <a:off x="2606040" y="1891229"/>
            <a:ext cx="10562689" cy="47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▪"/>
              <a:defRPr sz="1900">
                <a:solidFill>
                  <a:srgbClr val="332B60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>
                <a:solidFill>
                  <a:srgbClr val="332B60"/>
                </a:solidFill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1400"/>
              <a:buFont typeface="Noto Sans Symbols"/>
              <a:buChar char="▪"/>
              <a:defRPr sz="1400">
                <a:solidFill>
                  <a:srgbClr val="332B6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1200"/>
              <a:buFont typeface="Noto Sans Symbols"/>
              <a:buChar char="▪"/>
              <a:defRPr sz="1200">
                <a:solidFill>
                  <a:srgbClr val="332B60"/>
                </a:solidFill>
              </a:defRPr>
            </a:lvl5pPr>
            <a:lvl6pPr marL="2743200" marR="0" lvl="5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6pPr>
            <a:lvl7pPr marL="3200400" marR="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>
          <p15:clr>
            <a:srgbClr val="FBAE40"/>
          </p15:clr>
        </p15:guide>
        <p15:guide id="2" pos="164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id">
  <p:cSld name="Bulleti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a8eb4abeca_3_22"/>
          <p:cNvSpPr txBox="1">
            <a:spLocks noGrp="1"/>
          </p:cNvSpPr>
          <p:nvPr>
            <p:ph type="body" idx="1"/>
          </p:nvPr>
        </p:nvSpPr>
        <p:spPr>
          <a:xfrm>
            <a:off x="575309" y="659130"/>
            <a:ext cx="12593420" cy="973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g3a8eb4abeca_3_22"/>
          <p:cNvSpPr txBox="1">
            <a:spLocks noGrp="1"/>
          </p:cNvSpPr>
          <p:nvPr>
            <p:ph type="body" idx="2"/>
          </p:nvPr>
        </p:nvSpPr>
        <p:spPr>
          <a:xfrm>
            <a:off x="2606040" y="1893000"/>
            <a:ext cx="10562689" cy="472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3pPr>
            <a:lvl4pPr marL="1828800" marR="0" lvl="3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4pPr>
            <a:lvl5pPr marL="2286000" marR="0" lvl="4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5pPr>
            <a:lvl6pPr marL="2743200" marR="0" lvl="5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6pPr>
            <a:lvl7pPr marL="3200400" marR="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ja graafik">
  <p:cSld name="Tekst ja graafi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8eb4abeca_3_25"/>
          <p:cNvSpPr txBox="1">
            <a:spLocks noGrp="1"/>
          </p:cNvSpPr>
          <p:nvPr>
            <p:ph type="body" idx="1"/>
          </p:nvPr>
        </p:nvSpPr>
        <p:spPr>
          <a:xfrm>
            <a:off x="575310" y="659130"/>
            <a:ext cx="12593420" cy="96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▪"/>
              <a:defRPr sz="3000"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g3a8eb4abeca_3_25"/>
          <p:cNvSpPr>
            <a:spLocks noGrp="1"/>
          </p:cNvSpPr>
          <p:nvPr>
            <p:ph type="chart" idx="2"/>
          </p:nvPr>
        </p:nvSpPr>
        <p:spPr>
          <a:xfrm>
            <a:off x="2616295" y="3743058"/>
            <a:ext cx="10562690" cy="287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0" name="Google Shape;140;g3a8eb4abeca_3_25"/>
          <p:cNvSpPr txBox="1">
            <a:spLocks noGrp="1"/>
          </p:cNvSpPr>
          <p:nvPr>
            <p:ph type="body" idx="3"/>
          </p:nvPr>
        </p:nvSpPr>
        <p:spPr>
          <a:xfrm>
            <a:off x="2606040" y="2471440"/>
            <a:ext cx="10548533" cy="108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▪"/>
              <a:defRPr sz="1900">
                <a:solidFill>
                  <a:srgbClr val="332B60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>
                <a:solidFill>
                  <a:srgbClr val="332B6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Verdana"/>
              <a:buNone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3a8eb4abeca_3_25"/>
          <p:cNvSpPr txBox="1">
            <a:spLocks noGrp="1"/>
          </p:cNvSpPr>
          <p:nvPr>
            <p:ph type="body" idx="4"/>
          </p:nvPr>
        </p:nvSpPr>
        <p:spPr>
          <a:xfrm>
            <a:off x="2606040" y="1903255"/>
            <a:ext cx="10548533" cy="49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2B60"/>
              </a:buClr>
              <a:buSzPts val="2200"/>
              <a:buFont typeface="Noto Sans Symbols"/>
              <a:buNone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>
          <p15:clr>
            <a:srgbClr val="FBAE40"/>
          </p15:clr>
        </p15:guide>
        <p15:guide id="2" orient="horz" pos="479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">
  <p:cSld name="Pil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a8eb4abeca_3_30"/>
          <p:cNvSpPr txBox="1">
            <a:spLocks noGrp="1"/>
          </p:cNvSpPr>
          <p:nvPr>
            <p:ph type="body" idx="1"/>
          </p:nvPr>
        </p:nvSpPr>
        <p:spPr>
          <a:xfrm>
            <a:off x="575309" y="659130"/>
            <a:ext cx="12788264" cy="97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g3a8eb4abeca_3_30"/>
          <p:cNvSpPr txBox="1">
            <a:spLocks noGrp="1"/>
          </p:cNvSpPr>
          <p:nvPr>
            <p:ph type="body" idx="2"/>
          </p:nvPr>
        </p:nvSpPr>
        <p:spPr>
          <a:xfrm>
            <a:off x="2616295" y="1903256"/>
            <a:ext cx="10757534" cy="46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2B60"/>
              </a:buClr>
              <a:buSzPts val="2200"/>
              <a:buFont typeface="Arial"/>
              <a:buNone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g3a8eb4abeca_3_30"/>
          <p:cNvSpPr>
            <a:spLocks noGrp="1"/>
          </p:cNvSpPr>
          <p:nvPr>
            <p:ph type="pic" idx="3"/>
          </p:nvPr>
        </p:nvSpPr>
        <p:spPr>
          <a:xfrm>
            <a:off x="2616295" y="2532974"/>
            <a:ext cx="10757536" cy="408690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796">
          <p15:clr>
            <a:srgbClr val="FBAE40"/>
          </p15:clr>
        </p15:guide>
        <p15:guide id="2" orient="horz" pos="123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ja graafik 2">
  <p:cSld name="Tekst ja graafik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a8eb4abeca_3_34"/>
          <p:cNvSpPr txBox="1">
            <a:spLocks noGrp="1"/>
          </p:cNvSpPr>
          <p:nvPr>
            <p:ph type="body" idx="1"/>
          </p:nvPr>
        </p:nvSpPr>
        <p:spPr>
          <a:xfrm>
            <a:off x="575312" y="659130"/>
            <a:ext cx="7331256" cy="90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g3a8eb4abeca_3_34"/>
          <p:cNvSpPr>
            <a:spLocks noGrp="1"/>
          </p:cNvSpPr>
          <p:nvPr>
            <p:ph type="chart" idx="2"/>
          </p:nvPr>
        </p:nvSpPr>
        <p:spPr>
          <a:xfrm>
            <a:off x="8265796" y="669386"/>
            <a:ext cx="5097781" cy="595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9" name="Google Shape;149;g3a8eb4abeca_3_34"/>
          <p:cNvSpPr txBox="1">
            <a:spLocks noGrp="1"/>
          </p:cNvSpPr>
          <p:nvPr>
            <p:ph type="body" idx="3"/>
          </p:nvPr>
        </p:nvSpPr>
        <p:spPr>
          <a:xfrm>
            <a:off x="2606040" y="1893000"/>
            <a:ext cx="5222077" cy="472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▪"/>
              <a:defRPr sz="1900">
                <a:solidFill>
                  <a:srgbClr val="332B60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>
                <a:solidFill>
                  <a:srgbClr val="332B60"/>
                </a:solidFill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1400"/>
              <a:buFont typeface="Noto Sans Symbols"/>
              <a:buChar char="▪"/>
              <a:defRPr sz="1400">
                <a:solidFill>
                  <a:srgbClr val="332B6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sz="1200">
                <a:solidFill>
                  <a:srgbClr val="332B60"/>
                </a:solidFill>
              </a:defRPr>
            </a:lvl5pPr>
            <a:lvl6pPr marL="2743200" marR="0" lvl="5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6pPr>
            <a:lvl7pPr marL="3200400" marR="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0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ja pilt">
  <p:cSld name="Tekst ja pil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a8eb4abeca_3_38"/>
          <p:cNvSpPr txBox="1">
            <a:spLocks noGrp="1"/>
          </p:cNvSpPr>
          <p:nvPr>
            <p:ph type="body" idx="1"/>
          </p:nvPr>
        </p:nvSpPr>
        <p:spPr>
          <a:xfrm>
            <a:off x="575310" y="659130"/>
            <a:ext cx="7252807" cy="90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▪"/>
              <a:defRPr sz="2600" b="1" i="0"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3a8eb4abeca_3_38"/>
          <p:cNvSpPr>
            <a:spLocks noGrp="1"/>
          </p:cNvSpPr>
          <p:nvPr>
            <p:ph type="pic" idx="2"/>
          </p:nvPr>
        </p:nvSpPr>
        <p:spPr>
          <a:xfrm>
            <a:off x="8265796" y="669682"/>
            <a:ext cx="5097781" cy="5950195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g3a8eb4abeca_3_38"/>
          <p:cNvSpPr txBox="1">
            <a:spLocks noGrp="1"/>
          </p:cNvSpPr>
          <p:nvPr>
            <p:ph type="body" idx="3"/>
          </p:nvPr>
        </p:nvSpPr>
        <p:spPr>
          <a:xfrm>
            <a:off x="14872936" y="1954532"/>
            <a:ext cx="5222077" cy="496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3pPr>
            <a:lvl4pPr marL="1828800" marR="0" lvl="3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4pPr>
            <a:lvl5pPr marL="2286000" marR="0" lvl="4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5pPr>
            <a:lvl6pPr marL="2743200" marR="0" lvl="5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6pPr>
            <a:lvl7pPr marL="3200400" marR="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g3a8eb4abeca_3_38"/>
          <p:cNvSpPr txBox="1">
            <a:spLocks noGrp="1"/>
          </p:cNvSpPr>
          <p:nvPr>
            <p:ph type="body" idx="4"/>
          </p:nvPr>
        </p:nvSpPr>
        <p:spPr>
          <a:xfrm>
            <a:off x="2616590" y="1891231"/>
            <a:ext cx="5222077" cy="472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▪"/>
              <a:defRPr sz="1900">
                <a:solidFill>
                  <a:srgbClr val="332B60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>
                <a:solidFill>
                  <a:srgbClr val="332B60"/>
                </a:solidFill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1400"/>
              <a:buFont typeface="Noto Sans Symbols"/>
              <a:buChar char="▪"/>
              <a:defRPr sz="1400">
                <a:solidFill>
                  <a:srgbClr val="332B6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1200"/>
              <a:buFont typeface="Noto Sans Symbols"/>
              <a:buChar char="▪"/>
              <a:defRPr sz="1200">
                <a:solidFill>
                  <a:srgbClr val="332B60"/>
                </a:solidFill>
              </a:defRPr>
            </a:lvl5pPr>
            <a:lvl6pPr marL="2743200" marR="0" lvl="5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6pPr>
            <a:lvl7pPr marL="3200400" marR="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4067E"/>
              </a:buClr>
              <a:buSzPts val="2200"/>
              <a:buFont typeface="Noto Sans Symbols"/>
              <a:buChar char="▪"/>
              <a:defRPr sz="2200">
                <a:solidFill>
                  <a:srgbClr val="332B60"/>
                </a:solidFill>
              </a:defRPr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0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graafikut">
  <p:cSld name="2 graafiku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a8eb4abeca_3_43"/>
          <p:cNvSpPr txBox="1">
            <a:spLocks noGrp="1"/>
          </p:cNvSpPr>
          <p:nvPr>
            <p:ph type="body" idx="1"/>
          </p:nvPr>
        </p:nvSpPr>
        <p:spPr>
          <a:xfrm>
            <a:off x="2606040" y="6245268"/>
            <a:ext cx="5222077" cy="37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2B60"/>
              </a:buClr>
              <a:buSzPts val="1900"/>
              <a:buFont typeface="Arial"/>
              <a:buNone/>
              <a:defRPr sz="19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g3a8eb4abeca_3_43"/>
          <p:cNvSpPr txBox="1">
            <a:spLocks noGrp="1"/>
          </p:cNvSpPr>
          <p:nvPr>
            <p:ph type="body" idx="2"/>
          </p:nvPr>
        </p:nvSpPr>
        <p:spPr>
          <a:xfrm>
            <a:off x="575310" y="670165"/>
            <a:ext cx="12788266" cy="90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g3a8eb4abeca_3_43"/>
          <p:cNvSpPr txBox="1">
            <a:spLocks noGrp="1"/>
          </p:cNvSpPr>
          <p:nvPr>
            <p:ph type="body" idx="3"/>
          </p:nvPr>
        </p:nvSpPr>
        <p:spPr>
          <a:xfrm>
            <a:off x="8265797" y="6245267"/>
            <a:ext cx="5098250" cy="37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2B60"/>
              </a:buClr>
              <a:buSzPts val="1900"/>
              <a:buFont typeface="Arial"/>
              <a:buNone/>
              <a:defRPr sz="19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g3a8eb4abeca_3_43"/>
          <p:cNvSpPr>
            <a:spLocks noGrp="1"/>
          </p:cNvSpPr>
          <p:nvPr>
            <p:ph type="chart" idx="4"/>
          </p:nvPr>
        </p:nvSpPr>
        <p:spPr>
          <a:xfrm>
            <a:off x="2616296" y="1964786"/>
            <a:ext cx="5221606" cy="400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0" name="Google Shape;160;g3a8eb4abeca_3_43"/>
          <p:cNvSpPr>
            <a:spLocks noGrp="1"/>
          </p:cNvSpPr>
          <p:nvPr>
            <p:ph type="chart" idx="5"/>
          </p:nvPr>
        </p:nvSpPr>
        <p:spPr>
          <a:xfrm>
            <a:off x="8265796" y="1964785"/>
            <a:ext cx="5097780" cy="400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lti">
  <p:cSld name="3 pilti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a8eb4abeca_3_49"/>
          <p:cNvSpPr>
            <a:spLocks noGrp="1"/>
          </p:cNvSpPr>
          <p:nvPr>
            <p:ph type="pic" idx="2"/>
          </p:nvPr>
        </p:nvSpPr>
        <p:spPr>
          <a:xfrm>
            <a:off x="2606040" y="659131"/>
            <a:ext cx="6131180" cy="5960744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g3a8eb4abeca_3_49"/>
          <p:cNvSpPr>
            <a:spLocks noGrp="1"/>
          </p:cNvSpPr>
          <p:nvPr>
            <p:ph type="pic" idx="3"/>
          </p:nvPr>
        </p:nvSpPr>
        <p:spPr>
          <a:xfrm>
            <a:off x="9014104" y="4151213"/>
            <a:ext cx="4349473" cy="2468663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g3a8eb4abeca_3_49"/>
          <p:cNvSpPr>
            <a:spLocks noGrp="1"/>
          </p:cNvSpPr>
          <p:nvPr>
            <p:ph type="pic" idx="4"/>
          </p:nvPr>
        </p:nvSpPr>
        <p:spPr>
          <a:xfrm>
            <a:off x="9014104" y="659130"/>
            <a:ext cx="4349473" cy="325147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">
  <p:cSld name="Tabel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8eb4abeca_3_53"/>
          <p:cNvSpPr txBox="1">
            <a:spLocks noGrp="1"/>
          </p:cNvSpPr>
          <p:nvPr>
            <p:ph type="body" idx="1"/>
          </p:nvPr>
        </p:nvSpPr>
        <p:spPr>
          <a:xfrm>
            <a:off x="575310" y="661854"/>
            <a:ext cx="12788266" cy="100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▪"/>
              <a:defRPr sz="3000" b="1" i="0"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g3a8eb4abeca_3_53"/>
          <p:cNvSpPr>
            <a:spLocks noGrp="1"/>
          </p:cNvSpPr>
          <p:nvPr>
            <p:ph type="tbl" idx="2"/>
          </p:nvPr>
        </p:nvSpPr>
        <p:spPr>
          <a:xfrm>
            <a:off x="2616295" y="1964786"/>
            <a:ext cx="10757536" cy="465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2">
  <p:cSld name="Pilt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8eb4abeca_3_56"/>
          <p:cNvSpPr txBox="1">
            <a:spLocks noGrp="1"/>
          </p:cNvSpPr>
          <p:nvPr>
            <p:ph type="body" idx="1"/>
          </p:nvPr>
        </p:nvSpPr>
        <p:spPr>
          <a:xfrm>
            <a:off x="575310" y="659130"/>
            <a:ext cx="12788263" cy="101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g3a8eb4abeca_3_56"/>
          <p:cNvSpPr txBox="1">
            <a:spLocks noGrp="1"/>
          </p:cNvSpPr>
          <p:nvPr>
            <p:ph type="body" idx="2"/>
          </p:nvPr>
        </p:nvSpPr>
        <p:spPr>
          <a:xfrm>
            <a:off x="2606040" y="1893000"/>
            <a:ext cx="10757534" cy="53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2B60"/>
              </a:buClr>
              <a:buSzPts val="2200"/>
              <a:buFont typeface="Arial"/>
              <a:buNone/>
              <a:defRPr sz="2200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g3a8eb4abeca_3_56"/>
          <p:cNvSpPr>
            <a:spLocks noGrp="1"/>
          </p:cNvSpPr>
          <p:nvPr>
            <p:ph type="pic" idx="3"/>
          </p:nvPr>
        </p:nvSpPr>
        <p:spPr>
          <a:xfrm>
            <a:off x="2606040" y="2666288"/>
            <a:ext cx="10757533" cy="39535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heslaid">
  <p:cSld name="Vaheslaid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3a8eb4abeca_3_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4630399" cy="59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a8eb4abeca_3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2515" y="557797"/>
            <a:ext cx="1621608" cy="4882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g3a8eb4abeca_3_60"/>
          <p:cNvGrpSpPr/>
          <p:nvPr/>
        </p:nvGrpSpPr>
        <p:grpSpPr>
          <a:xfrm>
            <a:off x="-1" y="2358090"/>
            <a:ext cx="14630400" cy="5871510"/>
            <a:chOff x="-1" y="1965075"/>
            <a:chExt cx="12192000" cy="4892925"/>
          </a:xfrm>
        </p:grpSpPr>
        <p:sp>
          <p:nvSpPr>
            <p:cNvPr id="176" name="Google Shape;176;g3a8eb4abeca_3_60"/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/>
              <a:ahLst/>
              <a:cxnLst/>
              <a:rect l="l" t="t" r="r" b="b"/>
              <a:pathLst>
                <a:path w="12192000" h="3545313" extrusionOk="0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9700" tIns="54850" rIns="109700" bIns="54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" name="Google Shape;177;g3a8eb4abeca_3_60" descr="C:\Users\ipihu\Desktop\log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" name="Google Shape;178;g3a8eb4abeca_3_60"/>
          <p:cNvSpPr txBox="1">
            <a:spLocks noGrp="1"/>
          </p:cNvSpPr>
          <p:nvPr>
            <p:ph type="body" idx="1"/>
          </p:nvPr>
        </p:nvSpPr>
        <p:spPr>
          <a:xfrm>
            <a:off x="1178884" y="5726741"/>
            <a:ext cx="12191333" cy="151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 b="1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Verdana"/>
              <a:buNone/>
              <a:defRPr sz="1900" b="0">
                <a:solidFill>
                  <a:schemeClr val="accent2"/>
                </a:solidFill>
              </a:defRPr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heslaid 2">
  <p:cSld name="Vaheslaid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3a8eb4abeca_3_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7420" cy="822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g3a8eb4abeca_3_67"/>
          <p:cNvGrpSpPr/>
          <p:nvPr/>
        </p:nvGrpSpPr>
        <p:grpSpPr>
          <a:xfrm>
            <a:off x="6154094" y="-36576"/>
            <a:ext cx="8476306" cy="8266176"/>
            <a:chOff x="4923693" y="-30480"/>
            <a:chExt cx="7063588" cy="6888480"/>
          </a:xfrm>
        </p:grpSpPr>
        <p:sp>
          <p:nvSpPr>
            <p:cNvPr id="182" name="Google Shape;182;g3a8eb4abeca_3_67"/>
            <p:cNvSpPr/>
            <p:nvPr/>
          </p:nvSpPr>
          <p:spPr>
            <a:xfrm>
              <a:off x="4923693" y="-30480"/>
              <a:ext cx="7063588" cy="31253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9700" tIns="54850" rIns="109700" bIns="54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g3a8eb4abeca_3_67"/>
            <p:cNvSpPr/>
            <p:nvPr/>
          </p:nvSpPr>
          <p:spPr>
            <a:xfrm>
              <a:off x="5874058" y="2991173"/>
              <a:ext cx="6113223" cy="38668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9700" tIns="54850" rIns="109700" bIns="54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g3a8eb4abeca_3_67"/>
          <p:cNvSpPr txBox="1">
            <a:spLocks noGrp="1"/>
          </p:cNvSpPr>
          <p:nvPr>
            <p:ph type="body" idx="1"/>
          </p:nvPr>
        </p:nvSpPr>
        <p:spPr>
          <a:xfrm>
            <a:off x="7906568" y="2605777"/>
            <a:ext cx="5484157" cy="270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Verdana"/>
              <a:buNone/>
              <a:defRPr sz="1900" b="0">
                <a:solidFill>
                  <a:schemeClr val="accent2"/>
                </a:solidFill>
              </a:defRPr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pic>
        <p:nvPicPr>
          <p:cNvPr id="185" name="Google Shape;185;g3a8eb4abeca_3_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66194" y="547009"/>
            <a:ext cx="1679875" cy="5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heslaid 3">
  <p:cSld name="Vaheslaid 3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3a8eb4abeca_3_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4630399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a8eb4abeca_3_74"/>
          <p:cNvSpPr txBox="1">
            <a:spLocks noGrp="1"/>
          </p:cNvSpPr>
          <p:nvPr>
            <p:ph type="body" idx="1"/>
          </p:nvPr>
        </p:nvSpPr>
        <p:spPr>
          <a:xfrm>
            <a:off x="7753777" y="3616800"/>
            <a:ext cx="5782762" cy="2357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1" i="0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pic>
        <p:nvPicPr>
          <p:cNvPr id="189" name="Google Shape;189;g3a8eb4abeca_3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2515" y="557797"/>
            <a:ext cx="1621608" cy="48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imane slaid">
  <p:cSld name="Viimane sla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a8eb4abeca_3_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4630399" cy="59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a8eb4abeca_3_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2515" y="557797"/>
            <a:ext cx="1621608" cy="4882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a8eb4abeca_3_78"/>
          <p:cNvSpPr/>
          <p:nvPr/>
        </p:nvSpPr>
        <p:spPr>
          <a:xfrm>
            <a:off x="-1" y="3975224"/>
            <a:ext cx="14630400" cy="4254376"/>
          </a:xfrm>
          <a:custGeom>
            <a:avLst/>
            <a:gdLst/>
            <a:ahLst/>
            <a:cxnLst/>
            <a:rect l="l" t="t" r="r" b="b"/>
            <a:pathLst>
              <a:path w="12192000" h="3545313" extrusionOk="0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g3a8eb4abeca_3_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2661" y="2381134"/>
            <a:ext cx="2937174" cy="164481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a8eb4abeca_3_78"/>
          <p:cNvSpPr txBox="1"/>
          <p:nvPr/>
        </p:nvSpPr>
        <p:spPr>
          <a:xfrm>
            <a:off x="0" y="-1190626"/>
            <a:ext cx="220980" cy="44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3a8eb4abeca_3_78"/>
          <p:cNvSpPr txBox="1">
            <a:spLocks noGrp="1"/>
          </p:cNvSpPr>
          <p:nvPr>
            <p:ph type="body" idx="1"/>
          </p:nvPr>
        </p:nvSpPr>
        <p:spPr>
          <a:xfrm>
            <a:off x="1178884" y="5695975"/>
            <a:ext cx="12191333" cy="196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 b="1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Verdana"/>
              <a:buNone/>
              <a:defRPr sz="1900" b="0">
                <a:solidFill>
                  <a:schemeClr val="accent2"/>
                </a:solidFill>
              </a:defRPr>
            </a:lvl2pPr>
            <a:lvl3pPr marL="1371600" lvl="2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3pPr>
            <a:lvl4pPr marL="1828800" lvl="3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4pPr>
            <a:lvl5pPr marL="2286000" lvl="4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5pPr>
            <a:lvl6pPr marL="2743200" lvl="5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6pPr>
            <a:lvl7pPr marL="3200400" lvl="6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pic>
        <p:nvPicPr>
          <p:cNvPr id="197" name="Google Shape;197;g3a8eb4abeca_3_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11949" y="7141879"/>
            <a:ext cx="2936112" cy="473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ans"/>
              <a:buNone/>
              <a:defRPr sz="72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640"/>
              <a:buNone/>
              <a:defRPr sz="288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16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92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92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716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ans"/>
              <a:buNone/>
              <a:defRPr sz="72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640"/>
              <a:buNone/>
              <a:defRPr sz="2880">
                <a:solidFill>
                  <a:srgbClr val="757575"/>
                </a:solidFill>
              </a:defRPr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400">
                <a:solidFill>
                  <a:srgbClr val="757575"/>
                </a:solidFill>
              </a:defRPr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160">
                <a:solidFill>
                  <a:srgbClr val="757575"/>
                </a:solidFill>
              </a:defRPr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920">
                <a:solidFill>
                  <a:srgbClr val="757575"/>
                </a:solidFill>
              </a:defRPr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920">
                <a:solidFill>
                  <a:srgbClr val="757575"/>
                </a:solidFill>
              </a:defRPr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920">
                <a:solidFill>
                  <a:srgbClr val="757575"/>
                </a:solidFill>
              </a:defRPr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920">
                <a:solidFill>
                  <a:srgbClr val="757575"/>
                </a:solidFill>
              </a:defRPr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920">
                <a:solidFill>
                  <a:srgbClr val="757575"/>
                </a:solidFill>
              </a:defRPr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92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656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1005840" y="1156514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2519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1pPr>
            <a:lvl2pPr marL="1097280" lvl="1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645920" lvl="2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3pPr>
            <a:lvl4pPr marL="2194560" lvl="3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4pPr>
            <a:lvl5pPr marL="2743200" lvl="4" indent="-42519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74066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2519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1pPr>
            <a:lvl2pPr marL="1097280" lvl="1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645920" lvl="2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3pPr>
            <a:lvl4pPr marL="2194560" lvl="3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4pPr>
            <a:lvl5pPr marL="2743200" lvl="4" indent="-42519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370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640"/>
              <a:buNone/>
              <a:defRPr sz="2880" b="1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400" b="1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160" b="1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920" b="1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920" b="1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1007746" y="3006090"/>
            <a:ext cx="6189344" cy="442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2519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1pPr>
            <a:lvl2pPr marL="1097280" lvl="1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645920" lvl="2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3pPr>
            <a:lvl4pPr marL="2194560" lvl="3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4pPr>
            <a:lvl5pPr marL="2743200" lvl="4" indent="-42519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3"/>
          </p:nvPr>
        </p:nvSpPr>
        <p:spPr>
          <a:xfrm>
            <a:off x="7406640" y="2017396"/>
            <a:ext cx="6219826" cy="98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640"/>
              <a:buNone/>
              <a:defRPr sz="2880" b="1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400" b="1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160" b="1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920" b="1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920" b="1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4"/>
          </p:nvPr>
        </p:nvSpPr>
        <p:spPr>
          <a:xfrm>
            <a:off x="7406640" y="3006090"/>
            <a:ext cx="6219826" cy="442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2519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1pPr>
            <a:lvl2pPr marL="1097280" lvl="1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645920" lvl="2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3pPr>
            <a:lvl4pPr marL="2194560" lvl="3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4pPr>
            <a:lvl5pPr marL="2743200" lvl="4" indent="-42519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69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005840" y="1156514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t-EE"/>
              <a:t>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239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t-EE"/>
              <a:t>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61312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sz="384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54254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520"/>
              <a:buChar char="•"/>
              <a:defRPr sz="3840"/>
            </a:lvl1pPr>
            <a:lvl2pPr marL="1097280" lvl="1" indent="-50901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 sz="3360"/>
            </a:lvl2pPr>
            <a:lvl3pPr marL="1645920" lvl="2" indent="-475487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640"/>
              <a:buChar char="•"/>
              <a:defRPr sz="2880"/>
            </a:lvl3pPr>
            <a:lvl4pPr marL="2194560" lvl="3" indent="-4419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  <a:defRPr sz="2400"/>
            </a:lvl4pPr>
            <a:lvl5pPr marL="2743200" lvl="4" indent="-4419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  <a:defRPr sz="2400"/>
            </a:lvl5pPr>
            <a:lvl6pPr marL="3291840" lvl="5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6pPr>
            <a:lvl7pPr marL="3840480" lvl="6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7pPr>
            <a:lvl8pPr marL="4389120" lvl="7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8pPr>
            <a:lvl9pPr marL="4937760" lvl="8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2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60"/>
              <a:buNone/>
              <a:defRPr sz="1920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40"/>
              <a:buNone/>
              <a:defRPr sz="1680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20"/>
              <a:buNone/>
              <a:defRPr sz="1440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200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200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t-EE"/>
              <a:t>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4215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1005840" y="1156514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 rot="5400000">
            <a:off x="5034329" y="-1119376"/>
            <a:ext cx="4561742" cy="1261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2519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1pPr>
            <a:lvl2pPr marL="1097280" lvl="1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645920" lvl="2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3pPr>
            <a:lvl4pPr marL="2194560" lvl="3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4pPr>
            <a:lvl5pPr marL="2743200" lvl="4" indent="-42519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991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 rot="5400000">
            <a:off x="8560117" y="2347913"/>
            <a:ext cx="6974206" cy="31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2159317" y="-715327"/>
            <a:ext cx="6974206" cy="928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2519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1pPr>
            <a:lvl2pPr marL="1097280" lvl="1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645920" lvl="2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3pPr>
            <a:lvl4pPr marL="2194560" lvl="3" indent="-42519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4pPr>
            <a:lvl5pPr marL="2743200" lvl="4" indent="-42519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26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he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lt 10">
            <a:extLst>
              <a:ext uri="{FF2B5EF4-FFF2-40B4-BE49-F238E27FC236}">
                <a16:creationId xmlns:a16="http://schemas.microsoft.com/office/drawing/2014/main" id="{27B415A1-2066-4A52-895D-4B5A89721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4630398" cy="82296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3F8F3CD-B427-4CDD-9A77-CE9B5003B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3777" y="3616802"/>
            <a:ext cx="5782762" cy="23575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10" b="1" i="0" cap="all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Vaheslaidi pealkiri</a:t>
            </a:r>
          </a:p>
          <a:p>
            <a:pPr lvl="0"/>
            <a:r>
              <a:rPr lang="et-EE" dirty="0"/>
              <a:t>Vajadusel ka kahel või kolmel real</a:t>
            </a:r>
            <a:endParaRPr lang="en-US" dirty="0"/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5063E5FD-8122-460D-8EBA-17F5487FAB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516" y="557797"/>
            <a:ext cx="1621608" cy="4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7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>
            <a:extLst>
              <a:ext uri="{FF2B5EF4-FFF2-40B4-BE49-F238E27FC236}">
                <a16:creationId xmlns:a16="http://schemas.microsoft.com/office/drawing/2014/main" id="{C272D77E-16C1-43C2-A162-337E678F35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4630399" cy="59540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2358091"/>
            <a:ext cx="14630400" cy="5871510"/>
            <a:chOff x="-1" y="1965075"/>
            <a:chExt cx="12192000" cy="4892925"/>
          </a:xfrm>
        </p:grpSpPr>
        <p:sp>
          <p:nvSpPr>
            <p:cNvPr id="10" name="Freeform 9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80" dirty="0"/>
            </a:p>
          </p:txBody>
        </p:sp>
        <p:pic>
          <p:nvPicPr>
            <p:cNvPr id="13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2359316"/>
            <a:ext cx="293941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" y="-1190625"/>
            <a:ext cx="184731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z="168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30731" y="5366544"/>
            <a:ext cx="10670875" cy="5875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4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r>
              <a:rPr lang="et-EE" sz="4320" dirty="0"/>
              <a:t>Presentatsiooni Pealkiri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1157494" y="7216071"/>
            <a:ext cx="5686242" cy="939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2160" dirty="0"/>
              <a:t>Nimi </a:t>
            </a:r>
            <a:r>
              <a:rPr lang="et-EE" sz="2160" dirty="0" err="1"/>
              <a:t>Nimeste</a:t>
            </a:r>
            <a:br>
              <a:rPr lang="et-EE" sz="2160" dirty="0"/>
            </a:br>
            <a:r>
              <a:rPr lang="et-EE" sz="2160" dirty="0"/>
              <a:t>Teaduskond / instituut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23AA-F127-438E-83EA-5A4B108798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731482" y="7450580"/>
            <a:ext cx="2299316" cy="438150"/>
          </a:xfrm>
          <a:prstGeom prst="rect">
            <a:avLst/>
          </a:prstGeom>
        </p:spPr>
        <p:txBody>
          <a:bodyPr/>
          <a:lstStyle>
            <a:lvl1pPr>
              <a:defRPr sz="2640">
                <a:solidFill>
                  <a:schemeClr val="tx2"/>
                </a:solidFill>
                <a:latin typeface="+mn-lt"/>
              </a:defRPr>
            </a:lvl1pPr>
          </a:lstStyle>
          <a:p>
            <a:endParaRPr lang="et-EE" dirty="0"/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A78C583B-B98D-45AB-8528-881BA94686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11949" y="7367491"/>
            <a:ext cx="2936112" cy="473567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A49231-AEC9-4651-8CB2-36EAACA72D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0731" y="6001575"/>
            <a:ext cx="10670875" cy="5875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40" b="1" i="0" cap="all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r>
              <a:rPr lang="et-EE" sz="4320" dirty="0"/>
              <a:t>Vajadusel kahel real</a:t>
            </a:r>
          </a:p>
        </p:txBody>
      </p:sp>
      <p:pic>
        <p:nvPicPr>
          <p:cNvPr id="22" name="Pilt 21">
            <a:extLst>
              <a:ext uri="{FF2B5EF4-FFF2-40B4-BE49-F238E27FC236}">
                <a16:creationId xmlns:a16="http://schemas.microsoft.com/office/drawing/2014/main" id="{DD502E0A-C703-433D-B3DF-CF91368EE9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" y="659130"/>
            <a:ext cx="2052451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01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 kahanevas järjeko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5310" y="659130"/>
            <a:ext cx="12593420" cy="9730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5296545" y="2997578"/>
            <a:ext cx="10562690" cy="4968240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2160" smtClean="0">
                <a:solidFill>
                  <a:srgbClr val="332B60"/>
                </a:solidFill>
              </a:defRPr>
            </a:lvl1pPr>
            <a:lvl2pPr marL="891540" indent="-342900">
              <a:buClr>
                <a:srgbClr val="E4067E"/>
              </a:buClr>
              <a:buFont typeface="Wingdings" panose="05000000000000000000" pitchFamily="2" charset="2"/>
              <a:buChar char="§"/>
              <a:defRPr sz="1920">
                <a:solidFill>
                  <a:srgbClr val="332B60"/>
                </a:solidFill>
              </a:defRPr>
            </a:lvl2pPr>
            <a:lvl3pPr marL="144018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3pPr>
            <a:lvl4pPr>
              <a:defRPr sz="2160">
                <a:solidFill>
                  <a:srgbClr val="332B60"/>
                </a:solidFill>
              </a:defRPr>
            </a:lvl4pPr>
            <a:lvl5pPr marL="2369820" marR="0" indent="-24384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5pPr>
            <a:lvl6pPr marL="301752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6pPr>
            <a:lvl7pPr>
              <a:defRPr sz="216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2160" dirty="0" err="1">
                <a:solidFill>
                  <a:srgbClr val="332B60"/>
                </a:solidFill>
              </a:rPr>
              <a:t>Ut</a:t>
            </a:r>
            <a:r>
              <a:rPr lang="en-US" altLang="en-US" sz="2160" dirty="0">
                <a:solidFill>
                  <a:srgbClr val="332B60"/>
                </a:solidFill>
              </a:rPr>
              <a:t> vitae </a:t>
            </a:r>
            <a:r>
              <a:rPr lang="en-US" altLang="en-US" sz="2160" dirty="0" err="1">
                <a:solidFill>
                  <a:srgbClr val="332B60"/>
                </a:solidFill>
              </a:rPr>
              <a:t>nunc</a:t>
            </a:r>
            <a:r>
              <a:rPr lang="en-US" altLang="en-US" sz="2160" dirty="0">
                <a:solidFill>
                  <a:srgbClr val="332B60"/>
                </a:solidFill>
              </a:rPr>
              <a:t> non </a:t>
            </a:r>
            <a:r>
              <a:rPr lang="en-US" altLang="en-US" sz="2160" dirty="0" err="1">
                <a:solidFill>
                  <a:srgbClr val="332B60"/>
                </a:solidFill>
              </a:rPr>
              <a:t>pede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tristique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sagittis</a:t>
            </a:r>
            <a:r>
              <a:rPr lang="en-US" altLang="en-US" sz="2160" dirty="0">
                <a:solidFill>
                  <a:srgbClr val="332B60"/>
                </a:solidFill>
              </a:rPr>
              <a:t>. </a:t>
            </a:r>
            <a:r>
              <a:rPr lang="en-US" altLang="en-US" sz="2160" dirty="0" err="1">
                <a:solidFill>
                  <a:srgbClr val="332B60"/>
                </a:solidFill>
              </a:rPr>
              <a:t>Aliquam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imperdiet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elit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vel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justo</a:t>
            </a:r>
            <a:r>
              <a:rPr lang="en-US" altLang="en-US" sz="216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2160" dirty="0" err="1">
                <a:solidFill>
                  <a:srgbClr val="332B60"/>
                </a:solidFill>
              </a:rPr>
              <a:t>Quisque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porttitor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imperiandiet</a:t>
            </a:r>
            <a:r>
              <a:rPr lang="en-US" altLang="en-US" sz="216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2160" dirty="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2160" dirty="0" err="1">
                <a:solidFill>
                  <a:srgbClr val="332B60"/>
                </a:solidFill>
              </a:rPr>
              <a:t>Sed</a:t>
            </a:r>
            <a:r>
              <a:rPr lang="en-US" altLang="en-US" sz="2160" dirty="0">
                <a:solidFill>
                  <a:srgbClr val="332B60"/>
                </a:solidFill>
              </a:rPr>
              <a:t> semper </a:t>
            </a:r>
            <a:r>
              <a:rPr lang="en-US" altLang="en-US" sz="2160" dirty="0" err="1">
                <a:solidFill>
                  <a:srgbClr val="332B60"/>
                </a:solidFill>
              </a:rPr>
              <a:t>augue</a:t>
            </a:r>
            <a:r>
              <a:rPr lang="en-US" altLang="en-US" sz="2160" dirty="0">
                <a:solidFill>
                  <a:srgbClr val="332B60"/>
                </a:solidFill>
              </a:rPr>
              <a:t>.</a:t>
            </a:r>
          </a:p>
          <a:p>
            <a:pPr marL="3017520" marR="0" lvl="5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468880" marR="0" lvl="4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2"/>
            <a:endParaRPr lang="et-EE" dirty="0"/>
          </a:p>
          <a:p>
            <a:pPr lvl="0"/>
            <a:endParaRPr lang="et-EE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3B3BC33-8ABA-48F1-BFB4-DE482C7C78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6041" y="1891229"/>
            <a:ext cx="10562689" cy="4728647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/>
              <a:defRPr sz="2160" baseline="0">
                <a:solidFill>
                  <a:srgbClr val="332B60"/>
                </a:solidFill>
                <a:latin typeface="Verdana" charset="0"/>
              </a:defRPr>
            </a:lvl1pPr>
            <a:lvl2pPr marL="643890" indent="-31623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920">
                <a:solidFill>
                  <a:srgbClr val="332B60"/>
                </a:solidFill>
              </a:defRPr>
            </a:lvl2pPr>
            <a:lvl3pPr marL="971550" indent="-32766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80">
                <a:solidFill>
                  <a:srgbClr val="332B60"/>
                </a:solidFill>
              </a:defRPr>
            </a:lvl3pPr>
            <a:lvl4pPr marL="1920240" marR="0" indent="-948690" algn="l" defTabSz="10972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440">
                <a:solidFill>
                  <a:srgbClr val="332B60"/>
                </a:solidFill>
              </a:defRPr>
            </a:lvl4pPr>
            <a:lvl5pPr marL="2468880" marR="0" indent="-643890" algn="l" defTabSz="10972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5pPr>
            <a:lvl6pPr marL="301752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6pPr>
            <a:lvl7pPr marL="356616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1541242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F7B326-813F-48FE-A89E-578AEFA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310" y="659130"/>
            <a:ext cx="12593420" cy="9730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8AB3674-C39F-4DA6-97F2-B4A2C52D8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6041" y="1893000"/>
            <a:ext cx="10562689" cy="47268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30530" marR="0" indent="-43053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/>
              <a:defRPr sz="2160" baseline="0">
                <a:solidFill>
                  <a:srgbClr val="332B60"/>
                </a:solidFill>
                <a:latin typeface="Verdana" charset="0"/>
              </a:defRPr>
            </a:lvl1pPr>
            <a:lvl2pPr marL="430530" indent="-43053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2pPr>
            <a:lvl3pPr marL="430530" indent="-43053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3pPr>
            <a:lvl4pPr marL="2468880" marR="0" indent="-246888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533400" algn="l"/>
              </a:tabLst>
              <a:defRPr sz="2160">
                <a:solidFill>
                  <a:srgbClr val="332B60"/>
                </a:solidFill>
              </a:defRPr>
            </a:lvl4pPr>
            <a:lvl5pPr marL="2468880" marR="0" indent="-246888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533400" algn="l"/>
              </a:tabLst>
              <a:defRPr sz="2160">
                <a:solidFill>
                  <a:srgbClr val="332B60"/>
                </a:solidFill>
              </a:defRPr>
            </a:lvl5pPr>
            <a:lvl6pPr marL="301752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6pPr>
            <a:lvl7pPr marL="356616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19386139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5311" y="659130"/>
            <a:ext cx="12593420" cy="9633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  <a:lvl2pPr>
              <a:defRPr sz="300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2616295" y="3743059"/>
            <a:ext cx="10562690" cy="2876819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606040" y="2471440"/>
            <a:ext cx="10548533" cy="1082168"/>
          </a:xfrm>
          <a:prstGeom prst="rect">
            <a:avLst/>
          </a:prstGeom>
        </p:spPr>
        <p:txBody>
          <a:bodyPr lIns="0" tIns="0" rIns="0" bIns="0"/>
          <a:lstStyle>
            <a:lvl1pPr marL="274320" indent="-27432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160" baseline="0">
                <a:solidFill>
                  <a:srgbClr val="332B60"/>
                </a:solidFill>
                <a:latin typeface="Verdana" charset="0"/>
              </a:defRPr>
            </a:lvl1pPr>
            <a:lvl2pPr marL="645796" indent="-32766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920">
                <a:solidFill>
                  <a:srgbClr val="332B60"/>
                </a:solidFill>
              </a:defRPr>
            </a:lvl2pPr>
            <a:lvl3pPr marL="963930" indent="-318136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80">
                <a:solidFill>
                  <a:srgbClr val="332B60"/>
                </a:solidFill>
              </a:defRPr>
            </a:lvl3pPr>
            <a:lvl4pPr marL="164592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lvl="2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606040" y="1903256"/>
            <a:ext cx="10548533" cy="49640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16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</p:spTree>
    <p:extLst>
      <p:ext uri="{BB962C8B-B14F-4D97-AF65-F5344CB8AC3E}">
        <p14:creationId xmlns:p14="http://schemas.microsoft.com/office/powerpoint/2010/main" val="335688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5310" y="659131"/>
            <a:ext cx="12788264" cy="97306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616295" y="1903257"/>
            <a:ext cx="10757534" cy="465638"/>
          </a:xfrm>
          <a:prstGeom prst="rect">
            <a:avLst/>
          </a:prstGeom>
        </p:spPr>
        <p:txBody>
          <a:bodyPr lIns="0" tIns="0" rIns="0" bIns="0"/>
          <a:lstStyle>
            <a:lvl1pPr marL="274320" marR="0" indent="-27432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6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616296" y="2532975"/>
            <a:ext cx="10757536" cy="4086902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08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5312" y="659130"/>
            <a:ext cx="7331256" cy="9062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8265796" y="669387"/>
            <a:ext cx="5097781" cy="5950489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606041" y="1893000"/>
            <a:ext cx="5222077" cy="4726876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/>
              <a:defRPr sz="2160" baseline="0">
                <a:solidFill>
                  <a:srgbClr val="332B60"/>
                </a:solidFill>
                <a:latin typeface="Verdana" charset="0"/>
              </a:defRPr>
            </a:lvl1pPr>
            <a:lvl2pPr marL="645796" indent="-32766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920">
                <a:solidFill>
                  <a:srgbClr val="332B60"/>
                </a:solidFill>
              </a:defRPr>
            </a:lvl2pPr>
            <a:lvl3pPr marL="963930" indent="-318136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80">
                <a:solidFill>
                  <a:srgbClr val="332B60"/>
                </a:solidFill>
              </a:defRPr>
            </a:lvl3pPr>
            <a:lvl4pPr marL="1920240" marR="0" indent="-342900" algn="l" defTabSz="10972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440">
                <a:solidFill>
                  <a:srgbClr val="332B60"/>
                </a:solidFill>
              </a:defRPr>
            </a:lvl4pPr>
            <a:lvl5pPr marL="2468880" marR="0" indent="-342900" algn="l" defTabSz="10972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5pPr>
            <a:lvl6pPr marL="301752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6pPr>
            <a:lvl7pPr marL="356616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marL="2468880" marR="0" lvl="4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57406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5310" y="659130"/>
            <a:ext cx="7252807" cy="9062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  <a:lvl2pPr>
              <a:defRPr sz="2640" b="1" i="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8265796" y="669682"/>
            <a:ext cx="5097781" cy="595019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72936" y="1954533"/>
            <a:ext cx="5222077" cy="4968239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 baseline="0">
                <a:solidFill>
                  <a:srgbClr val="332B60"/>
                </a:solidFill>
                <a:latin typeface="Verdana" charset="0"/>
              </a:defRPr>
            </a:lvl1pPr>
            <a:lvl2pPr marL="822960" indent="-274320">
              <a:buClr>
                <a:srgbClr val="E4067E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2pPr>
            <a:lvl3pPr marL="1371600" indent="-274320">
              <a:buClr>
                <a:srgbClr val="E4067E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3pPr>
            <a:lvl4pPr marL="192024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4pPr>
            <a:lvl5pPr marL="246888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5pPr>
            <a:lvl6pPr marL="301752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6pPr>
            <a:lvl7pPr marL="356616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marL="1920240" marR="0" lvl="3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468880" marR="0" lvl="4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3017520" marR="0" lvl="5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3566160" marR="0" lvl="6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 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650766A-072E-4409-BD86-07610A213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6591" y="1891231"/>
            <a:ext cx="5222077" cy="4728646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/>
              <a:defRPr sz="2160" baseline="0">
                <a:solidFill>
                  <a:srgbClr val="332B60"/>
                </a:solidFill>
                <a:latin typeface="Verdana" charset="0"/>
              </a:defRPr>
            </a:lvl1pPr>
            <a:lvl2pPr marL="643890" indent="-31623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920">
                <a:solidFill>
                  <a:srgbClr val="332B60"/>
                </a:solidFill>
              </a:defRPr>
            </a:lvl2pPr>
            <a:lvl3pPr marL="971550" indent="-32766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80">
                <a:solidFill>
                  <a:srgbClr val="332B60"/>
                </a:solidFill>
              </a:defRPr>
            </a:lvl3pPr>
            <a:lvl4pPr marL="1920240" marR="0" indent="-948690" algn="l" defTabSz="10972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440">
                <a:solidFill>
                  <a:srgbClr val="332B60"/>
                </a:solidFill>
              </a:defRPr>
            </a:lvl4pPr>
            <a:lvl5pPr marL="2468880" marR="0" indent="-342900" algn="l" defTabSz="10972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5pPr>
            <a:lvl6pPr marL="301752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6pPr>
            <a:lvl7pPr marL="3566160" marR="0" indent="-342900" algn="l" defTabSz="109728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216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3888170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606041" y="6245268"/>
            <a:ext cx="5222077" cy="3746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20" marR="0" indent="-27432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2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5310" y="670165"/>
            <a:ext cx="12788266" cy="9062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8265797" y="6245267"/>
            <a:ext cx="5098250" cy="3746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20" marR="0" indent="-27432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2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616296" y="1964786"/>
            <a:ext cx="5221606" cy="4003596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8265796" y="1964786"/>
            <a:ext cx="5097780" cy="4003597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7156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606041" y="659132"/>
            <a:ext cx="6131180" cy="5960744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9014104" y="4151213"/>
            <a:ext cx="4349473" cy="2468663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9014104" y="659130"/>
            <a:ext cx="4349473" cy="3251477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6784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5310" y="661854"/>
            <a:ext cx="12788266" cy="100399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  <a:lvl2pPr>
              <a:defRPr sz="3000" b="1" i="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616296" y="1964787"/>
            <a:ext cx="10757536" cy="4655089"/>
          </a:xfrm>
          <a:prstGeom prst="rect">
            <a:avLst/>
          </a:prstGeom>
        </p:spPr>
        <p:txBody>
          <a:bodyPr/>
          <a:lstStyle>
            <a:lvl1pPr>
              <a:defRPr sz="216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111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5310" y="659131"/>
            <a:ext cx="12788263" cy="10132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b="1" i="0" cap="all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606040" y="1893000"/>
            <a:ext cx="10757534" cy="537425"/>
          </a:xfrm>
          <a:prstGeom prst="rect">
            <a:avLst/>
          </a:prstGeom>
        </p:spPr>
        <p:txBody>
          <a:bodyPr lIns="0" tIns="0" rIns="0" bIns="0"/>
          <a:lstStyle>
            <a:lvl1pPr marL="274320" marR="0" indent="-27432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6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606041" y="2666289"/>
            <a:ext cx="10757533" cy="3953588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1"/>
              </a:buClr>
              <a:buFont typeface="Wingdings" panose="05000000000000000000" pitchFamily="2" charset="2"/>
              <a:buChar char="§"/>
              <a:defRPr sz="216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663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lt 11">
            <a:extLst>
              <a:ext uri="{FF2B5EF4-FFF2-40B4-BE49-F238E27FC236}">
                <a16:creationId xmlns:a16="http://schemas.microsoft.com/office/drawing/2014/main" id="{8E779C36-1EFE-4E30-A519-E7AF178AA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4630399" cy="5954080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78880624-BE36-497D-A5EE-B567ED74E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515" y="557797"/>
            <a:ext cx="1621608" cy="48820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-1" y="2358091"/>
            <a:ext cx="14630400" cy="5871510"/>
            <a:chOff x="-1" y="1965075"/>
            <a:chExt cx="12192000" cy="4892925"/>
          </a:xfrm>
        </p:grpSpPr>
        <p:sp>
          <p:nvSpPr>
            <p:cNvPr id="7" name="Freeform 6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80" dirty="0"/>
            </a:p>
          </p:txBody>
        </p:sp>
        <p:pic>
          <p:nvPicPr>
            <p:cNvPr id="8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178884" y="5726741"/>
            <a:ext cx="12191333" cy="15132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40" b="1" cap="all" baseline="0">
                <a:solidFill>
                  <a:schemeClr val="tx2"/>
                </a:solidFill>
                <a:latin typeface="Verdana" charset="0"/>
              </a:defRPr>
            </a:lvl1pPr>
            <a:lvl2pPr marL="0" indent="0">
              <a:spcBef>
                <a:spcPts val="1200"/>
              </a:spcBef>
              <a:buFontTx/>
              <a:buNone/>
              <a:defRPr sz="1920" b="0">
                <a:solidFill>
                  <a:schemeClr val="accent2"/>
                </a:solidFill>
              </a:defRPr>
            </a:lvl2pPr>
          </a:lstStyle>
          <a:p>
            <a:r>
              <a:rPr lang="et-EE" altLang="en-US" sz="3480" dirty="0" err="1">
                <a:solidFill>
                  <a:schemeClr val="tx2"/>
                </a:solidFill>
              </a:rPr>
              <a:t>VaheSLAIDI</a:t>
            </a:r>
            <a:r>
              <a:rPr lang="et-EE" altLang="en-US" sz="3480" dirty="0">
                <a:solidFill>
                  <a:schemeClr val="tx2"/>
                </a:solidFill>
              </a:rPr>
              <a:t> pealkiri </a:t>
            </a:r>
            <a:br>
              <a:rPr lang="et-EE" altLang="en-US" sz="3480" dirty="0">
                <a:solidFill>
                  <a:schemeClr val="tx2"/>
                </a:solidFill>
              </a:rPr>
            </a:br>
            <a:r>
              <a:rPr lang="et-EE" altLang="en-US" sz="3480" dirty="0">
                <a:solidFill>
                  <a:schemeClr val="tx2"/>
                </a:solidFill>
              </a:rPr>
              <a:t>vajadusel ka kahel </a:t>
            </a:r>
            <a:br>
              <a:rPr lang="et-EE" altLang="en-US" sz="3480" dirty="0">
                <a:solidFill>
                  <a:schemeClr val="tx2"/>
                </a:solidFill>
              </a:rPr>
            </a:br>
            <a:r>
              <a:rPr lang="et-EE" altLang="en-US" sz="3480" dirty="0">
                <a:solidFill>
                  <a:schemeClr val="tx2"/>
                </a:solidFill>
              </a:rPr>
              <a:t>või kolmel real</a:t>
            </a:r>
          </a:p>
        </p:txBody>
      </p:sp>
    </p:spTree>
    <p:extLst>
      <p:ext uri="{BB962C8B-B14F-4D97-AF65-F5344CB8AC3E}">
        <p14:creationId xmlns:p14="http://schemas.microsoft.com/office/powerpoint/2010/main" val="3545379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lt 18">
            <a:extLst>
              <a:ext uri="{FF2B5EF4-FFF2-40B4-BE49-F238E27FC236}">
                <a16:creationId xmlns:a16="http://schemas.microsoft.com/office/drawing/2014/main" id="{C5676B46-AE7A-4109-B140-6FA4680DCA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420" cy="82296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F7596EE4-A1C1-4FEF-8368-9CF7D1AF1EF4}"/>
              </a:ext>
            </a:extLst>
          </p:cNvPr>
          <p:cNvGrpSpPr/>
          <p:nvPr userDrawn="1"/>
        </p:nvGrpSpPr>
        <p:grpSpPr>
          <a:xfrm>
            <a:off x="6154094" y="-36576"/>
            <a:ext cx="8476306" cy="8266176"/>
            <a:chOff x="4923693" y="-30480"/>
            <a:chExt cx="7063588" cy="6888480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543C13F-7821-4DAE-9A90-AC943FA5CF8D}"/>
                </a:ext>
              </a:extLst>
            </p:cNvPr>
            <p:cNvSpPr/>
            <p:nvPr/>
          </p:nvSpPr>
          <p:spPr>
            <a:xfrm>
              <a:off x="4923693" y="-30480"/>
              <a:ext cx="7063588" cy="3125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80" dirty="0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DCC11422-3994-43CA-8671-5ACFC608CFDB}"/>
                </a:ext>
              </a:extLst>
            </p:cNvPr>
            <p:cNvSpPr/>
            <p:nvPr/>
          </p:nvSpPr>
          <p:spPr>
            <a:xfrm>
              <a:off x="5874058" y="2991173"/>
              <a:ext cx="6113223" cy="3866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80" dirty="0"/>
            </a:p>
          </p:txBody>
        </p:sp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906569" y="2605778"/>
            <a:ext cx="5484157" cy="27062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40" b="1" cap="all" baseline="0">
                <a:solidFill>
                  <a:schemeClr val="tx1"/>
                </a:solidFill>
                <a:latin typeface="Verdana" charset="0"/>
              </a:defRPr>
            </a:lvl1pPr>
            <a:lvl2pPr marL="0" indent="0">
              <a:spcBef>
                <a:spcPts val="1200"/>
              </a:spcBef>
              <a:buFontTx/>
              <a:buNone/>
              <a:defRPr sz="1920" b="0">
                <a:solidFill>
                  <a:schemeClr val="accent2"/>
                </a:solidFill>
              </a:defRPr>
            </a:lvl2pPr>
          </a:lstStyle>
          <a:p>
            <a:r>
              <a:rPr lang="et-EE" altLang="en-US" sz="3480" dirty="0" err="1">
                <a:solidFill>
                  <a:schemeClr val="tx2"/>
                </a:solidFill>
              </a:rPr>
              <a:t>VaheSLAIDI</a:t>
            </a:r>
            <a:r>
              <a:rPr lang="et-EE" altLang="en-US" sz="3480" dirty="0">
                <a:solidFill>
                  <a:schemeClr val="tx2"/>
                </a:solidFill>
              </a:rPr>
              <a:t> pealkiri</a:t>
            </a:r>
          </a:p>
          <a:p>
            <a:r>
              <a:rPr lang="et-EE" altLang="en-US" sz="3480" dirty="0">
                <a:solidFill>
                  <a:schemeClr val="tx2"/>
                </a:solidFill>
              </a:rPr>
              <a:t>Vajadusel ka kahel või kolmel real</a:t>
            </a:r>
          </a:p>
        </p:txBody>
      </p:sp>
      <p:pic>
        <p:nvPicPr>
          <p:cNvPr id="18" name="Pilt 17">
            <a:extLst>
              <a:ext uri="{FF2B5EF4-FFF2-40B4-BE49-F238E27FC236}">
                <a16:creationId xmlns:a16="http://schemas.microsoft.com/office/drawing/2014/main" id="{8B0DA646-F977-4F59-987D-4D1C2DC01C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6195" y="547009"/>
            <a:ext cx="1679875" cy="50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47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lt 10">
            <a:extLst>
              <a:ext uri="{FF2B5EF4-FFF2-40B4-BE49-F238E27FC236}">
                <a16:creationId xmlns:a16="http://schemas.microsoft.com/office/drawing/2014/main" id="{27B415A1-2066-4A52-895D-4B5A89721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4630399" cy="82296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3F8F3CD-B427-4CDD-9A77-CE9B5003B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3777" y="3616801"/>
            <a:ext cx="5782762" cy="23575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480" b="1" i="0" cap="all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Vaheslaidi pealkiri</a:t>
            </a:r>
          </a:p>
          <a:p>
            <a:pPr lvl="0"/>
            <a:r>
              <a:rPr lang="et-EE" dirty="0"/>
              <a:t>Vajadusel ka kahel või kolmel real</a:t>
            </a:r>
            <a:endParaRPr lang="en-US" dirty="0"/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5063E5FD-8122-460D-8EBA-17F5487FAB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515" y="557797"/>
            <a:ext cx="1621608" cy="4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5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lt 9">
            <a:extLst>
              <a:ext uri="{FF2B5EF4-FFF2-40B4-BE49-F238E27FC236}">
                <a16:creationId xmlns:a16="http://schemas.microsoft.com/office/drawing/2014/main" id="{F089E225-C8FF-4CA5-9B3B-A4D07F970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4630399" cy="595408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35C6F82B-15EB-4F57-8F94-ACA4405D1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515" y="557797"/>
            <a:ext cx="1621608" cy="488208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>
          <a:xfrm>
            <a:off x="-1" y="3975225"/>
            <a:ext cx="14630400" cy="4254376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8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661" y="2381134"/>
            <a:ext cx="2937174" cy="1644817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1" y="-1190625"/>
            <a:ext cx="184731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z="168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178884" y="5695976"/>
            <a:ext cx="12191333" cy="19667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40" b="1" cap="all" baseline="0">
                <a:solidFill>
                  <a:schemeClr val="tx2"/>
                </a:solidFill>
                <a:latin typeface="Verdana" charset="0"/>
              </a:defRPr>
            </a:lvl1pPr>
            <a:lvl2pPr marL="0" indent="0">
              <a:spcBef>
                <a:spcPts val="1200"/>
              </a:spcBef>
              <a:buFontTx/>
              <a:buNone/>
              <a:defRPr sz="1920" b="0">
                <a:solidFill>
                  <a:schemeClr val="accent2"/>
                </a:solidFill>
              </a:defRPr>
            </a:lvl2pPr>
          </a:lstStyle>
          <a:p>
            <a:r>
              <a:rPr lang="en-US" altLang="en-US" dirty="0"/>
              <a:t>TALLINN</a:t>
            </a:r>
            <a:r>
              <a:rPr lang="et-EE" altLang="en-US" dirty="0"/>
              <a:t>A</a:t>
            </a:r>
            <a:r>
              <a:rPr lang="en-US" altLang="en-US" dirty="0"/>
              <a:t> </a:t>
            </a:r>
            <a:r>
              <a:rPr lang="et-EE" altLang="en-US" dirty="0"/>
              <a:t>TEHNIKAÜLIKOOL</a:t>
            </a:r>
            <a:endParaRPr lang="en-US" altLang="en-US" dirty="0"/>
          </a:p>
          <a:p>
            <a:r>
              <a:rPr lang="en-US" altLang="en-US" sz="2040" b="0" cap="none" dirty="0" err="1">
                <a:solidFill>
                  <a:schemeClr val="accent2"/>
                </a:solidFill>
              </a:rPr>
              <a:t>Ehitajate</a:t>
            </a:r>
            <a:r>
              <a:rPr lang="en-US" altLang="en-US" sz="2040" b="0" cap="none" dirty="0">
                <a:solidFill>
                  <a:schemeClr val="accent2"/>
                </a:solidFill>
              </a:rPr>
              <a:t> </a:t>
            </a:r>
            <a:r>
              <a:rPr lang="et-EE" altLang="en-US" sz="2040" b="0" cap="none" dirty="0">
                <a:solidFill>
                  <a:schemeClr val="accent2"/>
                </a:solidFill>
              </a:rPr>
              <a:t>tee</a:t>
            </a:r>
            <a:r>
              <a:rPr lang="en-US" altLang="en-US" sz="2040" b="0" cap="none" dirty="0">
                <a:solidFill>
                  <a:schemeClr val="accent2"/>
                </a:solidFill>
              </a:rPr>
              <a:t> 5, 19086 Tallinn</a:t>
            </a:r>
            <a:r>
              <a:rPr lang="et-EE" altLang="en-US" sz="2040" b="0" cap="none" dirty="0">
                <a:solidFill>
                  <a:schemeClr val="accent2"/>
                </a:solidFill>
              </a:rPr>
              <a:t> </a:t>
            </a:r>
          </a:p>
          <a:p>
            <a:r>
              <a:rPr lang="et-EE" altLang="en-US" sz="2040" b="0" cap="none" dirty="0">
                <a:solidFill>
                  <a:schemeClr val="accent2"/>
                </a:solidFill>
              </a:rPr>
              <a:t>Tel </a:t>
            </a:r>
            <a:r>
              <a:rPr lang="en-US" altLang="en-US" sz="2040" b="0" cap="none" dirty="0">
                <a:solidFill>
                  <a:schemeClr val="accent2"/>
                </a:solidFill>
              </a:rPr>
              <a:t>620 2002 (</a:t>
            </a:r>
            <a:r>
              <a:rPr lang="et-EE" altLang="en-US" sz="2040" b="0" cap="none" dirty="0">
                <a:solidFill>
                  <a:schemeClr val="accent2"/>
                </a:solidFill>
              </a:rPr>
              <a:t>E-R</a:t>
            </a:r>
            <a:r>
              <a:rPr lang="en-US" altLang="en-US" sz="2040" b="0" cap="none" dirty="0">
                <a:solidFill>
                  <a:schemeClr val="accent2"/>
                </a:solidFill>
              </a:rPr>
              <a:t> 8.30–</a:t>
            </a:r>
            <a:r>
              <a:rPr lang="et-EE" altLang="en-US" sz="2040" b="0" cap="none" dirty="0">
                <a:solidFill>
                  <a:schemeClr val="accent2"/>
                </a:solidFill>
              </a:rPr>
              <a:t>17</a:t>
            </a:r>
            <a:r>
              <a:rPr lang="en-US" altLang="en-US" sz="2040" b="0" cap="none" dirty="0">
                <a:solidFill>
                  <a:schemeClr val="accent2"/>
                </a:solidFill>
              </a:rPr>
              <a:t>.00</a:t>
            </a:r>
            <a:r>
              <a:rPr lang="et-EE" altLang="en-US" sz="2040" b="0" cap="none" dirty="0">
                <a:solidFill>
                  <a:schemeClr val="accent2"/>
                </a:solidFill>
              </a:rPr>
              <a:t>)</a:t>
            </a:r>
            <a:endParaRPr lang="en-US" altLang="en-US" sz="2040" cap="none" dirty="0">
              <a:solidFill>
                <a:schemeClr val="accent2"/>
              </a:solidFill>
            </a:endParaRPr>
          </a:p>
          <a:p>
            <a:r>
              <a:rPr lang="en-US" altLang="en-US" sz="204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t</a:t>
            </a:r>
            <a:r>
              <a:rPr lang="et-EE" altLang="en-US" sz="204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altech</a:t>
            </a:r>
            <a:r>
              <a:rPr lang="en-US" altLang="en-US" sz="204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.</a:t>
            </a:r>
            <a:r>
              <a:rPr lang="en-US" altLang="en-US" sz="204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ee</a:t>
            </a:r>
            <a:endParaRPr lang="en-US" altLang="en-US" sz="2040" cap="none" dirty="0">
              <a:solidFill>
                <a:schemeClr val="accent2"/>
              </a:solidFill>
            </a:endParaRPr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630946F0-2202-42CE-BB84-357D96B44B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11949" y="7141880"/>
            <a:ext cx="2936112" cy="4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9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3" r:id="rId33"/>
    <p:sldLayoutId id="2147483684" r:id="rId34"/>
    <p:sldLayoutId id="2147483701" r:id="rId35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a8eb4abeca_3_0"/>
          <p:cNvSpPr txBox="1">
            <a:spLocks noGrp="1"/>
          </p:cNvSpPr>
          <p:nvPr>
            <p:ph type="title"/>
          </p:nvPr>
        </p:nvSpPr>
        <p:spPr>
          <a:xfrm>
            <a:off x="471876" y="438150"/>
            <a:ext cx="11471563" cy="114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5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5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5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5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g3a8eb4abeca_3_0"/>
          <p:cNvSpPr txBox="1">
            <a:spLocks noGrp="1"/>
          </p:cNvSpPr>
          <p:nvPr>
            <p:ph type="body" idx="1"/>
          </p:nvPr>
        </p:nvSpPr>
        <p:spPr>
          <a:xfrm>
            <a:off x="2606040" y="1954530"/>
            <a:ext cx="11018520" cy="477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oto Sans Symbols"/>
              <a:buChar char="▪"/>
              <a:defRPr sz="3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rgbClr val="332B6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15" name="Google Shape;115;g3a8eb4abeca_3_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613596" y="7299370"/>
            <a:ext cx="1046005" cy="31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a8eb4abeca_3_0"/>
          <p:cNvPicPr preferRelativeResize="0"/>
          <p:nvPr/>
        </p:nvPicPr>
        <p:blipFill rotWithShape="1">
          <a:blip r:embed="rId17">
            <a:alphaModFix/>
          </a:blip>
          <a:srcRect r="61689"/>
          <a:stretch/>
        </p:blipFill>
        <p:spPr>
          <a:xfrm>
            <a:off x="575311" y="6922770"/>
            <a:ext cx="1373131" cy="7022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1">
          <p15:clr>
            <a:srgbClr val="F26B43"/>
          </p15:clr>
        </p15:guide>
        <p15:guide id="2" pos="362">
          <p15:clr>
            <a:srgbClr val="F26B43"/>
          </p15:clr>
        </p15:guide>
        <p15:guide id="3" pos="1642">
          <p15:clr>
            <a:srgbClr val="F26B43"/>
          </p15:clr>
        </p15:guide>
        <p15:guide id="4" orient="horz" pos="4796">
          <p15:clr>
            <a:srgbClr val="F26B43"/>
          </p15:clr>
        </p15:guide>
        <p15:guide id="5" orient="horz" pos="1231">
          <p15:clr>
            <a:srgbClr val="F26B43"/>
          </p15:clr>
        </p15:guide>
        <p15:guide id="6" orient="horz" pos="415">
          <p15:clr>
            <a:srgbClr val="F26B43"/>
          </p15:clr>
        </p15:guide>
        <p15:guide id="7" orient="horz" pos="417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5840" y="1156514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M Sans"/>
              <a:buNone/>
              <a:defRPr sz="4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5840" y="2909113"/>
            <a:ext cx="12618720" cy="456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62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marR="0" lvl="2" indent="-3543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marR="0" lvl="3" indent="-3403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marR="0" lvl="4" indent="-3403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13211260" y="7473298"/>
            <a:ext cx="600158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160" b="0" i="0" u="none" strike="noStrike" cap="none">
                <a:solidFill>
                  <a:srgbClr val="AEAEAE"/>
                </a:solidFill>
                <a:latin typeface="DM Sans"/>
                <a:ea typeface="DM Sans"/>
                <a:cs typeface="DM Sans"/>
                <a:sym typeface="DM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2160">
              <a:solidFill>
                <a:srgbClr val="AEAEA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51114" y="-1879287"/>
            <a:ext cx="3758573" cy="375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534649"/>
            <a:ext cx="5551049" cy="87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216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1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76" y="438151"/>
            <a:ext cx="11471563" cy="114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t-EE" dirty="0"/>
              <a:t>REDIGEERI JUHTSLAIDI</a:t>
            </a:r>
            <a:br>
              <a:rPr lang="et-EE" dirty="0"/>
            </a:br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6040" y="1954530"/>
            <a:ext cx="11018520" cy="4778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4067E"/>
              </a:buClr>
            </a:pP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  <a:latin typeface="+mn-lt"/>
              </a:rPr>
              <a:t>lacus</a:t>
            </a:r>
            <a:r>
              <a:rPr lang="en-US" altLang="en-US" sz="2160" dirty="0">
                <a:solidFill>
                  <a:srgbClr val="332B60"/>
                </a:solidFill>
                <a:latin typeface="+mn-lt"/>
              </a:rPr>
              <a:t>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2160" dirty="0" err="1">
                <a:solidFill>
                  <a:srgbClr val="332B60"/>
                </a:solidFill>
              </a:rPr>
              <a:t>Ut</a:t>
            </a:r>
            <a:r>
              <a:rPr lang="en-US" altLang="en-US" sz="2160" dirty="0">
                <a:solidFill>
                  <a:srgbClr val="332B60"/>
                </a:solidFill>
              </a:rPr>
              <a:t> vitae </a:t>
            </a:r>
            <a:r>
              <a:rPr lang="en-US" altLang="en-US" sz="2160" dirty="0" err="1">
                <a:solidFill>
                  <a:srgbClr val="332B60"/>
                </a:solidFill>
              </a:rPr>
              <a:t>nunc</a:t>
            </a:r>
            <a:r>
              <a:rPr lang="en-US" altLang="en-US" sz="2160" dirty="0">
                <a:solidFill>
                  <a:srgbClr val="332B60"/>
                </a:solidFill>
              </a:rPr>
              <a:t> non </a:t>
            </a:r>
            <a:r>
              <a:rPr lang="en-US" altLang="en-US" sz="2160" dirty="0" err="1">
                <a:solidFill>
                  <a:srgbClr val="332B60"/>
                </a:solidFill>
              </a:rPr>
              <a:t>pede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tristique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sagittis</a:t>
            </a:r>
            <a:r>
              <a:rPr lang="en-US" altLang="en-US" sz="2160" dirty="0">
                <a:solidFill>
                  <a:srgbClr val="332B60"/>
                </a:solidFill>
              </a:rPr>
              <a:t>. </a:t>
            </a:r>
            <a:r>
              <a:rPr lang="en-US" altLang="en-US" sz="2160" dirty="0" err="1">
                <a:solidFill>
                  <a:srgbClr val="332B60"/>
                </a:solidFill>
              </a:rPr>
              <a:t>Aliquam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imperdiet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elit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vel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justo</a:t>
            </a:r>
            <a:r>
              <a:rPr lang="en-US" altLang="en-US" sz="216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2160" dirty="0" err="1">
                <a:solidFill>
                  <a:srgbClr val="332B60"/>
                </a:solidFill>
              </a:rPr>
              <a:t>Quisque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porttitor</a:t>
            </a:r>
            <a:r>
              <a:rPr lang="en-US" altLang="en-US" sz="2160" dirty="0">
                <a:solidFill>
                  <a:srgbClr val="332B60"/>
                </a:solidFill>
              </a:rPr>
              <a:t> </a:t>
            </a:r>
            <a:r>
              <a:rPr lang="en-US" altLang="en-US" sz="2160" dirty="0" err="1">
                <a:solidFill>
                  <a:srgbClr val="332B60"/>
                </a:solidFill>
              </a:rPr>
              <a:t>imperiandiet</a:t>
            </a:r>
            <a:r>
              <a:rPr lang="en-US" altLang="en-US" sz="216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39BEFD66-EEC7-44C9-9C27-46571E456FC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3597" y="7299370"/>
            <a:ext cx="1046005" cy="314915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93D8AFE5-4E87-4F48-9616-75F03EAFE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61689"/>
          <a:stretch/>
        </p:blipFill>
        <p:spPr>
          <a:xfrm>
            <a:off x="575311" y="6922770"/>
            <a:ext cx="1373131" cy="7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hf hd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64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Verdana" charset="0"/>
        </a:defRPr>
      </a:lvl5pPr>
      <a:lvl6pPr marL="5486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charset="0"/>
        </a:defRPr>
      </a:lvl6pPr>
      <a:lvl7pPr marL="10972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charset="0"/>
        </a:defRPr>
      </a:lvl7pPr>
      <a:lvl8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charset="0"/>
        </a:defRPr>
      </a:lvl8pPr>
      <a:lvl9pPr marL="21945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342900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lang="en-US" altLang="en-US" sz="2160" kern="1200" dirty="0">
          <a:solidFill>
            <a:srgbClr val="332B60"/>
          </a:solidFill>
          <a:latin typeface="+mn-lt"/>
          <a:ea typeface="+mn-ea"/>
          <a:cs typeface="+mn-cs"/>
        </a:defRPr>
      </a:lvl2pPr>
      <a:lvl3pPr marL="342900" indent="-342900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342900" indent="-342900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2900" indent="-342900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42900" indent="-342900" algn="l" defTabSz="109728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Wingdings" panose="05000000000000000000" pitchFamily="2" charset="2"/>
        <a:buChar char="§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F26B43"/>
          </p15:clr>
        </p15:guide>
        <p15:guide id="2" pos="302">
          <p15:clr>
            <a:srgbClr val="F26B43"/>
          </p15:clr>
        </p15:guide>
        <p15:guide id="3" pos="136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46">
          <p15:clr>
            <a:srgbClr val="F26B43"/>
          </p15:clr>
        </p15:guide>
        <p15:guide id="7" orient="horz" pos="34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1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EE56E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7124804" y="1531016"/>
            <a:ext cx="7283566" cy="728356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 defTabSz="1097280">
              <a:defRPr/>
            </a:pPr>
            <a:endParaRPr sz="2160">
              <a:solidFill>
                <a:srgbClr val="FFFFFF"/>
              </a:solidFill>
            </a:endParaRPr>
          </a:p>
        </p:txBody>
      </p:sp>
      <p:pic>
        <p:nvPicPr>
          <p:cNvPr id="69" name="Google Shape;69;p14" descr="A person holding a tablet and a pe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b="28801"/>
          <a:stretch>
            <a:fillRect/>
          </a:stretch>
        </p:blipFill>
        <p:spPr>
          <a:xfrm>
            <a:off x="7968610" y="388063"/>
            <a:ext cx="5984718" cy="784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descr="A logo with blue letter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5874" y="7116559"/>
            <a:ext cx="7174525" cy="111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1727" y="812468"/>
            <a:ext cx="5551049" cy="87739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1093471" y="2751139"/>
            <a:ext cx="7283567" cy="265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algn="l">
              <a:lnSpc>
                <a:spcPct val="80000"/>
              </a:lnSpc>
              <a:buClr>
                <a:srgbClr val="233F1E"/>
              </a:buClr>
              <a:buSzPts val="7200"/>
            </a:pPr>
            <a:r>
              <a:rPr lang="et-EE" sz="4320" b="1" dirty="0">
                <a:latin typeface="Verdana"/>
                <a:ea typeface="Verdana"/>
              </a:rPr>
              <a:t>MOODUL 1 (OSA2)</a:t>
            </a:r>
            <a:br>
              <a:rPr lang="et-EE" sz="432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t-EE" sz="432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Rohetasuvuse kontseptsioonid transpordis ja väärtusahelates </a:t>
            </a:r>
            <a:br>
              <a:rPr lang="et-EE" sz="432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t-EE" sz="4320" dirty="0">
                <a:latin typeface="Verdana" panose="020B0604030504040204" pitchFamily="34" charset="0"/>
                <a:ea typeface="Verdana" panose="020B0604030504040204" pitchFamily="34" charset="0"/>
              </a:rPr>
              <a:t>(1EAP)</a:t>
            </a:r>
            <a:endParaRPr lang="et-EE" sz="2400" b="1" dirty="0">
              <a:solidFill>
                <a:schemeClr val="accent2"/>
              </a:solidFill>
              <a:latin typeface="Verdana"/>
              <a:ea typeface="Verdana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677072" y="6294575"/>
            <a:ext cx="10149840" cy="50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l">
              <a:spcBef>
                <a:spcPts val="0"/>
              </a:spcBef>
              <a:buClr>
                <a:srgbClr val="5E8E57"/>
              </a:buClr>
              <a:buSzPts val="3600"/>
            </a:pP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*Õppeaine </a:t>
            </a:r>
            <a:r>
              <a:rPr lang="et-EE" b="1" cap="all" dirty="0">
                <a:latin typeface="Verdana" panose="020B0604030504040204" pitchFamily="34" charset="0"/>
                <a:ea typeface="Verdana" panose="020B0604030504040204" pitchFamily="34" charset="0"/>
              </a:rPr>
              <a:t>Rohetasuvus </a:t>
            </a:r>
          </a:p>
          <a:p>
            <a:pPr marL="0" indent="0" algn="l">
              <a:spcBef>
                <a:spcPts val="0"/>
              </a:spcBef>
              <a:buClr>
                <a:srgbClr val="5E8E57"/>
              </a:buClr>
              <a:buSzPts val="3600"/>
            </a:pPr>
            <a:r>
              <a:rPr lang="et-EE" b="1" cap="all" dirty="0">
                <a:latin typeface="Verdana" panose="020B0604030504040204" pitchFamily="34" charset="0"/>
                <a:ea typeface="Verdana" panose="020B0604030504040204" pitchFamily="34" charset="0"/>
              </a:rPr>
              <a:t>transpordis ja väärtusahelates</a:t>
            </a: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0" indent="0" algn="l">
              <a:spcBef>
                <a:spcPts val="0"/>
              </a:spcBef>
              <a:buClr>
                <a:srgbClr val="5E8E57"/>
              </a:buClr>
              <a:buSzPts val="3600"/>
            </a:pP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(3 EAP)</a:t>
            </a:r>
            <a:endParaRPr sz="24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"/>
          <p:cNvSpPr/>
          <p:nvPr/>
        </p:nvSpPr>
        <p:spPr>
          <a:xfrm>
            <a:off x="6280190" y="1537692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4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Roheline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transpordivõrk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väärtusahelad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77" name="Google Shape;277;p5"/>
          <p:cNvSpPr/>
          <p:nvPr/>
        </p:nvSpPr>
        <p:spPr>
          <a:xfrm>
            <a:off x="6280190" y="3295412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Integreeritud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kus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erinevad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transpordiliigid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töötavad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sünergiates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võimaldab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optimeerida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nii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keskkonnakulu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majanduslikku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efektiivsust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7E1E9-F407-9D44-3D6B-FC14CBDE1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5825" y="7364373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A84F8-094C-D570-EF75-571D379739F0}"/>
              </a:ext>
            </a:extLst>
          </p:cNvPr>
          <p:cNvSpPr txBox="1"/>
          <p:nvPr/>
        </p:nvSpPr>
        <p:spPr>
          <a:xfrm>
            <a:off x="13274589" y="6828842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5DC51-E1CA-CFFB-05FC-5B91181AF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C483787-6EA6-E4C6-6E2D-B5C26C160A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7446" y="3616802"/>
            <a:ext cx="6879353" cy="2357593"/>
          </a:xfrm>
        </p:spPr>
        <p:txBody>
          <a:bodyPr/>
          <a:lstStyle/>
          <a:p>
            <a:pPr lvl="0">
              <a:lnSpc>
                <a:spcPct val="124719"/>
              </a:lnSpc>
            </a:pPr>
            <a:r>
              <a:rPr lang="et-EE" sz="3200" dirty="0"/>
              <a:t>ÜRO säästva arengu eesmärgid ja nende mõju rohetasuvusele </a:t>
            </a:r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28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/>
          <p:nvPr/>
        </p:nvSpPr>
        <p:spPr>
          <a:xfrm>
            <a:off x="704254" y="756761"/>
            <a:ext cx="12745045" cy="62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950"/>
              <a:buFont typeface="Raleway"/>
              <a:buNone/>
            </a:pP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ÜRO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säästva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arengu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eesmärgid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transport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87" name="Google Shape;287;p6"/>
          <p:cNvSpPr/>
          <p:nvPr/>
        </p:nvSpPr>
        <p:spPr>
          <a:xfrm>
            <a:off x="681394" y="1581864"/>
            <a:ext cx="13221891" cy="32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ÜRO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säästva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arengu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eesmärgid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(SDG)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loovad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globaalse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raamistiku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transpordisektori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rohetasuvusele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Kolm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põhieesmärki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eriti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olulised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88" name="Google Shape;288;p6"/>
          <p:cNvSpPr/>
          <p:nvPr/>
        </p:nvSpPr>
        <p:spPr>
          <a:xfrm>
            <a:off x="704255" y="2336244"/>
            <a:ext cx="4250293" cy="4318556"/>
          </a:xfrm>
          <a:prstGeom prst="roundRect">
            <a:avLst>
              <a:gd name="adj" fmla="val 2478"/>
            </a:avLst>
          </a:prstGeom>
          <a:solidFill>
            <a:srgbClr val="FFFFFF">
              <a:alpha val="94901"/>
            </a:srgbClr>
          </a:solidFill>
          <a:ln w="22850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9" name="Google Shape;289;p6"/>
          <p:cNvSpPr/>
          <p:nvPr/>
        </p:nvSpPr>
        <p:spPr>
          <a:xfrm>
            <a:off x="727115" y="2359104"/>
            <a:ext cx="4227433" cy="603647"/>
          </a:xfrm>
          <a:prstGeom prst="roundRect">
            <a:avLst>
              <a:gd name="adj" fmla="val 9457"/>
            </a:avLst>
          </a:prstGeom>
          <a:solidFill>
            <a:srgbClr val="E1E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1" name="Google Shape;291;p6"/>
          <p:cNvSpPr/>
          <p:nvPr/>
        </p:nvSpPr>
        <p:spPr>
          <a:xfrm>
            <a:off x="928330" y="3163967"/>
            <a:ext cx="3825002" cy="62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SDG 9: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Tööstus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,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innovatsioon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infrastruktuur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92" name="Google Shape;292;p6"/>
          <p:cNvSpPr/>
          <p:nvPr/>
        </p:nvSpPr>
        <p:spPr>
          <a:xfrm>
            <a:off x="928330" y="3913584"/>
            <a:ext cx="3825002" cy="160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Vastupidavate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infrastruktuuride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loomine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tööstuse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edendamine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innovatsiooni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Hõlmab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rohelise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taristu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arendamist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tehnoloogilist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uuendamist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93" name="Google Shape;293;p6"/>
          <p:cNvSpPr/>
          <p:nvPr/>
        </p:nvSpPr>
        <p:spPr>
          <a:xfrm>
            <a:off x="5178623" y="2336244"/>
            <a:ext cx="4227433" cy="4318556"/>
          </a:xfrm>
          <a:prstGeom prst="roundRect">
            <a:avLst>
              <a:gd name="adj" fmla="val 2478"/>
            </a:avLst>
          </a:prstGeom>
          <a:solidFill>
            <a:srgbClr val="FFFFFF">
              <a:alpha val="94901"/>
            </a:srgbClr>
          </a:solidFill>
          <a:ln w="22850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4" name="Google Shape;294;p6"/>
          <p:cNvSpPr/>
          <p:nvPr/>
        </p:nvSpPr>
        <p:spPr>
          <a:xfrm>
            <a:off x="5201483" y="2359104"/>
            <a:ext cx="4227433" cy="603647"/>
          </a:xfrm>
          <a:prstGeom prst="roundRect">
            <a:avLst>
              <a:gd name="adj" fmla="val 9457"/>
            </a:avLst>
          </a:prstGeom>
          <a:solidFill>
            <a:srgbClr val="E1E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6" name="Google Shape;296;p6"/>
          <p:cNvSpPr/>
          <p:nvPr/>
        </p:nvSpPr>
        <p:spPr>
          <a:xfrm>
            <a:off x="5402699" y="3163967"/>
            <a:ext cx="3825002" cy="62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SDG 11: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Jätkusuutlikud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linnad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kogukonnad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97" name="Google Shape;297;p6"/>
          <p:cNvSpPr/>
          <p:nvPr/>
        </p:nvSpPr>
        <p:spPr>
          <a:xfrm>
            <a:off x="5402699" y="3913584"/>
            <a:ext cx="3825002" cy="160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Linnade ja asulate muutmine kaasavaks, turvaliseks ja jätkusuutlikuks. Keskendumine ühistranspordile, jalgratta- ja jalgteedele ning energiatõhusale planeerimisele.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98" name="Google Shape;298;p6"/>
          <p:cNvSpPr/>
          <p:nvPr/>
        </p:nvSpPr>
        <p:spPr>
          <a:xfrm>
            <a:off x="9652993" y="2336244"/>
            <a:ext cx="4094798" cy="4318556"/>
          </a:xfrm>
          <a:prstGeom prst="roundRect">
            <a:avLst>
              <a:gd name="adj" fmla="val 2478"/>
            </a:avLst>
          </a:prstGeom>
          <a:solidFill>
            <a:srgbClr val="FFFFFF">
              <a:alpha val="94901"/>
            </a:srgbClr>
          </a:solidFill>
          <a:ln w="22850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9" name="Google Shape;299;p6"/>
          <p:cNvSpPr/>
          <p:nvPr/>
        </p:nvSpPr>
        <p:spPr>
          <a:xfrm>
            <a:off x="9675852" y="2359104"/>
            <a:ext cx="4227433" cy="603647"/>
          </a:xfrm>
          <a:prstGeom prst="roundRect">
            <a:avLst>
              <a:gd name="adj" fmla="val 9457"/>
            </a:avLst>
          </a:prstGeom>
          <a:solidFill>
            <a:srgbClr val="E1E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1" name="Google Shape;301;p6"/>
          <p:cNvSpPr/>
          <p:nvPr/>
        </p:nvSpPr>
        <p:spPr>
          <a:xfrm>
            <a:off x="9877068" y="3163967"/>
            <a:ext cx="3825002" cy="62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SDG 13: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Kliimamuutuste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vastu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võitlemine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02" name="Google Shape;302;p6"/>
          <p:cNvSpPr/>
          <p:nvPr/>
        </p:nvSpPr>
        <p:spPr>
          <a:xfrm>
            <a:off x="9877068" y="3913584"/>
            <a:ext cx="3825002" cy="160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Kliimamuutustega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seotud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ohtude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ennetamine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kliimamuutustega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kohanemise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võimekuse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suurendamine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süsinikuneutraalsuse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05" name="Google Shape;305;p6"/>
          <p:cNvSpPr/>
          <p:nvPr/>
        </p:nvSpPr>
        <p:spPr>
          <a:xfrm>
            <a:off x="1358146" y="6225183"/>
            <a:ext cx="12366784" cy="96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145F6-F75C-EF57-A029-9C001CA1F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095" y="7526776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AACFE-25BA-CFFB-869E-DEFC370F751E}"/>
              </a:ext>
            </a:extLst>
          </p:cNvPr>
          <p:cNvSpPr txBox="1"/>
          <p:nvPr/>
        </p:nvSpPr>
        <p:spPr>
          <a:xfrm>
            <a:off x="13341263" y="7041430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"/>
          <p:cNvSpPr/>
          <p:nvPr/>
        </p:nvSpPr>
        <p:spPr>
          <a:xfrm>
            <a:off x="701396" y="551140"/>
            <a:ext cx="9420503" cy="62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900"/>
              <a:buFont typeface="Raleway"/>
              <a:buNone/>
            </a:pP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SDG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mõju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transpordiettevõtetele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12" name="Google Shape;312;p7"/>
          <p:cNvSpPr/>
          <p:nvPr/>
        </p:nvSpPr>
        <p:spPr>
          <a:xfrm>
            <a:off x="693897" y="1853545"/>
            <a:ext cx="4678203" cy="51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950"/>
              <a:buFont typeface="Raleway"/>
              <a:buNone/>
            </a:pPr>
            <a:r>
              <a:rPr lang="en-US" sz="24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Regulatiivsed</a:t>
            </a:r>
            <a:r>
              <a:rPr lang="en-US" sz="2400" b="1" dirty="0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4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nõuded</a:t>
            </a:r>
            <a:endParaRPr sz="24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13" name="Google Shape;313;p7"/>
          <p:cNvSpPr/>
          <p:nvPr/>
        </p:nvSpPr>
        <p:spPr>
          <a:xfrm>
            <a:off x="701397" y="2191941"/>
            <a:ext cx="7740967" cy="3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vähendamise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kohustused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piirmäärad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14" name="Google Shape;314;p7"/>
          <p:cNvSpPr/>
          <p:nvPr/>
        </p:nvSpPr>
        <p:spPr>
          <a:xfrm>
            <a:off x="701397" y="2582585"/>
            <a:ext cx="7740967" cy="3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Energiatõhususe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standardid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sõidukitele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15" name="Google Shape;315;p7"/>
          <p:cNvSpPr/>
          <p:nvPr/>
        </p:nvSpPr>
        <p:spPr>
          <a:xfrm>
            <a:off x="701397" y="2973229"/>
            <a:ext cx="7740967" cy="3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Aruandluskohustused keskkonnamõjude osas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16" name="Google Shape;316;p7"/>
          <p:cNvSpPr/>
          <p:nvPr/>
        </p:nvSpPr>
        <p:spPr>
          <a:xfrm>
            <a:off x="701397" y="3363873"/>
            <a:ext cx="7740967" cy="3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Karistused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trahvid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nõuete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mittetäitmisel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17" name="Google Shape;317;p7"/>
          <p:cNvSpPr/>
          <p:nvPr/>
        </p:nvSpPr>
        <p:spPr>
          <a:xfrm>
            <a:off x="693897" y="4037132"/>
            <a:ext cx="5153303" cy="443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950"/>
              <a:buFont typeface="Raleway"/>
              <a:buNone/>
            </a:pPr>
            <a:r>
              <a:rPr lang="en-US" sz="24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Võimalused</a:t>
            </a:r>
            <a:r>
              <a:rPr lang="en-US" sz="2400" b="1" dirty="0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4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soodustused</a:t>
            </a:r>
            <a:endParaRPr sz="24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18" name="Google Shape;318;p7"/>
          <p:cNvSpPr/>
          <p:nvPr/>
        </p:nvSpPr>
        <p:spPr>
          <a:xfrm>
            <a:off x="701397" y="4398288"/>
            <a:ext cx="7740967" cy="3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Rahastamisvõimalused rohetehnoloogiatele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19" name="Google Shape;319;p7"/>
          <p:cNvSpPr/>
          <p:nvPr/>
        </p:nvSpPr>
        <p:spPr>
          <a:xfrm>
            <a:off x="701397" y="4788932"/>
            <a:ext cx="7740967" cy="3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Maksusoodustused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keskkonnasõbralikele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lahendustele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20" name="Google Shape;320;p7"/>
          <p:cNvSpPr/>
          <p:nvPr/>
        </p:nvSpPr>
        <p:spPr>
          <a:xfrm>
            <a:off x="701397" y="5179576"/>
            <a:ext cx="7740967" cy="3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Eelistus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riigihangetes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tenderites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21" name="Google Shape;321;p7"/>
          <p:cNvSpPr/>
          <p:nvPr/>
        </p:nvSpPr>
        <p:spPr>
          <a:xfrm>
            <a:off x="701397" y="5570220"/>
            <a:ext cx="7740967" cy="3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Parema maine ja kuvandi loomine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22" name="Google Shape;322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1200" y="1703427"/>
            <a:ext cx="5605303" cy="401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758160-3AB7-8D68-1388-C3AC6F631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6625" y="7377073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17DB71-3970-BD12-F391-4C91E696D573}"/>
              </a:ext>
            </a:extLst>
          </p:cNvPr>
          <p:cNvSpPr txBox="1"/>
          <p:nvPr/>
        </p:nvSpPr>
        <p:spPr>
          <a:xfrm>
            <a:off x="13504790" y="6841542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11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"/>
          <p:cNvSpPr/>
          <p:nvPr/>
        </p:nvSpPr>
        <p:spPr>
          <a:xfrm>
            <a:off x="674726" y="686038"/>
            <a:ext cx="12749173" cy="60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7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Euroopa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Liidu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poliitika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32" name="Google Shape;332;p8"/>
          <p:cNvSpPr/>
          <p:nvPr/>
        </p:nvSpPr>
        <p:spPr>
          <a:xfrm>
            <a:off x="674607" y="1307842"/>
            <a:ext cx="13280946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Euroopa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Roheline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Kokkulepe (European Green Deal)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seab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ambitsioonikad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eesmärgid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transpordisektori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ümberkorraldamiseks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24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33" name="Google Shape;333;p8"/>
          <p:cNvSpPr/>
          <p:nvPr/>
        </p:nvSpPr>
        <p:spPr>
          <a:xfrm>
            <a:off x="674727" y="2199203"/>
            <a:ext cx="4298394" cy="2198251"/>
          </a:xfrm>
          <a:prstGeom prst="roundRect">
            <a:avLst>
              <a:gd name="adj" fmla="val 3683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75109" y="2666106"/>
            <a:ext cx="3897630" cy="60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50"/>
              <a:buFont typeface="Raleway"/>
              <a:buNone/>
            </a:pP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30%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maanteetranspordist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üle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300 km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867489" y="3433286"/>
            <a:ext cx="3897630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Raudteele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veetranspordile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aastaks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2030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5165884" y="2199203"/>
            <a:ext cx="4298513" cy="2198251"/>
          </a:xfrm>
          <a:prstGeom prst="roundRect">
            <a:avLst>
              <a:gd name="adj" fmla="val 3683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1" name="Google Shape;341;p8"/>
          <p:cNvSpPr/>
          <p:nvPr/>
        </p:nvSpPr>
        <p:spPr>
          <a:xfrm>
            <a:off x="5366266" y="2674440"/>
            <a:ext cx="2887266" cy="30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50"/>
              <a:buFont typeface="Raleway"/>
              <a:buNone/>
            </a:pP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Nulli-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heitmetega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sõidukid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42" name="Google Shape;342;p8"/>
          <p:cNvSpPr/>
          <p:nvPr/>
        </p:nvSpPr>
        <p:spPr>
          <a:xfrm>
            <a:off x="5366266" y="3471862"/>
            <a:ext cx="3897749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linnaautod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aastaks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2035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43" name="Google Shape;343;p8"/>
          <p:cNvSpPr/>
          <p:nvPr/>
        </p:nvSpPr>
        <p:spPr>
          <a:xfrm>
            <a:off x="9657159" y="2199203"/>
            <a:ext cx="4298394" cy="2198251"/>
          </a:xfrm>
          <a:prstGeom prst="roundRect">
            <a:avLst>
              <a:gd name="adj" fmla="val 3683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6" name="Google Shape;346;p8"/>
          <p:cNvSpPr/>
          <p:nvPr/>
        </p:nvSpPr>
        <p:spPr>
          <a:xfrm>
            <a:off x="9857542" y="2674440"/>
            <a:ext cx="2580918" cy="30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50"/>
              <a:buFont typeface="Raleway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Jätkusuutlikud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kütused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47" name="Google Shape;347;p8"/>
          <p:cNvSpPr/>
          <p:nvPr/>
        </p:nvSpPr>
        <p:spPr>
          <a:xfrm>
            <a:off x="9857541" y="3471862"/>
            <a:ext cx="3897630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Lennunduses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merenduses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>
            <a:off x="674727" y="4614267"/>
            <a:ext cx="13280946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 pakub soodustusi ja maksusoodustusi keskkonnasõbralikele transpordiliikidele, sealhulgas: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49" name="Google Shape;349;p8"/>
          <p:cNvSpPr/>
          <p:nvPr/>
        </p:nvSpPr>
        <p:spPr>
          <a:xfrm>
            <a:off x="674727" y="5139452"/>
            <a:ext cx="13280946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Investeerimistoetused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elektrisõidukitele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laadimisinfrastruktuurile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50" name="Google Shape;350;p8"/>
          <p:cNvSpPr/>
          <p:nvPr/>
        </p:nvSpPr>
        <p:spPr>
          <a:xfrm>
            <a:off x="674727" y="5515213"/>
            <a:ext cx="13280946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CO2 põhised maksusüsteemid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51" name="Google Shape;351;p8"/>
          <p:cNvSpPr/>
          <p:nvPr/>
        </p:nvSpPr>
        <p:spPr>
          <a:xfrm>
            <a:off x="674727" y="5890974"/>
            <a:ext cx="13280946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Rahastamine raudtee- ja veetranspordi arendamiseks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907C-8BDF-D1DA-5553-FB6602308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5825" y="7543562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0B5699-E529-F601-2AFC-9D48DCEBB770}"/>
              </a:ext>
            </a:extLst>
          </p:cNvPr>
          <p:cNvSpPr txBox="1"/>
          <p:nvPr/>
        </p:nvSpPr>
        <p:spPr>
          <a:xfrm>
            <a:off x="13226452" y="7018377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"/>
          <p:cNvSpPr/>
          <p:nvPr/>
        </p:nvSpPr>
        <p:spPr>
          <a:xfrm>
            <a:off x="437792" y="343972"/>
            <a:ext cx="11690707" cy="41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489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24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Raudtee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-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meretransport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kui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rohelised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alternatiivid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61" name="Google Shape;361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671" y="1198436"/>
            <a:ext cx="12635254" cy="649687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9"/>
          <p:cNvSpPr/>
          <p:nvPr/>
        </p:nvSpPr>
        <p:spPr>
          <a:xfrm>
            <a:off x="-279250" y="8131746"/>
            <a:ext cx="137547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950"/>
              <a:buFont typeface="Roboto"/>
              <a:buNone/>
            </a:pPr>
            <a:r>
              <a:rPr lang="en-US" sz="1850">
                <a:solidFill>
                  <a:srgbClr val="3C3939"/>
                </a:solidFill>
                <a:latin typeface="Calibri"/>
                <a:ea typeface="Calibri"/>
                <a:cs typeface="Calibri"/>
                <a:sym typeface="Calibri"/>
              </a:rPr>
              <a:t>Raudtee- ja meretransport pakuvad oluliselt väiksemaid CO2 heitkoguseid võrreldes maantee- ja lennutranspordiga. See teeb neist kesksed lahendused rohetasuvuse saavutamisel.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CB1FE-D206-7E9B-ED26-DB7DEC195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3925" y="7564074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2046AE-1A82-201C-1BE2-E1FBDDF5B7EC}"/>
              </a:ext>
            </a:extLst>
          </p:cNvPr>
          <p:cNvSpPr txBox="1"/>
          <p:nvPr/>
        </p:nvSpPr>
        <p:spPr>
          <a:xfrm>
            <a:off x="13309640" y="7022924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689253" y="676275"/>
            <a:ext cx="11122104" cy="61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8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majanduslikud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eelised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70" name="Google Shape;370;p10"/>
          <p:cNvSpPr/>
          <p:nvPr/>
        </p:nvSpPr>
        <p:spPr>
          <a:xfrm>
            <a:off x="689253" y="2522339"/>
            <a:ext cx="24617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Kulude</a:t>
            </a: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kokkuhoid</a:t>
            </a:r>
            <a:endParaRPr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71" name="Google Shape;371;p10"/>
          <p:cNvSpPr/>
          <p:nvPr/>
        </p:nvSpPr>
        <p:spPr>
          <a:xfrm>
            <a:off x="689252" y="3209608"/>
            <a:ext cx="6502837" cy="94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Kütuse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-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energiakulude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vähenemine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tänu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energiatõhusatele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sõidukitele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optimeeritud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marsruutidele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Maksusoodustused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vältimatu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süsiniku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hinnastamine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muudavad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rohelised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lahendused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kulutõhusamaks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73" name="Google Shape;373;p10"/>
          <p:cNvSpPr/>
          <p:nvPr/>
        </p:nvSpPr>
        <p:spPr>
          <a:xfrm>
            <a:off x="7438191" y="2522339"/>
            <a:ext cx="29990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Parem</a:t>
            </a: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maine</a:t>
            </a: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bränd</a:t>
            </a:r>
            <a:endParaRPr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74" name="Google Shape;374;p10"/>
          <p:cNvSpPr/>
          <p:nvPr/>
        </p:nvSpPr>
        <p:spPr>
          <a:xfrm>
            <a:off x="7438191" y="3209608"/>
            <a:ext cx="6502956" cy="94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Kliendilojaalsuse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kasv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keskkonnateadlike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tarbijate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seas.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panustavad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on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atraktiivsemad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nii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klientide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töötajate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jaoks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76" name="Google Shape;376;p10"/>
          <p:cNvSpPr/>
          <p:nvPr/>
        </p:nvSpPr>
        <p:spPr>
          <a:xfrm>
            <a:off x="689253" y="5124093"/>
            <a:ext cx="24617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Innovatsiooni</a:t>
            </a: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eelised</a:t>
            </a:r>
            <a:endParaRPr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77" name="Google Shape;377;p10"/>
          <p:cNvSpPr/>
          <p:nvPr/>
        </p:nvSpPr>
        <p:spPr>
          <a:xfrm>
            <a:off x="689253" y="5865018"/>
            <a:ext cx="6502837" cy="63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Juurdepääs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uutele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tehnoloogiatele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rahastamisprogrammidele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Innovatsioon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loob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konkurentsieelise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avab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uusi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turuvõimalusi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79" name="Google Shape;379;p10"/>
          <p:cNvSpPr/>
          <p:nvPr/>
        </p:nvSpPr>
        <p:spPr>
          <a:xfrm>
            <a:off x="7438192" y="5124093"/>
            <a:ext cx="24617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Riskide</a:t>
            </a: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vähendamine</a:t>
            </a:r>
            <a:endParaRPr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80" name="Google Shape;380;p10"/>
          <p:cNvSpPr/>
          <p:nvPr/>
        </p:nvSpPr>
        <p:spPr>
          <a:xfrm>
            <a:off x="7438191" y="5865018"/>
            <a:ext cx="6502956" cy="63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Vähenenud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sõltuvus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fossiilkütustest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nende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hinnavolatiilsusest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Parem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vastavus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regulatsioonidele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valmidus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tulevasteks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nõuetele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815FF-5A24-8BDB-BD75-D246D146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1525" y="7415173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741DA-7876-9A1B-328D-4D1A58E56543}"/>
              </a:ext>
            </a:extLst>
          </p:cNvPr>
          <p:cNvSpPr txBox="1"/>
          <p:nvPr/>
        </p:nvSpPr>
        <p:spPr>
          <a:xfrm>
            <a:off x="13244325" y="692824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102707E-B518-4D12-BF02-E03A0747B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0" y="3616802"/>
            <a:ext cx="7543800" cy="2357593"/>
          </a:xfrm>
        </p:spPr>
        <p:txBody>
          <a:bodyPr/>
          <a:lstStyle/>
          <a:p>
            <a:r>
              <a:rPr lang="et-EE" sz="3200" dirty="0"/>
              <a:t>Rohetasuvuste globaalsed suundumused transpordis, regulatsioonid ja praktikad</a:t>
            </a:r>
          </a:p>
        </p:txBody>
      </p:sp>
    </p:spTree>
    <p:extLst>
      <p:ext uri="{BB962C8B-B14F-4D97-AF65-F5344CB8AC3E}">
        <p14:creationId xmlns:p14="http://schemas.microsoft.com/office/powerpoint/2010/main" val="1268917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1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1"/>
          <p:cNvSpPr/>
          <p:nvPr/>
        </p:nvSpPr>
        <p:spPr>
          <a:xfrm>
            <a:off x="6119455" y="786408"/>
            <a:ext cx="7877889" cy="113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5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väljakutsed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88" name="Google Shape;388;p11"/>
          <p:cNvSpPr/>
          <p:nvPr/>
        </p:nvSpPr>
        <p:spPr>
          <a:xfrm>
            <a:off x="6119455" y="2368868"/>
            <a:ext cx="3711297" cy="298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750"/>
              <a:buFont typeface="Raleway"/>
              <a:buNone/>
            </a:pP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Finantsilised</a:t>
            </a: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väljakutsed</a:t>
            </a:r>
            <a:endParaRPr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89" name="Google Shape;389;p11"/>
          <p:cNvSpPr/>
          <p:nvPr/>
        </p:nvSpPr>
        <p:spPr>
          <a:xfrm>
            <a:off x="6119455" y="2832259"/>
            <a:ext cx="3718322" cy="86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Kõrged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alginvesteeringud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rohetehnoloogiasse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uutesse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sõidukitesse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0" name="Google Shape;390;p11"/>
          <p:cNvSpPr/>
          <p:nvPr/>
        </p:nvSpPr>
        <p:spPr>
          <a:xfrm>
            <a:off x="6119454" y="3763447"/>
            <a:ext cx="4040545" cy="28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Char char="•"/>
            </a:pP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Pikk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tasuvusaeg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1" name="Google Shape;391;p11"/>
          <p:cNvSpPr/>
          <p:nvPr/>
        </p:nvSpPr>
        <p:spPr>
          <a:xfrm>
            <a:off x="6119455" y="4115991"/>
            <a:ext cx="3718322" cy="57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Char char="•"/>
            </a:pP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Raske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juurdepääs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rahastamisele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väikestele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ettevõtetele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2" name="Google Shape;392;p11"/>
          <p:cNvSpPr/>
          <p:nvPr/>
        </p:nvSpPr>
        <p:spPr>
          <a:xfrm>
            <a:off x="6112430" y="5015310"/>
            <a:ext cx="3718322" cy="789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Ebakindlus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tehnoloogilises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arengus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3" name="Google Shape;393;p11"/>
          <p:cNvSpPr/>
          <p:nvPr/>
        </p:nvSpPr>
        <p:spPr>
          <a:xfrm>
            <a:off x="10286643" y="2368868"/>
            <a:ext cx="3924657" cy="28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750"/>
              <a:buFont typeface="Raleway"/>
              <a:buNone/>
            </a:pP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Strukturaalsed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väljakutsed</a:t>
            </a:r>
            <a:endParaRPr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4" name="Google Shape;394;p11"/>
          <p:cNvSpPr/>
          <p:nvPr/>
        </p:nvSpPr>
        <p:spPr>
          <a:xfrm>
            <a:off x="10286643" y="2832259"/>
            <a:ext cx="3718322" cy="57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Puudulik laadimis- ja tankimisinfrastruktuur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5" name="Google Shape;395;p11"/>
          <p:cNvSpPr/>
          <p:nvPr/>
        </p:nvSpPr>
        <p:spPr>
          <a:xfrm>
            <a:off x="10286643" y="3474125"/>
            <a:ext cx="3718322" cy="57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Ebapiisav raudtee- ja veetranspordi võrgustik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6" name="Google Shape;396;p11"/>
          <p:cNvSpPr/>
          <p:nvPr/>
        </p:nvSpPr>
        <p:spPr>
          <a:xfrm>
            <a:off x="10286643" y="4115991"/>
            <a:ext cx="3718322" cy="57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Killustatud regulatsioonid erinevates riikides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7" name="Google Shape;397;p11"/>
          <p:cNvSpPr/>
          <p:nvPr/>
        </p:nvSpPr>
        <p:spPr>
          <a:xfrm>
            <a:off x="10286643" y="4757857"/>
            <a:ext cx="3718322" cy="28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Vajadus töötajate ümberkoolituse järele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398" name="Google Shape;398;p11"/>
          <p:cNvSpPr/>
          <p:nvPr/>
        </p:nvSpPr>
        <p:spPr>
          <a:xfrm>
            <a:off x="6127076" y="5969437"/>
            <a:ext cx="7877889" cy="57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None/>
            </a:pP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Need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väljakutsed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nõuavad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koordineeritud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lähenemist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nii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valitsuste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ettevõtete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teiste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sidusrühmade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poolt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01" name="Google Shape;401;p11"/>
          <p:cNvSpPr/>
          <p:nvPr/>
        </p:nvSpPr>
        <p:spPr>
          <a:xfrm>
            <a:off x="6707148" y="6321981"/>
            <a:ext cx="7109341" cy="86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071B0-4641-7CF7-1E1C-1BAF9310E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3351" y="7541856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E8F31-34AF-0B0F-374F-7FE94C42E7BF}"/>
              </a:ext>
            </a:extLst>
          </p:cNvPr>
          <p:cNvSpPr txBox="1"/>
          <p:nvPr/>
        </p:nvSpPr>
        <p:spPr>
          <a:xfrm>
            <a:off x="13331628" y="7096250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2"/>
          <p:cNvSpPr/>
          <p:nvPr/>
        </p:nvSpPr>
        <p:spPr>
          <a:xfrm>
            <a:off x="509111" y="645081"/>
            <a:ext cx="8125778" cy="90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28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Juhtumiuuring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: Eesti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raudteetranspordi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09" name="Google Shape;409;p12"/>
          <p:cNvSpPr/>
          <p:nvPr/>
        </p:nvSpPr>
        <p:spPr>
          <a:xfrm>
            <a:off x="509111" y="1772364"/>
            <a:ext cx="8125778" cy="23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None/>
            </a:pP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Eesti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Raudtee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võtnud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olulisi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samme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edendamisel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12" name="Google Shape;412;p12"/>
          <p:cNvSpPr/>
          <p:nvPr/>
        </p:nvSpPr>
        <p:spPr>
          <a:xfrm>
            <a:off x="509110" y="2503765"/>
            <a:ext cx="4977291" cy="23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Infrastruktuuri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moderniseerimine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13" name="Google Shape;413;p12"/>
          <p:cNvSpPr/>
          <p:nvPr/>
        </p:nvSpPr>
        <p:spPr>
          <a:xfrm>
            <a:off x="509111" y="2818209"/>
            <a:ext cx="8125778" cy="23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Raudtee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moderniseerimine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kliimamuutustega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kohanemiseks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–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rajatiste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tugevdamine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drenaažisüsteemide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uuendamine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16" name="Google Shape;416;p12"/>
          <p:cNvSpPr/>
          <p:nvPr/>
        </p:nvSpPr>
        <p:spPr>
          <a:xfrm>
            <a:off x="509111" y="3640456"/>
            <a:ext cx="3643789" cy="1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Energiatõhusad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rongid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17" name="Google Shape;417;p12"/>
          <p:cNvSpPr/>
          <p:nvPr/>
        </p:nvSpPr>
        <p:spPr>
          <a:xfrm>
            <a:off x="509111" y="3954899"/>
            <a:ext cx="8125778" cy="23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uutesse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elektrirongidesse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mis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energiatarbimist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kuni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30%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20" name="Google Shape;420;p12"/>
          <p:cNvSpPr/>
          <p:nvPr/>
        </p:nvSpPr>
        <p:spPr>
          <a:xfrm>
            <a:off x="509111" y="4777145"/>
            <a:ext cx="4075589" cy="31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Taastuvenergia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kasutamine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21" name="Google Shape;421;p12"/>
          <p:cNvSpPr/>
          <p:nvPr/>
        </p:nvSpPr>
        <p:spPr>
          <a:xfrm>
            <a:off x="509111" y="5091589"/>
            <a:ext cx="8125778" cy="23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Rongide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toitmine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taastuvatest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energiaallikatest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toodetud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elektriga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24" name="Google Shape;424;p12"/>
          <p:cNvSpPr/>
          <p:nvPr/>
        </p:nvSpPr>
        <p:spPr>
          <a:xfrm>
            <a:off x="509110" y="5913835"/>
            <a:ext cx="3516789" cy="10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Digitaalsed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lahendused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25" name="Google Shape;425;p12"/>
          <p:cNvSpPr/>
          <p:nvPr/>
        </p:nvSpPr>
        <p:spPr>
          <a:xfrm>
            <a:off x="509111" y="6228278"/>
            <a:ext cx="8125778" cy="23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Liiklusjuhtimise optimeerimine ja energiatarbimise vähendamine nutikate süsteemide abil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28" name="Google Shape;428;p12"/>
          <p:cNvSpPr/>
          <p:nvPr/>
        </p:nvSpPr>
        <p:spPr>
          <a:xfrm>
            <a:off x="981670" y="6915388"/>
            <a:ext cx="7507843" cy="46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1134AC17-889B-086B-FD08-EC828D69A6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596" y="376289"/>
            <a:ext cx="12593420" cy="973066"/>
          </a:xfrm>
        </p:spPr>
        <p:txBody>
          <a:bodyPr>
            <a:normAutofit/>
          </a:bodyPr>
          <a:lstStyle/>
          <a:p>
            <a:r>
              <a:rPr lang="et-EE" sz="2800" dirty="0"/>
              <a:t>SISUKORD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8CD6DE78-079F-ACFB-A7CB-5687541FC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95465" y="1308163"/>
            <a:ext cx="10562689" cy="630612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t-EE" sz="2880" dirty="0">
                <a:solidFill>
                  <a:schemeClr val="accent5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Sissejuhatus</a:t>
            </a:r>
            <a:endParaRPr lang="et-EE" sz="2880" dirty="0">
              <a:solidFill>
                <a:schemeClr val="accent5"/>
              </a:solidFill>
            </a:endParaRPr>
          </a:p>
          <a:p>
            <a:endParaRPr lang="et-EE" sz="1260" dirty="0">
              <a:solidFill>
                <a:schemeClr val="accent5"/>
              </a:solidFill>
            </a:endParaRPr>
          </a:p>
          <a:p>
            <a:pPr lvl="0">
              <a:lnSpc>
                <a:spcPct val="124719"/>
              </a:lnSpc>
            </a:pPr>
            <a:r>
              <a:rPr lang="et-EE" sz="2800" dirty="0">
                <a:solidFill>
                  <a:schemeClr val="accent5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Rohetasuvuse tähendus ja eesmärgid ettevõtetes ja väärtusahelates</a:t>
            </a:r>
            <a:endParaRPr lang="et-EE" sz="1260" dirty="0">
              <a:solidFill>
                <a:schemeClr val="accent5"/>
              </a:solidFill>
            </a:endParaRPr>
          </a:p>
          <a:p>
            <a:pPr lvl="0">
              <a:lnSpc>
                <a:spcPct val="124719"/>
              </a:lnSpc>
            </a:pPr>
            <a:r>
              <a:rPr lang="et-EE" sz="2800" dirty="0">
                <a:solidFill>
                  <a:schemeClr val="accent5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ÜRO säästva arengu eesmärgid ja nende mõju rohetasuvusele</a:t>
            </a:r>
            <a:endParaRPr lang="et-EE" sz="1260" dirty="0">
              <a:solidFill>
                <a:schemeClr val="accent5"/>
              </a:solidFill>
            </a:endParaRPr>
          </a:p>
          <a:p>
            <a:r>
              <a:rPr lang="et-EE" sz="2800" dirty="0">
                <a:solidFill>
                  <a:schemeClr val="accent5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Rohetasuvuste globaalsed suundumused transpordis, regulatsioonid ja praktikad</a:t>
            </a:r>
            <a:endParaRPr lang="et-EE" sz="1260" dirty="0">
              <a:solidFill>
                <a:schemeClr val="accent5"/>
              </a:solidFill>
            </a:endParaRPr>
          </a:p>
          <a:p>
            <a:r>
              <a:rPr lang="et-EE" sz="2800" dirty="0">
                <a:solidFill>
                  <a:schemeClr val="accent5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Roheline innovatsioon ja transporditehnoloogiad: keskkonnasõbralike lahenduste areng </a:t>
            </a:r>
            <a:endParaRPr lang="et-EE" sz="3600" dirty="0">
              <a:solidFill>
                <a:schemeClr val="accent5"/>
              </a:solidFill>
            </a:endParaRPr>
          </a:p>
          <a:p>
            <a:r>
              <a:rPr lang="et-EE" sz="2880" dirty="0">
                <a:solidFill>
                  <a:schemeClr val="accent5"/>
                </a:solidFill>
              </a:rPr>
              <a:t>…</a:t>
            </a:r>
          </a:p>
          <a:p>
            <a:endParaRPr lang="et-EE" sz="126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8B8184-6973-E2C5-A403-1B48442BD599}"/>
              </a:ext>
            </a:extLst>
          </p:cNvPr>
          <p:cNvSpPr txBox="1"/>
          <p:nvPr/>
        </p:nvSpPr>
        <p:spPr>
          <a:xfrm>
            <a:off x="12996131" y="6666253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156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"/>
          <p:cNvSpPr/>
          <p:nvPr/>
        </p:nvSpPr>
        <p:spPr>
          <a:xfrm>
            <a:off x="706993" y="871418"/>
            <a:ext cx="12860417" cy="63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9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Juhtumiuuring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: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Multimodaalne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transport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35" name="Google Shape;435;p13"/>
          <p:cNvSpPr/>
          <p:nvPr/>
        </p:nvSpPr>
        <p:spPr>
          <a:xfrm>
            <a:off x="706993" y="1906667"/>
            <a:ext cx="13216414" cy="3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Multimodaalne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transport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kombineerib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erinevaid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transpordiliike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optimaalse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-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majandusefekti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saavutamiseks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36" name="Google Shape;436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993" y="2457093"/>
            <a:ext cx="4405432" cy="80795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3"/>
          <p:cNvSpPr/>
          <p:nvPr/>
        </p:nvSpPr>
        <p:spPr>
          <a:xfrm>
            <a:off x="908923" y="3466981"/>
            <a:ext cx="2525197" cy="31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Meretransport</a:t>
            </a:r>
            <a:endParaRPr sz="18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38" name="Google Shape;438;p13"/>
          <p:cNvSpPr/>
          <p:nvPr/>
        </p:nvSpPr>
        <p:spPr>
          <a:xfrm>
            <a:off x="908923" y="3903821"/>
            <a:ext cx="4001572" cy="6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Pikad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vahemaad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madalate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kuluga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39" name="Google Shape;439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2425" y="2457093"/>
            <a:ext cx="4405432" cy="80795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3"/>
          <p:cNvSpPr/>
          <p:nvPr/>
        </p:nvSpPr>
        <p:spPr>
          <a:xfrm>
            <a:off x="5314355" y="3466981"/>
            <a:ext cx="2525197" cy="31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Raudteetransport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41" name="Google Shape;441;p13"/>
          <p:cNvSpPr/>
          <p:nvPr/>
        </p:nvSpPr>
        <p:spPr>
          <a:xfrm>
            <a:off x="5314355" y="3903821"/>
            <a:ext cx="4001572" cy="6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Mandrisisene transport keskmistel vahemaadel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42" name="Google Shape;442;p1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7856" y="2457093"/>
            <a:ext cx="4405432" cy="807958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3"/>
          <p:cNvSpPr/>
          <p:nvPr/>
        </p:nvSpPr>
        <p:spPr>
          <a:xfrm>
            <a:off x="9719786" y="3466981"/>
            <a:ext cx="2525197" cy="31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Maanteetransport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44" name="Google Shape;444;p13"/>
          <p:cNvSpPr/>
          <p:nvPr/>
        </p:nvSpPr>
        <p:spPr>
          <a:xfrm>
            <a:off x="9719786" y="3903821"/>
            <a:ext cx="4001572" cy="3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Viimane miil elektrisõidukitega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45" name="Google Shape;445;p13"/>
          <p:cNvSpPr/>
          <p:nvPr/>
        </p:nvSpPr>
        <p:spPr>
          <a:xfrm>
            <a:off x="706993" y="4979432"/>
            <a:ext cx="13216414" cy="96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 Kauba transport Aasia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sadamast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Euroopa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lõpptarbijani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kasutades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merd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põhivahemaa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jaoks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raudteed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sisemaale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toimetamiseks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elektrilist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veoautot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lõplikuks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kohaletoimetamiseks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Selline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koordineeritud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lähenemine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vähendab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CO2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jalajälge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kuni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70%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võrreldes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pelgalt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maanteetranspordiga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48" name="Google Shape;448;p13"/>
          <p:cNvSpPr/>
          <p:nvPr/>
        </p:nvSpPr>
        <p:spPr>
          <a:xfrm>
            <a:off x="1363266" y="6428780"/>
            <a:ext cx="12358211" cy="6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A50C-5922-72C3-1D63-4564FD185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7383" y="7358182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A73D2-FA19-14EF-2ED2-1B7FC18EF8F4}"/>
              </a:ext>
            </a:extLst>
          </p:cNvPr>
          <p:cNvSpPr txBox="1"/>
          <p:nvPr/>
        </p:nvSpPr>
        <p:spPr>
          <a:xfrm>
            <a:off x="13267134" y="6752034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4"/>
          <p:cNvSpPr/>
          <p:nvPr/>
        </p:nvSpPr>
        <p:spPr>
          <a:xfrm>
            <a:off x="6280190" y="1174790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4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Multimodaalne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kaubavedu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sadamas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56" name="Google Shape;456;p14"/>
          <p:cNvSpPr/>
          <p:nvPr/>
        </p:nvSpPr>
        <p:spPr>
          <a:xfrm>
            <a:off x="6280190" y="2932509"/>
            <a:ext cx="7556421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Tänapäevased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sadamad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toimivad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multimodaalsete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keskustena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kus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erinevad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transpordiliigid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liituvad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sujuvalt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Efektiivne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ümberlaadimissüsteem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digitaalne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koordineerimine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võimaldavad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minimeerida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seisutaegu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heitmeid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4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7017306" y="4922758"/>
            <a:ext cx="6592491" cy="181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Roboto"/>
              <a:buNone/>
            </a:pPr>
            <a:endParaRPr sz="24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BE4B7-3C16-A24F-8771-D83DBE3EA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5822" y="7263210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4E32F4-39A5-A95E-E3CF-C7F3EB6BF7E8}"/>
              </a:ext>
            </a:extLst>
          </p:cNvPr>
          <p:cNvSpPr txBox="1"/>
          <p:nvPr/>
        </p:nvSpPr>
        <p:spPr>
          <a:xfrm>
            <a:off x="13274589" y="6740379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7E350-B4F5-0C2F-6A94-F013080F0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D741DD60-2483-8A7F-6D39-877A24A5E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0" y="3616802"/>
            <a:ext cx="7543800" cy="2357593"/>
          </a:xfrm>
        </p:spPr>
        <p:txBody>
          <a:bodyPr/>
          <a:lstStyle/>
          <a:p>
            <a:r>
              <a:rPr lang="et-EE" sz="3200" dirty="0"/>
              <a:t>Roheline innovatsioon ja transporditehnoloogiad: keskkonnasõbralike lahenduste areng </a:t>
            </a:r>
            <a:endParaRPr lang="et-EE" sz="4000" dirty="0"/>
          </a:p>
        </p:txBody>
      </p:sp>
    </p:spTree>
    <p:extLst>
      <p:ext uri="{BB962C8B-B14F-4D97-AF65-F5344CB8AC3E}">
        <p14:creationId xmlns:p14="http://schemas.microsoft.com/office/powerpoint/2010/main" val="778514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/>
          <p:nvPr/>
        </p:nvSpPr>
        <p:spPr>
          <a:xfrm>
            <a:off x="706279" y="620911"/>
            <a:ext cx="10048518" cy="63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9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tehnoloogilised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uuendused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66" name="Google Shape;466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279" y="1655207"/>
            <a:ext cx="2242899" cy="224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5"/>
          <p:cNvSpPr/>
          <p:nvPr/>
        </p:nvSpPr>
        <p:spPr>
          <a:xfrm>
            <a:off x="706279" y="4150281"/>
            <a:ext cx="2522696" cy="315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Elektrisõidukid</a:t>
            </a:r>
            <a:endParaRPr sz="1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68" name="Google Shape;468;p15"/>
          <p:cNvSpPr/>
          <p:nvPr/>
        </p:nvSpPr>
        <p:spPr>
          <a:xfrm>
            <a:off x="706279" y="4586645"/>
            <a:ext cx="3115270" cy="16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-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hübriidsõidukid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otseseid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heitkoguseid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linnapiirkondades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ning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pakuvad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madalamaid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käitamiskulusid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pikaajalises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perspektiivis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69" name="Google Shape;469;p1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3723" y="1655207"/>
            <a:ext cx="2243018" cy="224301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5"/>
          <p:cNvSpPr/>
          <p:nvPr/>
        </p:nvSpPr>
        <p:spPr>
          <a:xfrm>
            <a:off x="4073723" y="4150400"/>
            <a:ext cx="2783978" cy="315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Vesiniktehnoloogia</a:t>
            </a:r>
            <a:endParaRPr sz="1800" b="1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71" name="Google Shape;471;p15"/>
          <p:cNvSpPr/>
          <p:nvPr/>
        </p:nvSpPr>
        <p:spPr>
          <a:xfrm>
            <a:off x="4073723" y="4586764"/>
            <a:ext cx="3115389" cy="129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Vesinikkütuseelemendid pakuvad pikka sõiduulatust ja kiiret tankimist, sobides hästi raskeveoautodele ja kaugliinidele.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72" name="Google Shape;472;p1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1287" y="1655207"/>
            <a:ext cx="2242899" cy="224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5"/>
          <p:cNvSpPr/>
          <p:nvPr/>
        </p:nvSpPr>
        <p:spPr>
          <a:xfrm>
            <a:off x="7441286" y="4150281"/>
            <a:ext cx="3030999" cy="315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Digitaalsed lahendused</a:t>
            </a:r>
            <a:endParaRPr sz="1800" b="1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74" name="Google Shape;474;p15"/>
          <p:cNvSpPr/>
          <p:nvPr/>
        </p:nvSpPr>
        <p:spPr>
          <a:xfrm>
            <a:off x="7441287" y="4586645"/>
            <a:ext cx="3115270" cy="16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Tarneahela optimeerimise tarkvara, IoT sensorid ja tehisintellekt võimaldavad vähendada tühje läbisõite ja optimeerida marsruute.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75" name="Google Shape;475;p1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8732" y="1655207"/>
            <a:ext cx="2243018" cy="224301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5"/>
          <p:cNvSpPr/>
          <p:nvPr/>
        </p:nvSpPr>
        <p:spPr>
          <a:xfrm>
            <a:off x="10808731" y="4150400"/>
            <a:ext cx="2978047" cy="315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Autonoomsed sõidukid</a:t>
            </a:r>
            <a:endParaRPr sz="1800" b="1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77" name="Google Shape;477;p15"/>
          <p:cNvSpPr/>
          <p:nvPr/>
        </p:nvSpPr>
        <p:spPr>
          <a:xfrm>
            <a:off x="10808732" y="4586764"/>
            <a:ext cx="3115389" cy="16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Enesejuhtivad sõidukid optimeerivad sõidustiili, vähendavad õnnetusi ja võimaldavad efektiivsemat platvormide kasutamist.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79" name="Google Shape;479;p15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8090" y="6732270"/>
            <a:ext cx="252174" cy="20181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5"/>
          <p:cNvSpPr/>
          <p:nvPr/>
        </p:nvSpPr>
        <p:spPr>
          <a:xfrm>
            <a:off x="1362075" y="6680359"/>
            <a:ext cx="12360235" cy="64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F5309-0612-D417-B93D-79EE6F162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1525" y="7326154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E27EC-B7FB-EC72-E798-1820A530CC1F}"/>
              </a:ext>
            </a:extLst>
          </p:cNvPr>
          <p:cNvSpPr txBox="1"/>
          <p:nvPr/>
        </p:nvSpPr>
        <p:spPr>
          <a:xfrm>
            <a:off x="13224756" y="6790623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"/>
          <p:cNvSpPr/>
          <p:nvPr/>
        </p:nvSpPr>
        <p:spPr>
          <a:xfrm>
            <a:off x="721637" y="567333"/>
            <a:ext cx="10264225" cy="64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0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mõõtmine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aruandlus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87" name="Google Shape;487;p16"/>
          <p:cNvSpPr/>
          <p:nvPr/>
        </p:nvSpPr>
        <p:spPr>
          <a:xfrm>
            <a:off x="721638" y="1624013"/>
            <a:ext cx="13187124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edukas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juhtimine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süstemaatilist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mõõtmist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aruandlust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88" name="Google Shape;488;p16"/>
          <p:cNvSpPr/>
          <p:nvPr/>
        </p:nvSpPr>
        <p:spPr>
          <a:xfrm>
            <a:off x="721638" y="2391966"/>
            <a:ext cx="4459962" cy="45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2000"/>
              <a:buFont typeface="Raleway"/>
              <a:buNone/>
            </a:pPr>
            <a:r>
              <a:rPr lang="en-US" sz="18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Peamised</a:t>
            </a:r>
            <a:r>
              <a:rPr lang="en-US" sz="1800" b="1" dirty="0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mõõdikud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89" name="Google Shape;489;p16"/>
          <p:cNvSpPr/>
          <p:nvPr/>
        </p:nvSpPr>
        <p:spPr>
          <a:xfrm>
            <a:off x="721638" y="2920246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CO2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heitkoguse</a:t>
            </a:r>
            <a:r>
              <a:rPr lang="et-EE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 (mõjualad 1-3)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0" name="Google Shape;490;p16"/>
          <p:cNvSpPr/>
          <p:nvPr/>
        </p:nvSpPr>
        <p:spPr>
          <a:xfrm>
            <a:off x="721638" y="3322320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Energiatarbimine ja efektiivsus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1" name="Google Shape;491;p16"/>
          <p:cNvSpPr/>
          <p:nvPr/>
        </p:nvSpPr>
        <p:spPr>
          <a:xfrm>
            <a:off x="721638" y="3724394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Kütusekulu tonnikilomeetri kohta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2" name="Google Shape;492;p16"/>
          <p:cNvSpPr/>
          <p:nvPr/>
        </p:nvSpPr>
        <p:spPr>
          <a:xfrm>
            <a:off x="721638" y="4126468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Taastuvenergia osakaal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3" name="Google Shape;493;p16"/>
          <p:cNvSpPr/>
          <p:nvPr/>
        </p:nvSpPr>
        <p:spPr>
          <a:xfrm>
            <a:off x="721638" y="4528542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Jäätmete kogus ja ringlussevõtt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4" name="Google Shape;494;p16"/>
          <p:cNvSpPr/>
          <p:nvPr/>
        </p:nvSpPr>
        <p:spPr>
          <a:xfrm>
            <a:off x="721638" y="4930616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Vee tarbimine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5" name="Google Shape;495;p16"/>
          <p:cNvSpPr/>
          <p:nvPr/>
        </p:nvSpPr>
        <p:spPr>
          <a:xfrm>
            <a:off x="7574280" y="2391966"/>
            <a:ext cx="5062220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2000"/>
              <a:buFont typeface="Raleway"/>
              <a:buNone/>
            </a:pPr>
            <a:r>
              <a:rPr lang="en-US" sz="18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Standardid</a:t>
            </a:r>
            <a:r>
              <a:rPr lang="en-US" sz="1800" b="1" dirty="0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18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sertifikaadid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6" name="Google Shape;496;p16"/>
          <p:cNvSpPr/>
          <p:nvPr/>
        </p:nvSpPr>
        <p:spPr>
          <a:xfrm>
            <a:off x="7574280" y="2920246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ISO 14001 (keskkonnamajandus)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7" name="Google Shape;497;p16"/>
          <p:cNvSpPr/>
          <p:nvPr/>
        </p:nvSpPr>
        <p:spPr>
          <a:xfrm>
            <a:off x="7574280" y="3322320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GHG Protocol (kasvuhoonegaaside arvestus)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8" name="Google Shape;498;p16"/>
          <p:cNvSpPr/>
          <p:nvPr/>
        </p:nvSpPr>
        <p:spPr>
          <a:xfrm>
            <a:off x="7574280" y="3724394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EMAS (EL keskkonnajuhtimissüsteem)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99" name="Google Shape;499;p16"/>
          <p:cNvSpPr/>
          <p:nvPr/>
        </p:nvSpPr>
        <p:spPr>
          <a:xfrm>
            <a:off x="7574280" y="4126468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Roheline Kontor (Eesti erimärk)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00" name="Google Shape;500;p16"/>
          <p:cNvSpPr/>
          <p:nvPr/>
        </p:nvSpPr>
        <p:spPr>
          <a:xfrm>
            <a:off x="7574280" y="4528542"/>
            <a:ext cx="6342102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CDP (Carbon Disclosure Project)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01" name="Google Shape;501;p16"/>
          <p:cNvSpPr/>
          <p:nvPr/>
        </p:nvSpPr>
        <p:spPr>
          <a:xfrm>
            <a:off x="721638" y="5564624"/>
            <a:ext cx="13187124" cy="32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Läbipaistev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usaldusväärne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aruandlus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oluline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nii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sidusrühmade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informeerimiseks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pidevaks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parendamiseks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04" name="Google Shape;504;p16"/>
          <p:cNvSpPr/>
          <p:nvPr/>
        </p:nvSpPr>
        <p:spPr>
          <a:xfrm>
            <a:off x="1391483" y="6384012"/>
            <a:ext cx="12311182" cy="98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832CD-B482-088D-3CBF-3D8C7F73B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690" y="7430254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1692B-435A-CE2B-E67C-1D6C8D624023}"/>
              </a:ext>
            </a:extLst>
          </p:cNvPr>
          <p:cNvSpPr txBox="1"/>
          <p:nvPr/>
        </p:nvSpPr>
        <p:spPr>
          <a:xfrm>
            <a:off x="13346740" y="6838248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"/>
          <p:cNvSpPr/>
          <p:nvPr/>
        </p:nvSpPr>
        <p:spPr>
          <a:xfrm>
            <a:off x="487918" y="490538"/>
            <a:ext cx="12471696" cy="48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27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mõju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tarneahelate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riskijuhtimisele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7307580" y="1204793"/>
            <a:ext cx="15240" cy="5562362"/>
          </a:xfrm>
          <a:prstGeom prst="roundRect">
            <a:avLst>
              <a:gd name="adj" fmla="val 384196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472678" y="1204792"/>
            <a:ext cx="6827282" cy="2490908"/>
          </a:xfrm>
          <a:prstGeom prst="roundRect">
            <a:avLst>
              <a:gd name="adj" fmla="val 3510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2794000" y="1351716"/>
            <a:ext cx="4366657" cy="25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Kliimariskide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maandamine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619601" y="1653183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Äärmuslikud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ilmastikunähtused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häirida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tarneahelaid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riske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läbi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619601" y="2254886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Infrastruktuuri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kohandamine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kliimamuutustele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619601" y="2613740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Alternatiivsete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marsruutide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varustajate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planeerimine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696873" y="3279339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muutuvate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ilmastikuoludega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7307580" y="2862382"/>
            <a:ext cx="6827282" cy="2311836"/>
          </a:xfrm>
          <a:prstGeom prst="rect">
            <a:avLst/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7454503" y="2990255"/>
            <a:ext cx="2611517" cy="21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Regulatiivsed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riskid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7416601" y="3334464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Keskkonnaseadused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muutuvad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pidevalt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rangemaks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Ennetav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tegutsemine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7469743" y="3906798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Välditakse trahve ja karistusi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7469743" y="4178498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Tagatakse pikaajaline vastavus regulatsioonidele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7469743" y="4450199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Säilitatakse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litsentsid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tegevusload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487918" y="4905495"/>
            <a:ext cx="6827282" cy="2249608"/>
          </a:xfrm>
          <a:prstGeom prst="roundRect">
            <a:avLst>
              <a:gd name="adj" fmla="val 3510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809240" y="5214701"/>
            <a:ext cx="4351417" cy="24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Mainevahariski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vähendamine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619601" y="5547241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Keskkonnaskandaalid võivad kahjustada ettevõtte mainet. Rohetasuvus kaitseb: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619601" y="5853827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Positiivne avalik kuvand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619601" y="6125527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Kliendiusalduse säilimine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619601" y="6397228"/>
            <a:ext cx="6541056" cy="22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0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Investorite ja partnerite toetus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A083D-3977-21D0-14BA-482D6C48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9614" y="7458035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4C7C57-B34F-7D38-C4B9-F5F317312203}"/>
              </a:ext>
            </a:extLst>
          </p:cNvPr>
          <p:cNvSpPr txBox="1"/>
          <p:nvPr/>
        </p:nvSpPr>
        <p:spPr>
          <a:xfrm>
            <a:off x="13244326" y="6887337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8"/>
          <p:cNvSpPr/>
          <p:nvPr/>
        </p:nvSpPr>
        <p:spPr>
          <a:xfrm>
            <a:off x="736640" y="581978"/>
            <a:ext cx="13157121" cy="131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100"/>
              <a:buFont typeface="Raleway"/>
              <a:buNone/>
            </a:pP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ÜRO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säästva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arengu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eesmärkide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seosed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väärtusahelatega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39" name="Google Shape;539;p18"/>
          <p:cNvSpPr/>
          <p:nvPr/>
        </p:nvSpPr>
        <p:spPr>
          <a:xfrm>
            <a:off x="736640" y="1897142"/>
            <a:ext cx="6473309" cy="3372922"/>
          </a:xfrm>
          <a:prstGeom prst="roundRect">
            <a:avLst>
              <a:gd name="adj" fmla="val 2994"/>
            </a:avLst>
          </a:prstGeom>
          <a:solidFill>
            <a:srgbClr val="FFFFFF">
              <a:alpha val="94901"/>
            </a:srgbClr>
          </a:solidFill>
          <a:ln w="22850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0" name="Google Shape;540;p18"/>
          <p:cNvSpPr/>
          <p:nvPr/>
        </p:nvSpPr>
        <p:spPr>
          <a:xfrm>
            <a:off x="969883" y="2222421"/>
            <a:ext cx="5486162" cy="32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50"/>
              <a:buFont typeface="Raleway"/>
              <a:buNone/>
            </a:pPr>
            <a:r>
              <a:rPr lang="en-US" sz="205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SDG 12: </a:t>
            </a:r>
            <a:r>
              <a:rPr lang="en-US" sz="205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Vastutustundlik</a:t>
            </a:r>
            <a:r>
              <a:rPr lang="en-US" sz="205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5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tarbimine</a:t>
            </a:r>
            <a:r>
              <a:rPr lang="en-US" sz="205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05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tootmine</a:t>
            </a:r>
            <a:endParaRPr sz="205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969883" y="3006328"/>
            <a:ext cx="6006822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Ressursside tõhus kasutamine läbi kogu väärtusahela:</a:t>
            </a:r>
            <a:endParaRPr sz="16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969883" y="3469243"/>
            <a:ext cx="6006822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6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Jäätmete minimeerimine ja ringlussevõtt</a:t>
            </a:r>
            <a:endParaRPr sz="16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969883" y="3879533"/>
            <a:ext cx="6006822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6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Tõhusam pakendamine ja logistika</a:t>
            </a:r>
            <a:endParaRPr sz="16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969883" y="4289822"/>
            <a:ext cx="6006822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6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Toote elutsükli analüüs ja optimeerimine</a:t>
            </a:r>
            <a:endParaRPr sz="16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969883" y="4700111"/>
            <a:ext cx="6006822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6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Ringmajanduse põhimõtete rakendamine</a:t>
            </a:r>
            <a:endParaRPr sz="16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46" name="Google Shape;546;p18"/>
          <p:cNvSpPr/>
          <p:nvPr/>
        </p:nvSpPr>
        <p:spPr>
          <a:xfrm>
            <a:off x="7420332" y="1897142"/>
            <a:ext cx="6473428" cy="3372922"/>
          </a:xfrm>
          <a:prstGeom prst="roundRect">
            <a:avLst>
              <a:gd name="adj" fmla="val 2994"/>
            </a:avLst>
          </a:prstGeom>
          <a:solidFill>
            <a:srgbClr val="FFFFFF">
              <a:alpha val="94901"/>
            </a:srgbClr>
          </a:solidFill>
          <a:ln w="22850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7" name="Google Shape;547;p18"/>
          <p:cNvSpPr/>
          <p:nvPr/>
        </p:nvSpPr>
        <p:spPr>
          <a:xfrm>
            <a:off x="7653576" y="2259092"/>
            <a:ext cx="4919424" cy="29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50"/>
              <a:buFont typeface="Raleway"/>
              <a:buNone/>
            </a:pPr>
            <a:r>
              <a:rPr lang="en-US" sz="205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SDG 17: </a:t>
            </a:r>
            <a:r>
              <a:rPr lang="en-US" sz="205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Koostöö</a:t>
            </a:r>
            <a:r>
              <a:rPr lang="en-US" sz="205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05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partnerlus</a:t>
            </a:r>
            <a:endParaRPr sz="205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48" name="Google Shape;548;p18"/>
          <p:cNvSpPr/>
          <p:nvPr/>
        </p:nvSpPr>
        <p:spPr>
          <a:xfrm>
            <a:off x="7653576" y="3006328"/>
            <a:ext cx="6006941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16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Eesmärkide</a:t>
            </a:r>
            <a:r>
              <a:rPr lang="en-US" sz="16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6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saavutamine</a:t>
            </a:r>
            <a:r>
              <a:rPr lang="en-US" sz="16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6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16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6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koostööd</a:t>
            </a:r>
            <a:r>
              <a:rPr lang="en-US" sz="16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16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49" name="Google Shape;549;p18"/>
          <p:cNvSpPr/>
          <p:nvPr/>
        </p:nvSpPr>
        <p:spPr>
          <a:xfrm>
            <a:off x="7653576" y="3469243"/>
            <a:ext cx="6006941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6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Avaliku</a:t>
            </a:r>
            <a:r>
              <a:rPr lang="en-US" sz="16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6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erasektori</a:t>
            </a:r>
            <a:r>
              <a:rPr lang="en-US" sz="16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6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partnerlused</a:t>
            </a:r>
            <a:endParaRPr sz="16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50" name="Google Shape;550;p18"/>
          <p:cNvSpPr/>
          <p:nvPr/>
        </p:nvSpPr>
        <p:spPr>
          <a:xfrm>
            <a:off x="7653576" y="3879533"/>
            <a:ext cx="6006941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6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Teadmiste ja tehnoloogia jagamine</a:t>
            </a:r>
            <a:endParaRPr sz="16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7653576" y="4289822"/>
            <a:ext cx="6006941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6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Ühised standardid ja protokollid</a:t>
            </a:r>
            <a:endParaRPr sz="16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52" name="Google Shape;552;p18"/>
          <p:cNvSpPr/>
          <p:nvPr/>
        </p:nvSpPr>
        <p:spPr>
          <a:xfrm>
            <a:off x="7653576" y="4700111"/>
            <a:ext cx="6006941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6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Rahvusvaheline koordineerimine</a:t>
            </a:r>
            <a:endParaRPr sz="16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53" name="Google Shape;553;p18"/>
          <p:cNvSpPr/>
          <p:nvPr/>
        </p:nvSpPr>
        <p:spPr>
          <a:xfrm>
            <a:off x="736640" y="5506760"/>
            <a:ext cx="13157121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Need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SDGd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rõhutavad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et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jätkusuutlikkus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väärtusahelates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süsteemset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lähenemist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koostööd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kõigi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osapoolte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vahel</a:t>
            </a:r>
            <a:r>
              <a:rPr lang="en-US" sz="24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4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34004-74A6-A95B-9435-EA6A91C5F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542" y="7415570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96723-3D54-77F0-65A9-FED926F9DA73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9"/>
          <p:cNvSpPr/>
          <p:nvPr/>
        </p:nvSpPr>
        <p:spPr>
          <a:xfrm>
            <a:off x="793790" y="702112"/>
            <a:ext cx="12362974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4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poliitikad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regulatsioonid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Eestis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63" name="Google Shape;563;p19"/>
          <p:cNvSpPr/>
          <p:nvPr/>
        </p:nvSpPr>
        <p:spPr>
          <a:xfrm>
            <a:off x="793790" y="1864519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Eesti on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võtnud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kasutusele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mitmeid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meetmeid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transpordisektori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edendamiseks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64" name="Google Shape;564;p19"/>
          <p:cNvSpPr/>
          <p:nvPr/>
        </p:nvSpPr>
        <p:spPr>
          <a:xfrm>
            <a:off x="793790" y="248257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5" name="Google Shape;565;p19"/>
          <p:cNvSpPr/>
          <p:nvPr/>
        </p:nvSpPr>
        <p:spPr>
          <a:xfrm>
            <a:off x="1530906" y="2560439"/>
            <a:ext cx="3421499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200"/>
              <a:buFont typeface="Raleway"/>
              <a:buNone/>
            </a:pPr>
            <a:r>
              <a:rPr lang="en-US" sz="22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Keskkonnamaksud</a:t>
            </a:r>
            <a:r>
              <a:rPr lang="en-US" sz="22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2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stiimulid</a:t>
            </a:r>
            <a:endParaRPr sz="2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66" name="Google Shape;566;p19"/>
          <p:cNvSpPr/>
          <p:nvPr/>
        </p:nvSpPr>
        <p:spPr>
          <a:xfrm>
            <a:off x="1530906" y="3405188"/>
            <a:ext cx="3421499" cy="217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Sõidukite registreerimismaks on seotud CO2 heitmetega. Elektrisõidukite ostutoetus kuni 5000 eurot. Käibemaksu soodustus elektrienergiale laadimispunktides.</a:t>
            </a:r>
            <a:endParaRPr sz="17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67" name="Google Shape;567;p19"/>
          <p:cNvSpPr/>
          <p:nvPr/>
        </p:nvSpPr>
        <p:spPr>
          <a:xfrm>
            <a:off x="5235893" y="248257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8" name="Google Shape;568;p19"/>
          <p:cNvSpPr/>
          <p:nvPr/>
        </p:nvSpPr>
        <p:spPr>
          <a:xfrm>
            <a:off x="5973008" y="256043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200"/>
              <a:buFont typeface="Raleway"/>
              <a:buNone/>
            </a:pPr>
            <a:r>
              <a:rPr lang="en-US" sz="22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Riiklikud</a:t>
            </a:r>
            <a:r>
              <a:rPr lang="en-US" sz="22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2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strateegiad</a:t>
            </a:r>
            <a:endParaRPr sz="2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69" name="Google Shape;569;p19"/>
          <p:cNvSpPr/>
          <p:nvPr/>
        </p:nvSpPr>
        <p:spPr>
          <a:xfrm>
            <a:off x="5973008" y="3405188"/>
            <a:ext cx="3421499" cy="217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Eesti 2035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strateegia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rõhutab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rohelise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majanduse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tähtsust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liikuvuse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arengukava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2021-2035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seab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eesmärgid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süsinikuneutraalsele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75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transpordile</a:t>
            </a:r>
            <a:r>
              <a:rPr lang="en-US" sz="175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7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70" name="Google Shape;570;p19"/>
          <p:cNvSpPr/>
          <p:nvPr/>
        </p:nvSpPr>
        <p:spPr>
          <a:xfrm>
            <a:off x="9677995" y="248257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1" name="Google Shape;571;p19"/>
          <p:cNvSpPr/>
          <p:nvPr/>
        </p:nvSpPr>
        <p:spPr>
          <a:xfrm>
            <a:off x="10415111" y="2560439"/>
            <a:ext cx="3421499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200"/>
              <a:buFont typeface="Raleway"/>
              <a:buNone/>
            </a:pPr>
            <a:r>
              <a:rPr lang="en-US" sz="22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Infrastruktuuri</a:t>
            </a:r>
            <a:r>
              <a:rPr lang="en-US" sz="22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2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arendamine</a:t>
            </a:r>
            <a:endParaRPr sz="2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72" name="Google Shape;572;p19"/>
          <p:cNvSpPr/>
          <p:nvPr/>
        </p:nvSpPr>
        <p:spPr>
          <a:xfrm>
            <a:off x="10415111" y="3405188"/>
            <a:ext cx="3421499" cy="217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Riiklik programm elektrisõidukite laadimispunktide rajamiseks. Rail Balticu projekt ühendab Eesti Euroopa kiire raudteevõrguga. Kergliiklustee võrgustiku laiendamine linnades.</a:t>
            </a:r>
            <a:endParaRPr sz="175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75" name="Google Shape;575;p19"/>
          <p:cNvSpPr/>
          <p:nvPr/>
        </p:nvSpPr>
        <p:spPr>
          <a:xfrm>
            <a:off x="1530906" y="6121241"/>
            <a:ext cx="1207889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Roboto"/>
              <a:buNone/>
            </a:pPr>
            <a:endParaRPr sz="17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CE4F8-379D-3F92-5921-8EAC3914F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0725" y="7377073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903345-DF13-473E-E69E-51F05F5F086D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0"/>
          <p:cNvSpPr/>
          <p:nvPr/>
        </p:nvSpPr>
        <p:spPr>
          <a:xfrm>
            <a:off x="547092" y="1653777"/>
            <a:ext cx="11254264" cy="62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590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050"/>
              <a:buFont typeface="Raleway"/>
              <a:buNone/>
            </a:pP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Eesti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transpordisektori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rohetehnoloogiad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582" name="Google Shape;582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712" y="2557701"/>
            <a:ext cx="2149316" cy="214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9044" y="2557701"/>
            <a:ext cx="2149316" cy="214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3376" y="2557701"/>
            <a:ext cx="2149316" cy="214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77708" y="2557701"/>
            <a:ext cx="2149316" cy="214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0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52040" y="2557701"/>
            <a:ext cx="2149316" cy="214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0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926372" y="2557701"/>
            <a:ext cx="2149316" cy="2149316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20"/>
          <p:cNvSpPr/>
          <p:nvPr/>
        </p:nvSpPr>
        <p:spPr>
          <a:xfrm>
            <a:off x="547092" y="4985861"/>
            <a:ext cx="13536216" cy="5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Eesti on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võtnud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kasutusele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mitmeid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rohetehnoloogiaid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elektribussid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ühistranspordis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jalgrattaringluse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süsteemid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päikeseenergia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logistikakeskustes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laialdane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laadimispunktide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võrgustik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moderniseeritud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trammiliinid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taastuvenergial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põhinev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elektritootmine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859E2-E2F2-D31E-7108-8D4826BB4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01030" y="7300873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46CB91-588B-E104-D9E1-E9D7BA53B37C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1"/>
          <p:cNvSpPr/>
          <p:nvPr/>
        </p:nvSpPr>
        <p:spPr>
          <a:xfrm>
            <a:off x="697944" y="563047"/>
            <a:ext cx="9558814" cy="62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9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tulevikutrendid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98" name="Google Shape;598;p21"/>
          <p:cNvSpPr/>
          <p:nvPr/>
        </p:nvSpPr>
        <p:spPr>
          <a:xfrm>
            <a:off x="697944" y="3770828"/>
            <a:ext cx="13234511" cy="22860"/>
          </a:xfrm>
          <a:prstGeom prst="roundRect">
            <a:avLst>
              <a:gd name="adj" fmla="val 366402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99" name="Google Shape;599;p21"/>
          <p:cNvSpPr/>
          <p:nvPr/>
        </p:nvSpPr>
        <p:spPr>
          <a:xfrm>
            <a:off x="3258622" y="3172658"/>
            <a:ext cx="22860" cy="598170"/>
          </a:xfrm>
          <a:prstGeom prst="roundRect">
            <a:avLst>
              <a:gd name="adj" fmla="val 366402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00" name="Google Shape;600;p21"/>
          <p:cNvSpPr/>
          <p:nvPr/>
        </p:nvSpPr>
        <p:spPr>
          <a:xfrm>
            <a:off x="3045738" y="3546515"/>
            <a:ext cx="448628" cy="44862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01" name="Google Shape;601;p21"/>
          <p:cNvSpPr/>
          <p:nvPr/>
        </p:nvSpPr>
        <p:spPr>
          <a:xfrm>
            <a:off x="3120509" y="3583900"/>
            <a:ext cx="299085" cy="37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35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1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02" name="Google Shape;602;p21"/>
          <p:cNvSpPr/>
          <p:nvPr/>
        </p:nvSpPr>
        <p:spPr>
          <a:xfrm>
            <a:off x="1571387" y="1584841"/>
            <a:ext cx="3397329" cy="31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2024-2026: Elektrifitseerimine</a:t>
            </a:r>
            <a:endParaRPr sz="1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03" name="Google Shape;603;p21"/>
          <p:cNvSpPr/>
          <p:nvPr/>
        </p:nvSpPr>
        <p:spPr>
          <a:xfrm>
            <a:off x="897254" y="2242840"/>
            <a:ext cx="4745593" cy="95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Elektrisõidukite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laiem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levik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laadimisinfrastruktuuri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laiendamine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akutehnoloogiad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pikema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sõiduulatusega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04" name="Google Shape;604;p21"/>
          <p:cNvSpPr/>
          <p:nvPr/>
        </p:nvSpPr>
        <p:spPr>
          <a:xfrm>
            <a:off x="5955268" y="3770828"/>
            <a:ext cx="22860" cy="598170"/>
          </a:xfrm>
          <a:prstGeom prst="roundRect">
            <a:avLst>
              <a:gd name="adj" fmla="val 366402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05" name="Google Shape;605;p21"/>
          <p:cNvSpPr/>
          <p:nvPr/>
        </p:nvSpPr>
        <p:spPr>
          <a:xfrm>
            <a:off x="5742384" y="3546515"/>
            <a:ext cx="448628" cy="44862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06" name="Google Shape;606;p21"/>
          <p:cNvSpPr/>
          <p:nvPr/>
        </p:nvSpPr>
        <p:spPr>
          <a:xfrm>
            <a:off x="5817156" y="3583900"/>
            <a:ext cx="299085" cy="37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35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07" name="Google Shape;607;p21"/>
          <p:cNvSpPr/>
          <p:nvPr/>
        </p:nvSpPr>
        <p:spPr>
          <a:xfrm>
            <a:off x="4608195" y="4568428"/>
            <a:ext cx="2717006" cy="31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2027-2030: </a:t>
            </a:r>
            <a:r>
              <a:rPr lang="en-US" sz="1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Autonoomia</a:t>
            </a:r>
            <a:endParaRPr sz="1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08" name="Google Shape;608;p21"/>
          <p:cNvSpPr/>
          <p:nvPr/>
        </p:nvSpPr>
        <p:spPr>
          <a:xfrm>
            <a:off x="3593842" y="5231427"/>
            <a:ext cx="4745712" cy="95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Autonoomsed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sõidukid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algustavad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kommertskasutust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Nutikad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linnad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integreerivad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erinevaid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transpordiliike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09" name="Google Shape;609;p21"/>
          <p:cNvSpPr/>
          <p:nvPr/>
        </p:nvSpPr>
        <p:spPr>
          <a:xfrm>
            <a:off x="8652034" y="3172658"/>
            <a:ext cx="22860" cy="598170"/>
          </a:xfrm>
          <a:prstGeom prst="roundRect">
            <a:avLst>
              <a:gd name="adj" fmla="val 366402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0" name="Google Shape;610;p21"/>
          <p:cNvSpPr/>
          <p:nvPr/>
        </p:nvSpPr>
        <p:spPr>
          <a:xfrm>
            <a:off x="8439150" y="3546515"/>
            <a:ext cx="448628" cy="44862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1" name="Google Shape;611;p21"/>
          <p:cNvSpPr/>
          <p:nvPr/>
        </p:nvSpPr>
        <p:spPr>
          <a:xfrm>
            <a:off x="8513921" y="3583900"/>
            <a:ext cx="299085" cy="37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35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3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12" name="Google Shape;612;p21"/>
          <p:cNvSpPr/>
          <p:nvPr/>
        </p:nvSpPr>
        <p:spPr>
          <a:xfrm>
            <a:off x="6875026" y="1584841"/>
            <a:ext cx="3576995" cy="31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2031-2035: </a:t>
            </a:r>
            <a:r>
              <a:rPr lang="en-US" sz="1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Süsinikuneutraalsus</a:t>
            </a:r>
            <a:endParaRPr sz="1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13" name="Google Shape;613;p21"/>
          <p:cNvSpPr/>
          <p:nvPr/>
        </p:nvSpPr>
        <p:spPr>
          <a:xfrm>
            <a:off x="6302038" y="2168069"/>
            <a:ext cx="4745712" cy="95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Vesiniktransport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muutub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tavapäraseks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Säästvad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lennukikütused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elektrilised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laevad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Täielik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integratsioon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taastuvenergaga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14" name="Google Shape;614;p21"/>
          <p:cNvSpPr/>
          <p:nvPr/>
        </p:nvSpPr>
        <p:spPr>
          <a:xfrm>
            <a:off x="11348799" y="3770828"/>
            <a:ext cx="22860" cy="598170"/>
          </a:xfrm>
          <a:prstGeom prst="roundRect">
            <a:avLst>
              <a:gd name="adj" fmla="val 366402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5" name="Google Shape;615;p21"/>
          <p:cNvSpPr/>
          <p:nvPr/>
        </p:nvSpPr>
        <p:spPr>
          <a:xfrm>
            <a:off x="11135916" y="3546515"/>
            <a:ext cx="448628" cy="44862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" name="Google Shape;616;p21"/>
          <p:cNvSpPr/>
          <p:nvPr/>
        </p:nvSpPr>
        <p:spPr>
          <a:xfrm>
            <a:off x="11210687" y="3583900"/>
            <a:ext cx="299085" cy="37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35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4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17" name="Google Shape;617;p21"/>
          <p:cNvSpPr/>
          <p:nvPr/>
        </p:nvSpPr>
        <p:spPr>
          <a:xfrm>
            <a:off x="9627513" y="4568428"/>
            <a:ext cx="3465433" cy="31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2036+: </a:t>
            </a:r>
            <a:r>
              <a:rPr lang="en-US" sz="1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Süsteemsed</a:t>
            </a:r>
            <a:r>
              <a:rPr lang="en-US" sz="1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muutused</a:t>
            </a:r>
            <a:endParaRPr sz="1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18" name="Google Shape;618;p21"/>
          <p:cNvSpPr/>
          <p:nvPr/>
        </p:nvSpPr>
        <p:spPr>
          <a:xfrm>
            <a:off x="8987433" y="5188862"/>
            <a:ext cx="4745712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Ringmajanduse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põhimõtted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täielikult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rakendatud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Nutikad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logistikasüsteemid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AI-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põhine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optimeerimine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transpordivormid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liikuvusmudeli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muutus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21" name="Google Shape;621;p21"/>
          <p:cNvSpPr/>
          <p:nvPr/>
        </p:nvSpPr>
        <p:spPr>
          <a:xfrm>
            <a:off x="1345763" y="6749296"/>
            <a:ext cx="12387382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58462-3BA0-8461-E35D-66063C8F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125" y="7400171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5139A-8E13-B653-BEB4-BE3AA8E5F35C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29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2CB04-D66B-DAEE-C9E5-8663CE04C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523D4DB7-04FA-0C3F-BE89-C0DD8C3CF4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2033" y="3616801"/>
            <a:ext cx="7184507" cy="2357593"/>
          </a:xfrm>
        </p:spPr>
        <p:txBody>
          <a:bodyPr/>
          <a:lstStyle/>
          <a:p>
            <a:r>
              <a:rPr lang="et-EE" sz="3200" dirty="0"/>
              <a:t>SISSEJUHATUS</a:t>
            </a:r>
          </a:p>
        </p:txBody>
      </p:sp>
    </p:spTree>
    <p:extLst>
      <p:ext uri="{BB962C8B-B14F-4D97-AF65-F5344CB8AC3E}">
        <p14:creationId xmlns:p14="http://schemas.microsoft.com/office/powerpoint/2010/main" val="3656887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2"/>
          <p:cNvSpPr/>
          <p:nvPr/>
        </p:nvSpPr>
        <p:spPr>
          <a:xfrm>
            <a:off x="647581" y="657701"/>
            <a:ext cx="12480590" cy="57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6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mõju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ettevõtete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konkurentsivõimele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28" name="Google Shape;628;p22"/>
          <p:cNvSpPr/>
          <p:nvPr/>
        </p:nvSpPr>
        <p:spPr>
          <a:xfrm>
            <a:off x="647581" y="1698427"/>
            <a:ext cx="4290893" cy="61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4800"/>
              <a:buFont typeface="Raleway"/>
              <a:buNone/>
            </a:pPr>
            <a:r>
              <a:rPr lang="en-US" sz="4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67%</a:t>
            </a:r>
            <a:endParaRPr sz="4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29" name="Google Shape;629;p22"/>
          <p:cNvSpPr/>
          <p:nvPr/>
        </p:nvSpPr>
        <p:spPr>
          <a:xfrm>
            <a:off x="1636514" y="2540198"/>
            <a:ext cx="2312908" cy="28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Tarbijaid eelistab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0" name="Google Shape;630;p22"/>
          <p:cNvSpPr/>
          <p:nvPr/>
        </p:nvSpPr>
        <p:spPr>
          <a:xfrm>
            <a:off x="647581" y="2940248"/>
            <a:ext cx="4290893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Keskkonnasõbralikke ettevõtteid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1" name="Google Shape;631;p22"/>
          <p:cNvSpPr/>
          <p:nvPr/>
        </p:nvSpPr>
        <p:spPr>
          <a:xfrm>
            <a:off x="5169694" y="1698427"/>
            <a:ext cx="4290893" cy="61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4800"/>
              <a:buFont typeface="Raleway"/>
              <a:buNone/>
            </a:pPr>
            <a:r>
              <a:rPr lang="en-US" sz="4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25%</a:t>
            </a:r>
            <a:endParaRPr sz="4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2" name="Google Shape;632;p22"/>
          <p:cNvSpPr/>
          <p:nvPr/>
        </p:nvSpPr>
        <p:spPr>
          <a:xfrm>
            <a:off x="6158627" y="2540198"/>
            <a:ext cx="2312908" cy="28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Kulude kokkuhoid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3" name="Google Shape;633;p22"/>
          <p:cNvSpPr/>
          <p:nvPr/>
        </p:nvSpPr>
        <p:spPr>
          <a:xfrm>
            <a:off x="5169694" y="2940248"/>
            <a:ext cx="4290893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 investeeringutelt 5 aasta jooksul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4" name="Google Shape;634;p22"/>
          <p:cNvSpPr/>
          <p:nvPr/>
        </p:nvSpPr>
        <p:spPr>
          <a:xfrm>
            <a:off x="9691807" y="1698427"/>
            <a:ext cx="4290893" cy="61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4800"/>
              <a:buFont typeface="Raleway"/>
              <a:buNone/>
            </a:pPr>
            <a:r>
              <a:rPr lang="en-US" sz="4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3x</a:t>
            </a:r>
            <a:endParaRPr sz="4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5" name="Google Shape;635;p22"/>
          <p:cNvSpPr/>
          <p:nvPr/>
        </p:nvSpPr>
        <p:spPr>
          <a:xfrm>
            <a:off x="10680740" y="2540198"/>
            <a:ext cx="2312908" cy="28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Kiirem kasv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6" name="Google Shape;636;p22"/>
          <p:cNvSpPr/>
          <p:nvPr/>
        </p:nvSpPr>
        <p:spPr>
          <a:xfrm>
            <a:off x="9691807" y="2940248"/>
            <a:ext cx="4290893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Jätkusuutlikel ettevõtetel võrreldes konkurentidega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7" name="Google Shape;637;p22"/>
          <p:cNvSpPr/>
          <p:nvPr/>
        </p:nvSpPr>
        <p:spPr>
          <a:xfrm>
            <a:off x="655202" y="3670797"/>
            <a:ext cx="13746598" cy="5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avab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uusi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turuvõimalusi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kuna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üha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enam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kliente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investoreid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eelistab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keskkonnasõbralikke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lahendusi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See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vähendab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riske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muudab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atraktiivsemaks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investeeringute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jaoks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8" name="Google Shape;638;p22"/>
          <p:cNvSpPr/>
          <p:nvPr/>
        </p:nvSpPr>
        <p:spPr>
          <a:xfrm>
            <a:off x="647581" y="4429482"/>
            <a:ext cx="2312908" cy="28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800"/>
              <a:buFont typeface="Raleway"/>
              <a:buNone/>
            </a:pPr>
            <a:r>
              <a:rPr lang="en-US" sz="1800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Uued võimalused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39" name="Google Shape;639;p22"/>
          <p:cNvSpPr/>
          <p:nvPr/>
        </p:nvSpPr>
        <p:spPr>
          <a:xfrm>
            <a:off x="647581" y="4903589"/>
            <a:ext cx="6441877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Juurdepääs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roheinvesteeringutele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40" name="Google Shape;640;p22"/>
          <p:cNvSpPr/>
          <p:nvPr/>
        </p:nvSpPr>
        <p:spPr>
          <a:xfrm>
            <a:off x="647581" y="5264229"/>
            <a:ext cx="6441877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Eelistus riigihangetes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41" name="Google Shape;641;p22"/>
          <p:cNvSpPr/>
          <p:nvPr/>
        </p:nvSpPr>
        <p:spPr>
          <a:xfrm>
            <a:off x="647581" y="5624870"/>
            <a:ext cx="6441877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Premium hinnad rohesertifikaatidega toodetele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42" name="Google Shape;642;p22"/>
          <p:cNvSpPr/>
          <p:nvPr/>
        </p:nvSpPr>
        <p:spPr>
          <a:xfrm>
            <a:off x="7548563" y="4429482"/>
            <a:ext cx="2312908" cy="28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800"/>
              <a:buFont typeface="Raleway"/>
              <a:buNone/>
            </a:pPr>
            <a:r>
              <a:rPr lang="en-US" sz="1800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Konkurentsieelis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43" name="Google Shape;643;p22"/>
          <p:cNvSpPr/>
          <p:nvPr/>
        </p:nvSpPr>
        <p:spPr>
          <a:xfrm>
            <a:off x="7548563" y="4903589"/>
            <a:ext cx="6441877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Diferentseerimine turul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44" name="Google Shape;644;p22"/>
          <p:cNvSpPr/>
          <p:nvPr/>
        </p:nvSpPr>
        <p:spPr>
          <a:xfrm>
            <a:off x="7548563" y="5264229"/>
            <a:ext cx="6441877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Klientide lojaalsuse kasv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45" name="Google Shape;645;p22"/>
          <p:cNvSpPr/>
          <p:nvPr/>
        </p:nvSpPr>
        <p:spPr>
          <a:xfrm>
            <a:off x="7548563" y="5624870"/>
            <a:ext cx="6441877" cy="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Parem töötajate värbamine ja hoidmine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48" name="Google Shape;648;p22"/>
          <p:cNvSpPr/>
          <p:nvPr/>
        </p:nvSpPr>
        <p:spPr>
          <a:xfrm>
            <a:off x="1248847" y="6424851"/>
            <a:ext cx="12548949" cy="887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F191A-2E38-5100-C8F7-5E1F85EA9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3648" y="7346117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218EE-E731-AA82-F521-CA3734E33AC7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3"/>
          <p:cNvSpPr/>
          <p:nvPr/>
        </p:nvSpPr>
        <p:spPr>
          <a:xfrm>
            <a:off x="680918" y="780336"/>
            <a:ext cx="11836360" cy="60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8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integreerimine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ettevõtte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strateegiasse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57" name="Google Shape;657;p23"/>
          <p:cNvSpPr/>
          <p:nvPr/>
        </p:nvSpPr>
        <p:spPr>
          <a:xfrm>
            <a:off x="680918" y="2228018"/>
            <a:ext cx="3917208" cy="42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1.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Hetkeolukorra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hindamine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58" name="Google Shape;658;p23"/>
          <p:cNvSpPr/>
          <p:nvPr/>
        </p:nvSpPr>
        <p:spPr>
          <a:xfrm>
            <a:off x="680918" y="2648664"/>
            <a:ext cx="4293156" cy="62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CO2 jalajälje mõõtmine, ressursikasutuse analüüs, tugenevuste ja nõrkuste tuvastamine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61" name="Google Shape;661;p23"/>
          <p:cNvSpPr/>
          <p:nvPr/>
        </p:nvSpPr>
        <p:spPr>
          <a:xfrm>
            <a:off x="5191515" y="2238445"/>
            <a:ext cx="3309172" cy="3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Eesmärkide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seadmine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62" name="Google Shape;662;p23"/>
          <p:cNvSpPr/>
          <p:nvPr/>
        </p:nvSpPr>
        <p:spPr>
          <a:xfrm>
            <a:off x="5168622" y="2648664"/>
            <a:ext cx="4293156" cy="62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SMART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eesmärgid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konkreetsed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mõõdetavad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saavutatavad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asjakohased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ajalised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65" name="Google Shape;665;p23"/>
          <p:cNvSpPr/>
          <p:nvPr/>
        </p:nvSpPr>
        <p:spPr>
          <a:xfrm>
            <a:off x="9656325" y="2228018"/>
            <a:ext cx="4098607" cy="26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3.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Tegevuskava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koostamine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66" name="Google Shape;666;p23"/>
          <p:cNvSpPr/>
          <p:nvPr/>
        </p:nvSpPr>
        <p:spPr>
          <a:xfrm>
            <a:off x="9656326" y="2648664"/>
            <a:ext cx="4293156" cy="62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Konkreetsed meetmed ja projektid, vastutajad ja tähtajad, ressursside eraldamine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69" name="Google Shape;669;p23"/>
          <p:cNvSpPr/>
          <p:nvPr/>
        </p:nvSpPr>
        <p:spPr>
          <a:xfrm>
            <a:off x="680918" y="4062174"/>
            <a:ext cx="2431971" cy="30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4.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Rakendamine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70" name="Google Shape;670;p23"/>
          <p:cNvSpPr/>
          <p:nvPr/>
        </p:nvSpPr>
        <p:spPr>
          <a:xfrm>
            <a:off x="680918" y="4482822"/>
            <a:ext cx="6537008" cy="62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Tehnoloogilised investeeringud, protsesside muutmine, töötajate kaasamine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73" name="Google Shape;673;p23"/>
          <p:cNvSpPr/>
          <p:nvPr/>
        </p:nvSpPr>
        <p:spPr>
          <a:xfrm>
            <a:off x="7412474" y="4062174"/>
            <a:ext cx="4396349" cy="30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0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5.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Monitoorimine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parendamine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74" name="Google Shape;674;p23"/>
          <p:cNvSpPr/>
          <p:nvPr/>
        </p:nvSpPr>
        <p:spPr>
          <a:xfrm>
            <a:off x="7412474" y="4482822"/>
            <a:ext cx="6537008" cy="31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Regulaarne mõõtmine, aruandlus, pideva parendamise tsükkel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75" name="Google Shape;675;p23"/>
          <p:cNvSpPr/>
          <p:nvPr/>
        </p:nvSpPr>
        <p:spPr>
          <a:xfrm>
            <a:off x="680918" y="5469969"/>
            <a:ext cx="13268563" cy="31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Töötajate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kaasamine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koolitus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kriitilise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tähtsusega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peab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olema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ettevõtte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kultuurist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mitte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pelgalt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üldjuhtimise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projekt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78" name="Google Shape;678;p23"/>
          <p:cNvSpPr/>
          <p:nvPr/>
        </p:nvSpPr>
        <p:spPr>
          <a:xfrm>
            <a:off x="1313140" y="6243161"/>
            <a:ext cx="12441793" cy="93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53606-3A13-7300-74F1-1664CED6F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1225" y="7357785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3ECFC-7B43-B5C0-0373-D2794D319971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4"/>
          <p:cNvSpPr/>
          <p:nvPr/>
        </p:nvSpPr>
        <p:spPr>
          <a:xfrm>
            <a:off x="523280" y="412908"/>
            <a:ext cx="11859220" cy="519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29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Juhtumiuuring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: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Eesti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transpordiettevõttes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85" name="Google Shape;685;p24"/>
          <p:cNvSpPr/>
          <p:nvPr/>
        </p:nvSpPr>
        <p:spPr>
          <a:xfrm>
            <a:off x="747474" y="1347311"/>
            <a:ext cx="13359646" cy="23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50"/>
              <a:buFont typeface="Roboto"/>
              <a:buNone/>
            </a:pP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"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Meie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eesmärk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vähendada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CO2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jalajälge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30%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kolme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aasta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jooksul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Saavutasime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kahe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aastaga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tänu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põhjalikule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planeerimisele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töötajate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kaasamisele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."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86" name="Google Shape;686;p24"/>
          <p:cNvSpPr/>
          <p:nvPr/>
        </p:nvSpPr>
        <p:spPr>
          <a:xfrm>
            <a:off x="710208" y="1993821"/>
            <a:ext cx="13359646" cy="23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50"/>
              <a:buFont typeface="Roboto"/>
              <a:buNone/>
            </a:pP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—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Logistikaettevõtte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juht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87" name="Google Shape;687;p24"/>
          <p:cNvSpPr/>
          <p:nvPr/>
        </p:nvSpPr>
        <p:spPr>
          <a:xfrm>
            <a:off x="523280" y="1179195"/>
            <a:ext cx="15240" cy="982742"/>
          </a:xfrm>
          <a:prstGeom prst="rect">
            <a:avLst/>
          </a:prstGeom>
          <a:solidFill>
            <a:srgbClr val="1B1B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8" name="Google Shape;688;p24"/>
          <p:cNvSpPr/>
          <p:nvPr/>
        </p:nvSpPr>
        <p:spPr>
          <a:xfrm>
            <a:off x="523280" y="2330053"/>
            <a:ext cx="598051" cy="897136"/>
          </a:xfrm>
          <a:prstGeom prst="roundRect">
            <a:avLst>
              <a:gd name="adj" fmla="val 360067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9" name="Google Shape;689;p24"/>
          <p:cNvSpPr/>
          <p:nvPr/>
        </p:nvSpPr>
        <p:spPr>
          <a:xfrm>
            <a:off x="710208" y="2638425"/>
            <a:ext cx="224195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1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90" name="Google Shape;690;p24"/>
          <p:cNvSpPr/>
          <p:nvPr/>
        </p:nvSpPr>
        <p:spPr>
          <a:xfrm>
            <a:off x="1270754" y="2479477"/>
            <a:ext cx="3693132" cy="27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aleway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Elektrisõidukite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kasutuselevõtt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91" name="Google Shape;691;p24"/>
          <p:cNvSpPr/>
          <p:nvPr/>
        </p:nvSpPr>
        <p:spPr>
          <a:xfrm>
            <a:off x="1270754" y="2802731"/>
            <a:ext cx="12836366" cy="23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Linna-sõidukipark asendati elektrisõidukitega, investeerides laadimisinfrastruktuuri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92" name="Google Shape;692;p24"/>
          <p:cNvSpPr/>
          <p:nvPr/>
        </p:nvSpPr>
        <p:spPr>
          <a:xfrm>
            <a:off x="523280" y="3376613"/>
            <a:ext cx="598051" cy="897136"/>
          </a:xfrm>
          <a:prstGeom prst="roundRect">
            <a:avLst>
              <a:gd name="adj" fmla="val 360067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3" name="Google Shape;693;p24"/>
          <p:cNvSpPr/>
          <p:nvPr/>
        </p:nvSpPr>
        <p:spPr>
          <a:xfrm>
            <a:off x="710208" y="3684984"/>
            <a:ext cx="224195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94" name="Google Shape;694;p24"/>
          <p:cNvSpPr/>
          <p:nvPr/>
        </p:nvSpPr>
        <p:spPr>
          <a:xfrm>
            <a:off x="1270754" y="3526037"/>
            <a:ext cx="3601692" cy="19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aleway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Marsruutide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optimeerimine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95" name="Google Shape;695;p24"/>
          <p:cNvSpPr/>
          <p:nvPr/>
        </p:nvSpPr>
        <p:spPr>
          <a:xfrm>
            <a:off x="1270754" y="3849291"/>
            <a:ext cx="12836366" cy="23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AI-põhine tarkvara vähendas läbisõitu 15% ja tühje sõite 40%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96" name="Google Shape;696;p24"/>
          <p:cNvSpPr/>
          <p:nvPr/>
        </p:nvSpPr>
        <p:spPr>
          <a:xfrm>
            <a:off x="523280" y="4423172"/>
            <a:ext cx="598051" cy="897136"/>
          </a:xfrm>
          <a:prstGeom prst="roundRect">
            <a:avLst>
              <a:gd name="adj" fmla="val 360067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7" name="Google Shape;697;p24"/>
          <p:cNvSpPr/>
          <p:nvPr/>
        </p:nvSpPr>
        <p:spPr>
          <a:xfrm>
            <a:off x="710208" y="4731544"/>
            <a:ext cx="224195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3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98" name="Google Shape;698;p24"/>
          <p:cNvSpPr/>
          <p:nvPr/>
        </p:nvSpPr>
        <p:spPr>
          <a:xfrm>
            <a:off x="1270754" y="4572595"/>
            <a:ext cx="5169235" cy="321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aleway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Multimodaalse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rakendamine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699" name="Google Shape;699;p24"/>
          <p:cNvSpPr/>
          <p:nvPr/>
        </p:nvSpPr>
        <p:spPr>
          <a:xfrm>
            <a:off x="1270754" y="4895850"/>
            <a:ext cx="12836366" cy="23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 raudteega pikamaa veoks, maantee ainult lõpptarne jaoks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00" name="Google Shape;700;p24"/>
          <p:cNvSpPr/>
          <p:nvPr/>
        </p:nvSpPr>
        <p:spPr>
          <a:xfrm>
            <a:off x="523280" y="5469731"/>
            <a:ext cx="598051" cy="897136"/>
          </a:xfrm>
          <a:prstGeom prst="roundRect">
            <a:avLst>
              <a:gd name="adj" fmla="val 360067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1" name="Google Shape;701;p24"/>
          <p:cNvSpPr/>
          <p:nvPr/>
        </p:nvSpPr>
        <p:spPr>
          <a:xfrm>
            <a:off x="710208" y="5778103"/>
            <a:ext cx="224195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4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02" name="Google Shape;702;p24"/>
          <p:cNvSpPr/>
          <p:nvPr/>
        </p:nvSpPr>
        <p:spPr>
          <a:xfrm>
            <a:off x="1270754" y="5619156"/>
            <a:ext cx="2909360" cy="15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aleway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Töötajate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koolitus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03" name="Google Shape;703;p24"/>
          <p:cNvSpPr/>
          <p:nvPr/>
        </p:nvSpPr>
        <p:spPr>
          <a:xfrm>
            <a:off x="1270754" y="5942409"/>
            <a:ext cx="12836366" cy="23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Ökonoomse sõidustiili koolitus ja keskkonnateadlikkuse tõstmine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04" name="Google Shape;704;p24"/>
          <p:cNvSpPr/>
          <p:nvPr/>
        </p:nvSpPr>
        <p:spPr>
          <a:xfrm>
            <a:off x="523280" y="6534983"/>
            <a:ext cx="13583841" cy="23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50"/>
              <a:buFont typeface="Roboto"/>
              <a:buNone/>
            </a:pPr>
            <a:r>
              <a:rPr lang="en-US" sz="1800" b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Tulemused:</a:t>
            </a: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CO2 heitmed vähenesid 32%, kütusekulu vähenes 28%, klientide rahulolu kasvas 15%.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32064-63D7-BA8B-3646-CAD03765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171" y="7393781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ADAC5B-969F-99F6-7560-CF86726D249A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5"/>
          <p:cNvSpPr/>
          <p:nvPr/>
        </p:nvSpPr>
        <p:spPr>
          <a:xfrm>
            <a:off x="616148" y="626150"/>
            <a:ext cx="11931452" cy="58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4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mõõdikud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aruandluspraktikad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14" name="Google Shape;714;p25"/>
          <p:cNvSpPr/>
          <p:nvPr/>
        </p:nvSpPr>
        <p:spPr>
          <a:xfrm>
            <a:off x="616148" y="1528405"/>
            <a:ext cx="1339810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None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Tõhus mõõtmine ja aruandlus on rohetasuvuse edukas juhtimise aluseks: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15" name="Google Shape;715;p25"/>
          <p:cNvSpPr/>
          <p:nvPr/>
        </p:nvSpPr>
        <p:spPr>
          <a:xfrm>
            <a:off x="616148" y="2184083"/>
            <a:ext cx="2200751" cy="27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700"/>
              <a:buFont typeface="Raleway"/>
              <a:buNone/>
            </a:pP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GHG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Protokoll</a:t>
            </a:r>
            <a:endParaRPr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16" name="Google Shape;716;p25"/>
          <p:cNvSpPr/>
          <p:nvPr/>
        </p:nvSpPr>
        <p:spPr>
          <a:xfrm>
            <a:off x="616148" y="2635091"/>
            <a:ext cx="6484263" cy="56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None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Maailma kõige laialdasemalt kasutatav standard kasvuhoonegaaside arvestamiseks: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17" name="Google Shape;717;p25"/>
          <p:cNvSpPr/>
          <p:nvPr/>
        </p:nvSpPr>
        <p:spPr>
          <a:xfrm>
            <a:off x="616148" y="3356848"/>
            <a:ext cx="648426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t-EE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Mõjuala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1: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Otsesed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oma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sõidukid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18" name="Google Shape;718;p25"/>
          <p:cNvSpPr/>
          <p:nvPr/>
        </p:nvSpPr>
        <p:spPr>
          <a:xfrm>
            <a:off x="616148" y="3700105"/>
            <a:ext cx="648426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t-EE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Mõjuala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2: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Kaudsed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ostetud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19" name="Google Shape;719;p25"/>
          <p:cNvSpPr/>
          <p:nvPr/>
        </p:nvSpPr>
        <p:spPr>
          <a:xfrm>
            <a:off x="616148" y="4043363"/>
            <a:ext cx="648426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t-EE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Mõjuala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3: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tarnijad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kliendid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0" name="Google Shape;720;p25"/>
          <p:cNvSpPr/>
          <p:nvPr/>
        </p:nvSpPr>
        <p:spPr>
          <a:xfrm>
            <a:off x="7537609" y="2184083"/>
            <a:ext cx="3079591" cy="27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700"/>
              <a:buFont typeface="Raleway"/>
              <a:buNone/>
            </a:pP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Muud</a:t>
            </a:r>
            <a:r>
              <a:rPr lang="en-US" sz="20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standardid</a:t>
            </a:r>
            <a:endParaRPr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1" name="Google Shape;721;p25"/>
          <p:cNvSpPr/>
          <p:nvPr/>
        </p:nvSpPr>
        <p:spPr>
          <a:xfrm>
            <a:off x="7537609" y="2635090"/>
            <a:ext cx="7092791" cy="34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ISO 14064 (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kasvuhoonegaaside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kvantifitseerimine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2" name="Google Shape;722;p25"/>
          <p:cNvSpPr/>
          <p:nvPr/>
        </p:nvSpPr>
        <p:spPr>
          <a:xfrm>
            <a:off x="7537609" y="2978348"/>
            <a:ext cx="648426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GLEC Framework (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logistika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3" name="Google Shape;723;p25"/>
          <p:cNvSpPr/>
          <p:nvPr/>
        </p:nvSpPr>
        <p:spPr>
          <a:xfrm>
            <a:off x="7537609" y="3321606"/>
            <a:ext cx="648426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TCFD (kliimariskide aruandlus)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4" name="Google Shape;724;p25"/>
          <p:cNvSpPr/>
          <p:nvPr/>
        </p:nvSpPr>
        <p:spPr>
          <a:xfrm>
            <a:off x="7537609" y="3664863"/>
            <a:ext cx="648426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CSRD (EL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jätkusuutlikkuse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aruandlus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)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5" name="Google Shape;725;p25"/>
          <p:cNvSpPr/>
          <p:nvPr/>
        </p:nvSpPr>
        <p:spPr>
          <a:xfrm>
            <a:off x="616148" y="4756308"/>
            <a:ext cx="1339810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None/>
            </a:pP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Andmete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kogumine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analüüs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20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6" name="Google Shape;726;p25"/>
          <p:cNvSpPr/>
          <p:nvPr/>
        </p:nvSpPr>
        <p:spPr>
          <a:xfrm>
            <a:off x="616148" y="5064323"/>
            <a:ext cx="1339810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Süstemaatilist dokumenteerimist kütusekulu, läbisõidu ja veomahude kohta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7" name="Google Shape;727;p25"/>
          <p:cNvSpPr/>
          <p:nvPr/>
        </p:nvSpPr>
        <p:spPr>
          <a:xfrm>
            <a:off x="616148" y="5407581"/>
            <a:ext cx="1339810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Digitaalseid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vahendeid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andmete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kogumiseks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analüüsimiseks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8" name="Google Shape;728;p25"/>
          <p:cNvSpPr/>
          <p:nvPr/>
        </p:nvSpPr>
        <p:spPr>
          <a:xfrm>
            <a:off x="616148" y="5750838"/>
            <a:ext cx="1339810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Regulaarset auditit ja kontrolli andmete usaldusväärsuse tagamiseks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29" name="Google Shape;729;p25"/>
          <p:cNvSpPr/>
          <p:nvPr/>
        </p:nvSpPr>
        <p:spPr>
          <a:xfrm>
            <a:off x="616148" y="6094095"/>
            <a:ext cx="13398103" cy="28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350"/>
              <a:buFont typeface="Roboto"/>
              <a:buChar char="•"/>
            </a:pPr>
            <a:r>
              <a:rPr lang="en-US" sz="20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Läbipaistvat kommunikatsiooni sidusrühmadega</a:t>
            </a: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32" name="Google Shape;732;p25"/>
          <p:cNvSpPr/>
          <p:nvPr/>
        </p:nvSpPr>
        <p:spPr>
          <a:xfrm>
            <a:off x="1188125" y="6793706"/>
            <a:ext cx="12650153" cy="56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Roboto"/>
              <a:buNone/>
            </a:pP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247E3-3567-D38F-D2A1-4CA87E21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8300" y="7388821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95F6F9-2671-D97B-A41E-B777F8325F55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6"/>
          <p:cNvSpPr/>
          <p:nvPr/>
        </p:nvSpPr>
        <p:spPr>
          <a:xfrm>
            <a:off x="698658" y="548878"/>
            <a:ext cx="10375741" cy="62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9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rahastamisvõimalused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39" name="Google Shape;739;p26"/>
          <p:cNvSpPr/>
          <p:nvPr/>
        </p:nvSpPr>
        <p:spPr>
          <a:xfrm>
            <a:off x="698659" y="1571982"/>
            <a:ext cx="4277916" cy="4399836"/>
          </a:xfrm>
          <a:prstGeom prst="roundRect">
            <a:avLst>
              <a:gd name="adj" fmla="val 2565"/>
            </a:avLst>
          </a:prstGeom>
          <a:solidFill>
            <a:srgbClr val="FFFFFF">
              <a:alpha val="94901"/>
            </a:srgbClr>
          </a:solidFill>
          <a:ln w="22850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0" name="Google Shape;740;p26"/>
          <p:cNvSpPr/>
          <p:nvPr/>
        </p:nvSpPr>
        <p:spPr>
          <a:xfrm>
            <a:off x="675799" y="1571982"/>
            <a:ext cx="91440" cy="4399836"/>
          </a:xfrm>
          <a:prstGeom prst="roundRect">
            <a:avLst>
              <a:gd name="adj" fmla="val 91690"/>
            </a:avLst>
          </a:prstGeom>
          <a:solidFill>
            <a:srgbClr val="1B1B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1" name="Google Shape;741;p26"/>
          <p:cNvSpPr/>
          <p:nvPr/>
        </p:nvSpPr>
        <p:spPr>
          <a:xfrm>
            <a:off x="989648" y="1794391"/>
            <a:ext cx="3036252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Euroopa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Liidu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fondid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42" name="Google Shape;742;p26"/>
          <p:cNvSpPr/>
          <p:nvPr/>
        </p:nvSpPr>
        <p:spPr>
          <a:xfrm>
            <a:off x="989648" y="2225993"/>
            <a:ext cx="3764518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 pakub laia valikut toetusi rohetasuvuse projektidele: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43" name="Google Shape;743;p26"/>
          <p:cNvSpPr/>
          <p:nvPr/>
        </p:nvSpPr>
        <p:spPr>
          <a:xfrm>
            <a:off x="989648" y="2984540"/>
            <a:ext cx="3764518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CEF Transport - Trans-Euroopa transpordivõrgu arendus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44" name="Google Shape;744;p26"/>
          <p:cNvSpPr/>
          <p:nvPr/>
        </p:nvSpPr>
        <p:spPr>
          <a:xfrm>
            <a:off x="989648" y="3779242"/>
            <a:ext cx="3764518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InvestEU -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jätkusuutlikku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infrastruktuuri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45" name="Google Shape;745;p26"/>
          <p:cNvSpPr/>
          <p:nvPr/>
        </p:nvSpPr>
        <p:spPr>
          <a:xfrm>
            <a:off x="989648" y="4401860"/>
            <a:ext cx="3764518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Euroopa Regionaalarengu Fond - kohalikud projektid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46" name="Google Shape;746;p26"/>
          <p:cNvSpPr/>
          <p:nvPr/>
        </p:nvSpPr>
        <p:spPr>
          <a:xfrm>
            <a:off x="989648" y="5110520"/>
            <a:ext cx="3764518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Horisont Euroopa - teadus- ja innovatsiooniprojektid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47" name="Google Shape;747;p26"/>
          <p:cNvSpPr/>
          <p:nvPr/>
        </p:nvSpPr>
        <p:spPr>
          <a:xfrm>
            <a:off x="5176123" y="1571982"/>
            <a:ext cx="4278035" cy="4399836"/>
          </a:xfrm>
          <a:prstGeom prst="roundRect">
            <a:avLst>
              <a:gd name="adj" fmla="val 2565"/>
            </a:avLst>
          </a:prstGeom>
          <a:solidFill>
            <a:srgbClr val="FFFFFF">
              <a:alpha val="94901"/>
            </a:srgbClr>
          </a:solidFill>
          <a:ln w="22850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8" name="Google Shape;748;p26"/>
          <p:cNvSpPr/>
          <p:nvPr/>
        </p:nvSpPr>
        <p:spPr>
          <a:xfrm>
            <a:off x="5153263" y="1571982"/>
            <a:ext cx="91440" cy="4399836"/>
          </a:xfrm>
          <a:prstGeom prst="roundRect">
            <a:avLst>
              <a:gd name="adj" fmla="val 91690"/>
            </a:avLst>
          </a:prstGeom>
          <a:solidFill>
            <a:srgbClr val="1B1B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9" name="Google Shape;749;p26"/>
          <p:cNvSpPr/>
          <p:nvPr/>
        </p:nvSpPr>
        <p:spPr>
          <a:xfrm>
            <a:off x="5467112" y="1794391"/>
            <a:ext cx="3764637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Riiklikud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toetused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Eestis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50" name="Google Shape;750;p26"/>
          <p:cNvSpPr/>
          <p:nvPr/>
        </p:nvSpPr>
        <p:spPr>
          <a:xfrm>
            <a:off x="5467112" y="2225993"/>
            <a:ext cx="3764637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KredEx - laenud ja garantiid roheinvesteeringuteks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51" name="Google Shape;751;p26"/>
          <p:cNvSpPr/>
          <p:nvPr/>
        </p:nvSpPr>
        <p:spPr>
          <a:xfrm>
            <a:off x="5467112" y="2934653"/>
            <a:ext cx="3764637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EAS - innovatsiooni ja arenduse toetused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52" name="Google Shape;752;p26"/>
          <p:cNvSpPr/>
          <p:nvPr/>
        </p:nvSpPr>
        <p:spPr>
          <a:xfrm>
            <a:off x="5467112" y="3643313"/>
            <a:ext cx="3764637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Keskkonnaprogrammi SA - keskkonnainvesteeringute toetus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53" name="Google Shape;753;p26"/>
          <p:cNvSpPr/>
          <p:nvPr/>
        </p:nvSpPr>
        <p:spPr>
          <a:xfrm>
            <a:off x="5467112" y="4521696"/>
            <a:ext cx="3764637" cy="31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Taastuvenergia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toetused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54" name="Google Shape;754;p26"/>
          <p:cNvSpPr/>
          <p:nvPr/>
        </p:nvSpPr>
        <p:spPr>
          <a:xfrm>
            <a:off x="9722287" y="1571982"/>
            <a:ext cx="4706341" cy="4399836"/>
          </a:xfrm>
          <a:prstGeom prst="roundRect">
            <a:avLst>
              <a:gd name="adj" fmla="val 2565"/>
            </a:avLst>
          </a:prstGeom>
          <a:solidFill>
            <a:srgbClr val="FFFFFF">
              <a:alpha val="94901"/>
            </a:srgbClr>
          </a:solidFill>
          <a:ln w="22850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5" name="Google Shape;755;p26"/>
          <p:cNvSpPr/>
          <p:nvPr/>
        </p:nvSpPr>
        <p:spPr>
          <a:xfrm>
            <a:off x="9630847" y="1571982"/>
            <a:ext cx="91440" cy="4399836"/>
          </a:xfrm>
          <a:prstGeom prst="roundRect">
            <a:avLst>
              <a:gd name="adj" fmla="val 91690"/>
            </a:avLst>
          </a:prstGeom>
          <a:solidFill>
            <a:srgbClr val="1B1B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6" name="Google Shape;756;p26"/>
          <p:cNvSpPr/>
          <p:nvPr/>
        </p:nvSpPr>
        <p:spPr>
          <a:xfrm>
            <a:off x="9944694" y="1794390"/>
            <a:ext cx="3987047" cy="31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Erakapital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rohevõlakirjad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57" name="Google Shape;757;p26"/>
          <p:cNvSpPr/>
          <p:nvPr/>
        </p:nvSpPr>
        <p:spPr>
          <a:xfrm>
            <a:off x="9944695" y="2225994"/>
            <a:ext cx="4415353" cy="34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Rohelised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võlakirjad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(green bonds)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58" name="Google Shape;758;p26"/>
          <p:cNvSpPr/>
          <p:nvPr/>
        </p:nvSpPr>
        <p:spPr>
          <a:xfrm>
            <a:off x="9944695" y="2615208"/>
            <a:ext cx="3764637" cy="31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ESG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fondid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59" name="Google Shape;759;p26"/>
          <p:cNvSpPr/>
          <p:nvPr/>
        </p:nvSpPr>
        <p:spPr>
          <a:xfrm>
            <a:off x="9944695" y="3004423"/>
            <a:ext cx="3764637" cy="31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Jätkusuutlikkusega seotud laenud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60" name="Google Shape;760;p26"/>
          <p:cNvSpPr/>
          <p:nvPr/>
        </p:nvSpPr>
        <p:spPr>
          <a:xfrm>
            <a:off x="9967555" y="3573542"/>
            <a:ext cx="3764637" cy="63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Riskikapitali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fondid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rohetehnoloogiatele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63" name="Google Shape;763;p26"/>
          <p:cNvSpPr/>
          <p:nvPr/>
        </p:nvSpPr>
        <p:spPr>
          <a:xfrm>
            <a:off x="1347192" y="6445806"/>
            <a:ext cx="12385000" cy="958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57B25-D59B-8E5F-E9B9-C1AED550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357" y="7390289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EA981-8020-81BA-92AF-89FCC573D6E3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7"/>
          <p:cNvSpPr/>
          <p:nvPr/>
        </p:nvSpPr>
        <p:spPr>
          <a:xfrm>
            <a:off x="736640" y="912733"/>
            <a:ext cx="10292358" cy="65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1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väljakutsed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väärtusahelates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70" name="Google Shape;770;p27"/>
          <p:cNvSpPr/>
          <p:nvPr/>
        </p:nvSpPr>
        <p:spPr>
          <a:xfrm>
            <a:off x="736640" y="1991201"/>
            <a:ext cx="13157121" cy="3521393"/>
          </a:xfrm>
          <a:prstGeom prst="roundRect">
            <a:avLst>
              <a:gd name="adj" fmla="val 2510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1" name="Google Shape;771;p27"/>
          <p:cNvSpPr/>
          <p:nvPr/>
        </p:nvSpPr>
        <p:spPr>
          <a:xfrm>
            <a:off x="744260" y="1752601"/>
            <a:ext cx="4380548" cy="4180880"/>
          </a:xfrm>
          <a:prstGeom prst="roundRect">
            <a:avLst>
              <a:gd name="adj" fmla="val 2521"/>
            </a:avLst>
          </a:prstGeom>
          <a:solidFill>
            <a:srgbClr val="E1E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2" name="Google Shape;772;p27"/>
          <p:cNvSpPr/>
          <p:nvPr/>
        </p:nvSpPr>
        <p:spPr>
          <a:xfrm>
            <a:off x="954643" y="2045493"/>
            <a:ext cx="4147304" cy="50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Tarnijate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standardite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erinevused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73" name="Google Shape;773;p27"/>
          <p:cNvSpPr/>
          <p:nvPr/>
        </p:nvSpPr>
        <p:spPr>
          <a:xfrm>
            <a:off x="954643" y="2664262"/>
            <a:ext cx="3959781" cy="101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Globaalsed väärtusahelad hõlmavad tarnijaid erinevatest riikidest erinevate standarditega. Lahendused: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74" name="Google Shape;774;p27"/>
          <p:cNvSpPr/>
          <p:nvPr/>
        </p:nvSpPr>
        <p:spPr>
          <a:xfrm>
            <a:off x="954643" y="3800594"/>
            <a:ext cx="3959781" cy="67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Ühised keskkonnastandardid lepingutes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75" name="Google Shape;775;p27"/>
          <p:cNvSpPr/>
          <p:nvPr/>
        </p:nvSpPr>
        <p:spPr>
          <a:xfrm>
            <a:off x="954643" y="4547592"/>
            <a:ext cx="4147304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Tarnijate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auditid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sertifitseerimine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76" name="Google Shape;776;p27"/>
          <p:cNvSpPr/>
          <p:nvPr/>
        </p:nvSpPr>
        <p:spPr>
          <a:xfrm>
            <a:off x="911303" y="5136832"/>
            <a:ext cx="3959781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Koolitused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võimekuse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arendamine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77" name="Google Shape;777;p27"/>
          <p:cNvSpPr/>
          <p:nvPr/>
        </p:nvSpPr>
        <p:spPr>
          <a:xfrm>
            <a:off x="5124807" y="1752601"/>
            <a:ext cx="4380667" cy="4180880"/>
          </a:xfrm>
          <a:prstGeom prst="rect">
            <a:avLst/>
          </a:prstGeom>
          <a:solidFill>
            <a:srgbClr val="E1E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8" name="Google Shape;778;p27"/>
          <p:cNvSpPr/>
          <p:nvPr/>
        </p:nvSpPr>
        <p:spPr>
          <a:xfrm>
            <a:off x="5124807" y="1998821"/>
            <a:ext cx="22860" cy="3506153"/>
          </a:xfrm>
          <a:prstGeom prst="roundRect">
            <a:avLst>
              <a:gd name="adj" fmla="val 386690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9" name="Google Shape;779;p27"/>
          <p:cNvSpPr/>
          <p:nvPr/>
        </p:nvSpPr>
        <p:spPr>
          <a:xfrm>
            <a:off x="5335191" y="2209205"/>
            <a:ext cx="4147424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Andmete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jagamise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probleem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80" name="Google Shape;780;p27"/>
          <p:cNvSpPr/>
          <p:nvPr/>
        </p:nvSpPr>
        <p:spPr>
          <a:xfrm>
            <a:off x="5335191" y="2664262"/>
            <a:ext cx="3959900" cy="67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Väärtusahela heitmed nõuavad andmeid partneritelt. Lahendused: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81" name="Google Shape;781;p27"/>
          <p:cNvSpPr/>
          <p:nvPr/>
        </p:nvSpPr>
        <p:spPr>
          <a:xfrm>
            <a:off x="5335191" y="3463885"/>
            <a:ext cx="3959900" cy="67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Digitaalsed platvormid andmete jagamiseks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82" name="Google Shape;782;p27"/>
          <p:cNvSpPr/>
          <p:nvPr/>
        </p:nvSpPr>
        <p:spPr>
          <a:xfrm>
            <a:off x="5335191" y="4210883"/>
            <a:ext cx="3959900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Blockchain läbipaistvuse tagamiseks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83" name="Google Shape;783;p27"/>
          <p:cNvSpPr/>
          <p:nvPr/>
        </p:nvSpPr>
        <p:spPr>
          <a:xfrm>
            <a:off x="5291851" y="4968478"/>
            <a:ext cx="3959900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Standardiseeritud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aruandlusvormid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84" name="Google Shape;784;p27"/>
          <p:cNvSpPr/>
          <p:nvPr/>
        </p:nvSpPr>
        <p:spPr>
          <a:xfrm>
            <a:off x="9516904" y="1752601"/>
            <a:ext cx="4380667" cy="4180879"/>
          </a:xfrm>
          <a:prstGeom prst="rect">
            <a:avLst/>
          </a:prstGeom>
          <a:solidFill>
            <a:srgbClr val="E1E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85" name="Google Shape;785;p27"/>
          <p:cNvSpPr/>
          <p:nvPr/>
        </p:nvSpPr>
        <p:spPr>
          <a:xfrm>
            <a:off x="9505474" y="1998821"/>
            <a:ext cx="22860" cy="3506153"/>
          </a:xfrm>
          <a:prstGeom prst="roundRect">
            <a:avLst>
              <a:gd name="adj" fmla="val 386690"/>
            </a:avLst>
          </a:prstGeom>
          <a:solidFill>
            <a:srgbClr val="C7C7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86" name="Google Shape;786;p27"/>
          <p:cNvSpPr/>
          <p:nvPr/>
        </p:nvSpPr>
        <p:spPr>
          <a:xfrm>
            <a:off x="9715857" y="2209205"/>
            <a:ext cx="2630805" cy="32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Kulude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jaotamine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87" name="Google Shape;787;p27"/>
          <p:cNvSpPr/>
          <p:nvPr/>
        </p:nvSpPr>
        <p:spPr>
          <a:xfrm>
            <a:off x="9715857" y="2664262"/>
            <a:ext cx="3959900" cy="67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kulude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jagamine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endParaRPr lang="et-EE" sz="1800" dirty="0">
              <a:solidFill>
                <a:srgbClr val="3C393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Lahendused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88" name="Google Shape;788;p27"/>
          <p:cNvSpPr/>
          <p:nvPr/>
        </p:nvSpPr>
        <p:spPr>
          <a:xfrm>
            <a:off x="9715857" y="3463885"/>
            <a:ext cx="3959900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Pikaajalised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lepingud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kohustused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89" name="Google Shape;789;p27"/>
          <p:cNvSpPr/>
          <p:nvPr/>
        </p:nvSpPr>
        <p:spPr>
          <a:xfrm>
            <a:off x="9738717" y="4131746"/>
            <a:ext cx="3959900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Ühised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infrastruktuuri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90" name="Google Shape;790;p27"/>
          <p:cNvSpPr/>
          <p:nvPr/>
        </p:nvSpPr>
        <p:spPr>
          <a:xfrm>
            <a:off x="9759197" y="4931370"/>
            <a:ext cx="3959900" cy="33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Kulude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jagamise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mehhanismid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793" name="Google Shape;793;p27"/>
          <p:cNvSpPr/>
          <p:nvPr/>
        </p:nvSpPr>
        <p:spPr>
          <a:xfrm>
            <a:off x="1420416" y="6012180"/>
            <a:ext cx="12262961" cy="101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27D5D-68B6-5B53-CE5D-3F8B1135B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6125" y="7372112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6E1603-AEAC-4F50-8CFA-563635382F02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8"/>
          <p:cNvSpPr/>
          <p:nvPr/>
        </p:nvSpPr>
        <p:spPr>
          <a:xfrm>
            <a:off x="649605" y="510302"/>
            <a:ext cx="12672695" cy="579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6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Koostöö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partnerlus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edendamisel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383988" y="2208967"/>
            <a:ext cx="2319933" cy="29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00"/>
              <a:buFont typeface="Raleway"/>
              <a:buNone/>
            </a:pP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Avalik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sektor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649605" y="2610326"/>
            <a:ext cx="4054316" cy="29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Regulatsioonid, rahastamine, infrastruktuur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02" name="Google Shape;802;p2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5520" y="1410771"/>
            <a:ext cx="4665821" cy="4665821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28"/>
          <p:cNvSpPr/>
          <p:nvPr/>
        </p:nvSpPr>
        <p:spPr>
          <a:xfrm>
            <a:off x="9926479" y="1797010"/>
            <a:ext cx="2319933" cy="29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Ettevõtted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05" name="Google Shape;805;p28"/>
          <p:cNvSpPr/>
          <p:nvPr/>
        </p:nvSpPr>
        <p:spPr>
          <a:xfrm>
            <a:off x="9926479" y="2198370"/>
            <a:ext cx="4054316" cy="29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Investeeringud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innovatsioon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rakendamine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06" name="Google Shape;806;p2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5519" y="1428631"/>
            <a:ext cx="4665821" cy="4665821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28"/>
          <p:cNvSpPr/>
          <p:nvPr/>
        </p:nvSpPr>
        <p:spPr>
          <a:xfrm>
            <a:off x="10019228" y="3445073"/>
            <a:ext cx="2319933" cy="29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Teadusasutused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09" name="Google Shape;809;p28"/>
          <p:cNvSpPr/>
          <p:nvPr/>
        </p:nvSpPr>
        <p:spPr>
          <a:xfrm>
            <a:off x="10019228" y="3846433"/>
            <a:ext cx="3961567" cy="29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Teadus, tehnoloogia arendus, haridus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10" name="Google Shape;810;p2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9059" y="1380172"/>
            <a:ext cx="4665821" cy="4665821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28"/>
          <p:cNvSpPr/>
          <p:nvPr/>
        </p:nvSpPr>
        <p:spPr>
          <a:xfrm>
            <a:off x="9926479" y="5093137"/>
            <a:ext cx="2849721" cy="29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Kodanikuühiskond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13" name="Google Shape;813;p28"/>
          <p:cNvSpPr/>
          <p:nvPr/>
        </p:nvSpPr>
        <p:spPr>
          <a:xfrm>
            <a:off x="9926479" y="5494496"/>
            <a:ext cx="4054316" cy="29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Teadlikkuse tõstmine, surve, kontroll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14" name="Google Shape;814;p28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9058" y="1419701"/>
            <a:ext cx="4665821" cy="4665821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28"/>
          <p:cNvSpPr/>
          <p:nvPr/>
        </p:nvSpPr>
        <p:spPr>
          <a:xfrm>
            <a:off x="1085493" y="4532590"/>
            <a:ext cx="3618428" cy="29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8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Rahvusvahelised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organisatsioonid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17" name="Google Shape;817;p28"/>
          <p:cNvSpPr/>
          <p:nvPr/>
        </p:nvSpPr>
        <p:spPr>
          <a:xfrm>
            <a:off x="788789" y="5070157"/>
            <a:ext cx="4054316" cy="593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Standardid, koostöö, parimate praktikate jagamine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18" name="Google Shape;818;p28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2288" y="1410770"/>
            <a:ext cx="4665821" cy="4665821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28"/>
          <p:cNvSpPr/>
          <p:nvPr/>
        </p:nvSpPr>
        <p:spPr>
          <a:xfrm>
            <a:off x="649605" y="6335911"/>
            <a:ext cx="13331190" cy="29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50"/>
              <a:buFont typeface="Roboto"/>
              <a:buNone/>
            </a:pP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edendamine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kõigi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osapoolte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Ükski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sektor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suuda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seda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üksi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saavutada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4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23" name="Google Shape;823;p28"/>
          <p:cNvSpPr/>
          <p:nvPr/>
        </p:nvSpPr>
        <p:spPr>
          <a:xfrm>
            <a:off x="1252537" y="7073384"/>
            <a:ext cx="12542758" cy="593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4742F-F9AA-24B6-73C2-819225027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1525" y="7386241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466BBE-A7C8-6CC2-E3DF-39D002C7672D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2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29"/>
          <p:cNvSpPr/>
          <p:nvPr/>
        </p:nvSpPr>
        <p:spPr>
          <a:xfrm>
            <a:off x="793790" y="1356241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4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Võrgustiku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koostöö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31" name="Google Shape;831;p29"/>
          <p:cNvSpPr/>
          <p:nvPr/>
        </p:nvSpPr>
        <p:spPr>
          <a:xfrm>
            <a:off x="957104" y="2773799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Kaasaegsed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toimivad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võrgustikuna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kus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info ja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ressursid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liiguvad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vabalt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saavutamine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sügavat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ning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usaldusel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põhinevaid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suhteid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kõigi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osapoolte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vahel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4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680323" y="775573"/>
            <a:ext cx="12519065" cy="60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8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Kliimamuutuste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mõju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transpordisektori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väärtusahelatele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1" name="Google Shape;841;p30"/>
          <p:cNvSpPr/>
          <p:nvPr/>
        </p:nvSpPr>
        <p:spPr>
          <a:xfrm>
            <a:off x="680323" y="1771769"/>
            <a:ext cx="13269754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Kliimamuutused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mõjutavad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transpordisektorit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mitmel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viisil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nõudes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kohanemist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ennetavaid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meetmeid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2" name="Google Shape;842;p30"/>
          <p:cNvSpPr/>
          <p:nvPr/>
        </p:nvSpPr>
        <p:spPr>
          <a:xfrm>
            <a:off x="680322" y="2495669"/>
            <a:ext cx="3320177" cy="352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900"/>
              <a:buFont typeface="Raleway"/>
              <a:buNone/>
            </a:pPr>
            <a:r>
              <a:rPr lang="en-US" sz="20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Riskid</a:t>
            </a:r>
            <a:r>
              <a:rPr lang="en-US" sz="2000" b="1" dirty="0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0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väljakutsed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3" name="Google Shape;843;p30"/>
          <p:cNvSpPr/>
          <p:nvPr/>
        </p:nvSpPr>
        <p:spPr>
          <a:xfrm>
            <a:off x="680323" y="2993708"/>
            <a:ext cx="6397823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Äärmuslikud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ilmastikunähtused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häirivad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infrastruktuuri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4" name="Google Shape;844;p30"/>
          <p:cNvSpPr/>
          <p:nvPr/>
        </p:nvSpPr>
        <p:spPr>
          <a:xfrm>
            <a:off x="680323" y="3673673"/>
            <a:ext cx="6397823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Üleujutused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tormid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kahjustavad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sadamaid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5" name="Google Shape;845;p30"/>
          <p:cNvSpPr/>
          <p:nvPr/>
        </p:nvSpPr>
        <p:spPr>
          <a:xfrm>
            <a:off x="672704" y="4144982"/>
            <a:ext cx="6397823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Kuumalained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mõjutavad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sõidukite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süsteemide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töökindlust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6" name="Google Shape;846;p30"/>
          <p:cNvSpPr/>
          <p:nvPr/>
        </p:nvSpPr>
        <p:spPr>
          <a:xfrm>
            <a:off x="680323" y="4868941"/>
            <a:ext cx="6397823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Merepinna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tõus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ohustab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rannikualasid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7" name="Google Shape;847;p30"/>
          <p:cNvSpPr/>
          <p:nvPr/>
        </p:nvSpPr>
        <p:spPr>
          <a:xfrm>
            <a:off x="7559872" y="2495669"/>
            <a:ext cx="3514527" cy="30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1900"/>
              <a:buFont typeface="Raleway"/>
              <a:buNone/>
            </a:pPr>
            <a:r>
              <a:rPr lang="en-US" sz="20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Kohanemisvajadused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8" name="Google Shape;848;p30"/>
          <p:cNvSpPr/>
          <p:nvPr/>
        </p:nvSpPr>
        <p:spPr>
          <a:xfrm>
            <a:off x="7559873" y="2993708"/>
            <a:ext cx="6397823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Infrastruktuuri tugevdamine ja kaitsmine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49" name="Google Shape;849;p30"/>
          <p:cNvSpPr/>
          <p:nvPr/>
        </p:nvSpPr>
        <p:spPr>
          <a:xfrm>
            <a:off x="7559873" y="3372683"/>
            <a:ext cx="6397823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Alternatiivsete marsruutide planeerimine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50" name="Google Shape;850;p30"/>
          <p:cNvSpPr/>
          <p:nvPr/>
        </p:nvSpPr>
        <p:spPr>
          <a:xfrm>
            <a:off x="7559873" y="3751659"/>
            <a:ext cx="6397823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Varustuse kohandamine kliimatingimustele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51" name="Google Shape;851;p30"/>
          <p:cNvSpPr/>
          <p:nvPr/>
        </p:nvSpPr>
        <p:spPr>
          <a:xfrm>
            <a:off x="7559873" y="4130635"/>
            <a:ext cx="6397823" cy="31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Ennetavad hooldusprogrammid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52" name="Google Shape;852;p30"/>
          <p:cNvSpPr/>
          <p:nvPr/>
        </p:nvSpPr>
        <p:spPr>
          <a:xfrm>
            <a:off x="971788" y="6005868"/>
            <a:ext cx="12978289" cy="62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oboto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Näide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Slovakkia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raudteest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: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Slovakkia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raudteekoridor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moderniseeriti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kliimamuutustega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kohanemiseks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tugevdades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rööbaste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alust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parandades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drenaažisüsteemi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rajades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kaitsevalle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üleujutuste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Projekt on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vähendanud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katkestusi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60%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suurendanud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võrgustiku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vastupidavust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55" name="Google Shape;855;p3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633" y="6299835"/>
            <a:ext cx="242888" cy="19431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30"/>
          <p:cNvSpPr/>
          <p:nvPr/>
        </p:nvSpPr>
        <p:spPr>
          <a:xfrm>
            <a:off x="1311831" y="6248876"/>
            <a:ext cx="12443936" cy="93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88B39-DF01-6341-AFF4-07E5A3267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825" y="7410808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012D9-812E-F381-69F0-E2D6DCE2F01F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31"/>
          <p:cNvSpPr/>
          <p:nvPr/>
        </p:nvSpPr>
        <p:spPr>
          <a:xfrm>
            <a:off x="724852" y="632103"/>
            <a:ext cx="13082588" cy="64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05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roll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ühiskonna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keskkonna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heaolus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63" name="Google Shape;863;p3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852" y="1693426"/>
            <a:ext cx="1798558" cy="1111568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31"/>
          <p:cNvSpPr/>
          <p:nvPr/>
        </p:nvSpPr>
        <p:spPr>
          <a:xfrm>
            <a:off x="724852" y="3063835"/>
            <a:ext cx="3100983" cy="64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Õhukvaliteedi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paranemine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65" name="Google Shape;865;p31"/>
          <p:cNvSpPr/>
          <p:nvPr/>
        </p:nvSpPr>
        <p:spPr>
          <a:xfrm>
            <a:off x="724852" y="3835003"/>
            <a:ext cx="3100983" cy="198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Heitmete vähendamine transpordist parandab õhukvaliteeti linnades, vähendades hingamisteede haigusi ja enneaegseid surmajuhtumeid.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66" name="Google Shape;866;p3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4677" y="1693426"/>
            <a:ext cx="1798558" cy="1111568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1"/>
          <p:cNvSpPr/>
          <p:nvPr/>
        </p:nvSpPr>
        <p:spPr>
          <a:xfrm>
            <a:off x="4084677" y="3063835"/>
            <a:ext cx="2588776" cy="32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Töökohtade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loomine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68" name="Google Shape;868;p31"/>
          <p:cNvSpPr/>
          <p:nvPr/>
        </p:nvSpPr>
        <p:spPr>
          <a:xfrm>
            <a:off x="4084677" y="3878937"/>
            <a:ext cx="3101102" cy="165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Rohetehnoloogia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sektor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loob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uusi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töökohti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–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elektrisõidukite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tootmises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laadimisinfrastruktuuri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ehitamisel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taastuvenergia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sektoris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69" name="Google Shape;869;p3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4621" y="1693426"/>
            <a:ext cx="1798558" cy="1111568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31"/>
          <p:cNvSpPr/>
          <p:nvPr/>
        </p:nvSpPr>
        <p:spPr>
          <a:xfrm>
            <a:off x="7444621" y="3063835"/>
            <a:ext cx="2588776" cy="32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Elukvaliteedi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tõus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71" name="Google Shape;871;p31"/>
          <p:cNvSpPr/>
          <p:nvPr/>
        </p:nvSpPr>
        <p:spPr>
          <a:xfrm>
            <a:off x="7444621" y="3511510"/>
            <a:ext cx="3100983" cy="13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Vaiksem ja puhtam linnakeskkond, rohealad ja jalgrattateed parandavad elanike tervist ja heaolu.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872" name="Google Shape;872;p3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446" y="1693426"/>
            <a:ext cx="1798558" cy="1111568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31"/>
          <p:cNvSpPr/>
          <p:nvPr/>
        </p:nvSpPr>
        <p:spPr>
          <a:xfrm>
            <a:off x="10804446" y="3063835"/>
            <a:ext cx="2588776" cy="32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00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Looduse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kaitse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74" name="Google Shape;874;p31"/>
          <p:cNvSpPr/>
          <p:nvPr/>
        </p:nvSpPr>
        <p:spPr>
          <a:xfrm>
            <a:off x="10804446" y="3511510"/>
            <a:ext cx="3101102" cy="13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Heitmete vähendamine ja loodussõbralikum infrastruktuur kaitsevad bioloogilist mitmekesisust ja ökosüsteeme.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1DCF3-2A88-3860-26B3-C1265DB5A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6125" y="7316470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FDF18-210F-7694-5B13-9193DB416C0D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39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t-EE" altLang="en-US" sz="2800" dirty="0"/>
              <a:t>Mooduli eesmärk ja õpiväljundid</a:t>
            </a:r>
            <a:endParaRPr lang="en-US" altLang="en-US" sz="2800" dirty="0"/>
          </a:p>
          <a:p>
            <a:endParaRPr lang="en-US" altLang="en-US" sz="28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48440B0-E488-4C52-8FF9-497705821A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701" y="1628775"/>
            <a:ext cx="10997030" cy="52038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t-EE" b="1" dirty="0"/>
              <a:t>Mooduli eesmärk</a:t>
            </a:r>
            <a:endParaRPr lang="et-EE" dirty="0"/>
          </a:p>
          <a:p>
            <a:r>
              <a:rPr lang="et-EE" dirty="0"/>
              <a:t>Mooduli eesmärk on toetada õppijat, et ta kujundaks tervikliku arusaama keskkonnamõjudest ja -riskidest ning nende seostest tarneahela toimimise kvaliteedi ja tulemuslikkusega. Moodul juhendab õppijat märkama ja mõtestama, kuidas tarneahela erinevad etapid – alates tooraine päritolust kuni toodete elukaare lõpu ja jäätmekäitluseni – mõjutavad ümbritsevat keskkonda. Õppija saab võimaluse siduda teoreetilised teadmised praktiliste näidetega, et tunda end kindlamalt jätkusuutlikkust arvestavate tarneahela valikute ja otsuste mõtestamisel.</a:t>
            </a:r>
            <a:br>
              <a:rPr lang="et-EE" dirty="0"/>
            </a:br>
            <a:endParaRPr lang="et-EE" dirty="0"/>
          </a:p>
          <a:p>
            <a:pPr marL="0" indent="0">
              <a:buNone/>
            </a:pPr>
            <a:r>
              <a:rPr lang="et-EE" b="1" dirty="0"/>
              <a:t>Õpiväljundi</a:t>
            </a:r>
            <a:endParaRPr lang="et-EE" dirty="0"/>
          </a:p>
          <a:p>
            <a:pPr marL="0" indent="0">
              <a:buNone/>
            </a:pPr>
            <a:r>
              <a:rPr lang="et-EE" dirty="0"/>
              <a:t>Mooduli läbinud õppija:</a:t>
            </a:r>
          </a:p>
          <a:p>
            <a:r>
              <a:rPr lang="et-EE" dirty="0"/>
              <a:t>Õppija suudab kirjeldada keskkonnamõjude ja -riskide põhimõisteid ning tuua esile nende rolli tarneahela toimimises.</a:t>
            </a:r>
          </a:p>
          <a:p>
            <a:r>
              <a:rPr lang="et-EE" dirty="0"/>
              <a:t>Õppija oskab seostada tarneahela etappe konkreetsete keskkonnamõjudega, selgitades, kuidas erinevad tegevused mõjutavad looduskeskkonda ja ressursikasutust.</a:t>
            </a:r>
          </a:p>
          <a:p>
            <a:r>
              <a:rPr lang="et-EE" dirty="0"/>
              <a:t>Õppija suudab rakendada omandatud teadmisi keskkonnamõjude hindamisel, kasutades neid tarneahela jätkusuutlikkust arvestavate lahenduste ja valikute põhjendamisel.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F5DDF-E000-2421-1697-F9800649F5C0}"/>
              </a:ext>
            </a:extLst>
          </p:cNvPr>
          <p:cNvSpPr txBox="1"/>
          <p:nvPr/>
        </p:nvSpPr>
        <p:spPr>
          <a:xfrm>
            <a:off x="12996131" y="6666253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7616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2"/>
          <p:cNvSpPr/>
          <p:nvPr/>
        </p:nvSpPr>
        <p:spPr>
          <a:xfrm>
            <a:off x="695682" y="550188"/>
            <a:ext cx="12141041" cy="62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9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Kuidas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t-EE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SAAVAD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üliõpilased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panustada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rohetasuvusse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?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86" name="Google Shape;886;p32"/>
          <p:cNvSpPr/>
          <p:nvPr/>
        </p:nvSpPr>
        <p:spPr>
          <a:xfrm>
            <a:off x="695682" y="2028587"/>
            <a:ext cx="2484596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1.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Teadlik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tarbimine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87" name="Google Shape;887;p32"/>
          <p:cNvSpPr/>
          <p:nvPr/>
        </p:nvSpPr>
        <p:spPr>
          <a:xfrm>
            <a:off x="695682" y="2458283"/>
            <a:ext cx="4280535" cy="95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Eelista keskkonnasõbralikke tooteid ja teenuseid. Toeta ettevõtteid, kes panustavad jätkusuutlikkusse.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90" name="Google Shape;890;p32"/>
          <p:cNvSpPr/>
          <p:nvPr/>
        </p:nvSpPr>
        <p:spPr>
          <a:xfrm>
            <a:off x="5174933" y="2028587"/>
            <a:ext cx="2484596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2.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Liikumisvalikud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91" name="Google Shape;891;p32"/>
          <p:cNvSpPr/>
          <p:nvPr/>
        </p:nvSpPr>
        <p:spPr>
          <a:xfrm>
            <a:off x="5174933" y="2458283"/>
            <a:ext cx="4280535" cy="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Kasuta ühistransporti, jalgratast või kõndi. Kui autot vaja, kaaluge jagamist või elektrisõidukit.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94" name="Google Shape;894;p32"/>
          <p:cNvSpPr/>
          <p:nvPr/>
        </p:nvSpPr>
        <p:spPr>
          <a:xfrm>
            <a:off x="9654182" y="2028588"/>
            <a:ext cx="3490317" cy="3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3.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Haridus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teadlikkus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95" name="Google Shape;895;p32"/>
          <p:cNvSpPr/>
          <p:nvPr/>
        </p:nvSpPr>
        <p:spPr>
          <a:xfrm>
            <a:off x="9654183" y="2458283"/>
            <a:ext cx="4280535" cy="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Õpi jätkusuutlikkusest ja jaga teadmisi teistega. Ole eeskujuks oma pere ja sõprade seas.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98" name="Google Shape;898;p32"/>
          <p:cNvSpPr/>
          <p:nvPr/>
        </p:nvSpPr>
        <p:spPr>
          <a:xfrm>
            <a:off x="695682" y="4219575"/>
            <a:ext cx="3758752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4.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Innovatsioon</a:t>
            </a: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ja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teadustöö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899" name="Google Shape;899;p32"/>
          <p:cNvSpPr/>
          <p:nvPr/>
        </p:nvSpPr>
        <p:spPr>
          <a:xfrm>
            <a:off x="695682" y="4649272"/>
            <a:ext cx="6520101" cy="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Osale projektides, mis arendavad rohelisi lahendusi. Kirjuta lõputöid jätkusuutlikkuse teemadel.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02" name="Google Shape;902;p32"/>
          <p:cNvSpPr/>
          <p:nvPr/>
        </p:nvSpPr>
        <p:spPr>
          <a:xfrm>
            <a:off x="7414498" y="4219575"/>
            <a:ext cx="2484596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950"/>
              <a:buFont typeface="Raleway"/>
              <a:buNone/>
            </a:pPr>
            <a:r>
              <a:rPr lang="et-EE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5. </a:t>
            </a: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Karjäärivalikud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03" name="Google Shape;903;p32"/>
          <p:cNvSpPr/>
          <p:nvPr/>
        </p:nvSpPr>
        <p:spPr>
          <a:xfrm>
            <a:off x="7414498" y="4649272"/>
            <a:ext cx="6520220" cy="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Otsi tööd ettevõtetesse, mis väärtustavad jätkusuutlikkust. Ole muutuse agent oma organisatsioonis.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04" name="Google Shape;904;p32"/>
          <p:cNvSpPr/>
          <p:nvPr/>
        </p:nvSpPr>
        <p:spPr>
          <a:xfrm>
            <a:off x="695682" y="6129695"/>
            <a:ext cx="13239036" cy="31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50"/>
              <a:buFont typeface="Roboto"/>
              <a:buNone/>
            </a:pP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Iga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valik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loeb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!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Teie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generatsioon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võtmetähtsusega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jätkusuutliku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tuleviku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loomisel</a:t>
            </a:r>
            <a:r>
              <a:rPr lang="en-US" sz="24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4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07" name="Google Shape;907;p32"/>
          <p:cNvSpPr/>
          <p:nvPr/>
        </p:nvSpPr>
        <p:spPr>
          <a:xfrm>
            <a:off x="1341477" y="6447592"/>
            <a:ext cx="12394525" cy="95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BBDE6-9F09-573E-5D30-59F62E4E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025" y="7401283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A07242-41CA-8EBC-E2AD-37CB38564E85}"/>
              </a:ext>
            </a:extLst>
          </p:cNvPr>
          <p:cNvSpPr txBox="1"/>
          <p:nvPr/>
        </p:nvSpPr>
        <p:spPr>
          <a:xfrm>
            <a:off x="13331738" y="6952655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40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3"/>
          <p:cNvSpPr/>
          <p:nvPr/>
        </p:nvSpPr>
        <p:spPr>
          <a:xfrm>
            <a:off x="536614" y="421600"/>
            <a:ext cx="11642685" cy="529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0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Kokkuvõte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: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kui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tulevikustrateegia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14" name="Google Shape;914;p33"/>
          <p:cNvSpPr/>
          <p:nvPr/>
        </p:nvSpPr>
        <p:spPr>
          <a:xfrm>
            <a:off x="3026212" y="1632942"/>
            <a:ext cx="1916430" cy="2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Keskkond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15" name="Google Shape;915;p33"/>
          <p:cNvSpPr/>
          <p:nvPr/>
        </p:nvSpPr>
        <p:spPr>
          <a:xfrm>
            <a:off x="536615" y="1964412"/>
            <a:ext cx="4406027" cy="2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Kliimamuutuste leevendamine ja looduse kaitse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916" name="Google Shape;916;p3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9567" y="1072880"/>
            <a:ext cx="4744998" cy="4744998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33"/>
          <p:cNvSpPr/>
          <p:nvPr/>
        </p:nvSpPr>
        <p:spPr>
          <a:xfrm>
            <a:off x="9687639" y="1632942"/>
            <a:ext cx="1916430" cy="2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Majandus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19" name="Google Shape;919;p33"/>
          <p:cNvSpPr/>
          <p:nvPr/>
        </p:nvSpPr>
        <p:spPr>
          <a:xfrm>
            <a:off x="9687639" y="1964412"/>
            <a:ext cx="4406146" cy="2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Konkurentsieelis ja uued turuvõimalused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920" name="Google Shape;920;p3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2200" y="1102757"/>
            <a:ext cx="4744998" cy="4744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33"/>
          <p:cNvSpPr/>
          <p:nvPr/>
        </p:nvSpPr>
        <p:spPr>
          <a:xfrm>
            <a:off x="9994225" y="3291245"/>
            <a:ext cx="1916430" cy="2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Ühiskond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23" name="Google Shape;923;p33"/>
          <p:cNvSpPr/>
          <p:nvPr/>
        </p:nvSpPr>
        <p:spPr>
          <a:xfrm>
            <a:off x="9994225" y="3622715"/>
            <a:ext cx="4099560" cy="2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Parem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elukvaliteet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sotsiaalne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vastutus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924" name="Google Shape;924;p3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5710" y="1123418"/>
            <a:ext cx="4744998" cy="4744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33"/>
          <p:cNvSpPr/>
          <p:nvPr/>
        </p:nvSpPr>
        <p:spPr>
          <a:xfrm>
            <a:off x="9687639" y="4949547"/>
            <a:ext cx="1916430" cy="2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Innovatsioon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27" name="Google Shape;927;p33"/>
          <p:cNvSpPr/>
          <p:nvPr/>
        </p:nvSpPr>
        <p:spPr>
          <a:xfrm>
            <a:off x="9687639" y="5281017"/>
            <a:ext cx="4406146" cy="2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Uued tehnoloogiad ja lahendused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928" name="Google Shape;928;p3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2339" y="1194791"/>
            <a:ext cx="4744998" cy="4744998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33"/>
          <p:cNvSpPr/>
          <p:nvPr/>
        </p:nvSpPr>
        <p:spPr>
          <a:xfrm>
            <a:off x="3026212" y="4949547"/>
            <a:ext cx="1916430" cy="2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Koostöö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31" name="Google Shape;931;p33"/>
          <p:cNvSpPr/>
          <p:nvPr/>
        </p:nvSpPr>
        <p:spPr>
          <a:xfrm>
            <a:off x="536615" y="5281017"/>
            <a:ext cx="4406027" cy="2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Ühised eesmärgid ja partnerlus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932" name="Google Shape;932;p33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5967" y="1264269"/>
            <a:ext cx="4744998" cy="4744998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33"/>
          <p:cNvSpPr/>
          <p:nvPr/>
        </p:nvSpPr>
        <p:spPr>
          <a:xfrm>
            <a:off x="2719626" y="3291245"/>
            <a:ext cx="1916430" cy="2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500"/>
              <a:buFont typeface="Raleway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Tulevikukindlus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35" name="Google Shape;935;p33"/>
          <p:cNvSpPr/>
          <p:nvPr/>
        </p:nvSpPr>
        <p:spPr>
          <a:xfrm>
            <a:off x="536615" y="3622715"/>
            <a:ext cx="4099441" cy="2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Pikaajaline jätkusuutlikkus ja vastupidavus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936" name="Google Shape;936;p33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8829" y="1189908"/>
            <a:ext cx="4744998" cy="4744998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33"/>
          <p:cNvSpPr/>
          <p:nvPr/>
        </p:nvSpPr>
        <p:spPr>
          <a:xfrm>
            <a:off x="536615" y="6201124"/>
            <a:ext cx="13557171" cy="26670"/>
          </a:xfrm>
          <a:prstGeom prst="rect">
            <a:avLst/>
          </a:prstGeom>
          <a:solidFill>
            <a:srgbClr val="3C3939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39" name="Google Shape;939;p33"/>
          <p:cNvSpPr/>
          <p:nvPr/>
        </p:nvSpPr>
        <p:spPr>
          <a:xfrm>
            <a:off x="536615" y="6400086"/>
            <a:ext cx="13557171" cy="49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väärtusahelates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ole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lihtsalt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keskkonnakaitsestrategia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– see on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terviklik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lähenemine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mis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loob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kõigile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osapooltele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majandus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ühiskond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omavahel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lahutamatult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seotud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nende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tasakaalu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säilitamine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on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edukuse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võti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40" name="Google Shape;940;p33"/>
          <p:cNvSpPr/>
          <p:nvPr/>
        </p:nvSpPr>
        <p:spPr>
          <a:xfrm>
            <a:off x="536614" y="7260788"/>
            <a:ext cx="13557171" cy="2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2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Tuleviku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transpordisüsteemid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peavad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olema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nii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keskkonnasõbralikud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ka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majanduslikult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elujõulised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See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nõuab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julgeid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otsuseid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innovatsiooni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kõigi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sidusrühmade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vahel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43" name="Google Shape;943;p33"/>
          <p:cNvSpPr/>
          <p:nvPr/>
        </p:nvSpPr>
        <p:spPr>
          <a:xfrm>
            <a:off x="1034653" y="7672149"/>
            <a:ext cx="12905899" cy="49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2DC0A-DCB5-8489-505E-2AEE2C2388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2451" y="7615485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35E174-A5CA-80DD-333C-6A2B8C9F0199}"/>
              </a:ext>
            </a:extLst>
          </p:cNvPr>
          <p:cNvSpPr txBox="1"/>
          <p:nvPr/>
        </p:nvSpPr>
        <p:spPr>
          <a:xfrm>
            <a:off x="13723454" y="7247253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41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p3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5"/>
          <p:cNvSpPr/>
          <p:nvPr/>
        </p:nvSpPr>
        <p:spPr>
          <a:xfrm>
            <a:off x="511016" y="869752"/>
            <a:ext cx="7300436" cy="91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5700"/>
              <a:buFont typeface="Raleway"/>
              <a:buNone/>
            </a:pPr>
            <a:r>
              <a:rPr lang="et-EE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Raleway"/>
              </a:rPr>
              <a:t>ARUTELU</a:t>
            </a:r>
            <a:endParaRPr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511016" y="1479530"/>
            <a:ext cx="8121968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Nüüd on teie kord! Millised küsimused teil tekkisid? Mida soovite täpsemalt arutada?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511016" y="2398990"/>
            <a:ext cx="8121968" cy="1725216"/>
          </a:xfrm>
          <a:prstGeom prst="roundRect">
            <a:avLst>
              <a:gd name="adj" fmla="val 3555"/>
            </a:avLst>
          </a:prstGeom>
          <a:solidFill>
            <a:srgbClr val="FFFFFF">
              <a:alpha val="94901"/>
            </a:srgbClr>
          </a:solidFill>
          <a:ln w="152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672227" y="2560201"/>
            <a:ext cx="2337673" cy="16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aleway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Aruteluteemasid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672227" y="2875836"/>
            <a:ext cx="7799546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 rakendada rohetasuvust väikestes ettevõtetes?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672227" y="3160395"/>
            <a:ext cx="7799546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 on peamised tehnoloogilised väljakutsed?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672227" y="3444954"/>
            <a:ext cx="7799546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 mõõta rohetasuvuse edu?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672227" y="3729514"/>
            <a:ext cx="7799546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 on karjäärivõimalused rohetranspordis?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511016" y="4270177"/>
            <a:ext cx="8121968" cy="1440656"/>
          </a:xfrm>
          <a:prstGeom prst="roundRect">
            <a:avLst>
              <a:gd name="adj" fmla="val 4257"/>
            </a:avLst>
          </a:prstGeom>
          <a:solidFill>
            <a:srgbClr val="FFFFFF">
              <a:alpha val="94901"/>
            </a:srgbClr>
          </a:solidFill>
          <a:ln w="152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672227" y="4431386"/>
            <a:ext cx="2794873" cy="23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aleway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Mõtlemine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edasi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672227" y="4747022"/>
            <a:ext cx="7799546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Milliseid rohetasuvuse lahendusi saaksite rakendada oma elus?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672227" y="5031581"/>
            <a:ext cx="7799546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Kuidas saaksite panustada oma tulevases karjääris?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672227" y="5316141"/>
            <a:ext cx="7799546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Char char="•"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Millised innovatsioonid võiksid muuta transpordisektorit?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511016" y="5875020"/>
            <a:ext cx="8121968" cy="2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1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Täname tähelepanu eest ja ootame huvitavat arutelu!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985361" y="6455093"/>
            <a:ext cx="7501652" cy="70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None/>
            </a:pP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49A28-F5E1-BC0A-7D4B-4087EFCC0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D7128FB7-A520-35F8-F716-1BF698CED6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2033" y="3616801"/>
            <a:ext cx="7184507" cy="2357593"/>
          </a:xfrm>
        </p:spPr>
        <p:txBody>
          <a:bodyPr/>
          <a:lstStyle/>
          <a:p>
            <a:r>
              <a:rPr lang="et-EE" dirty="0"/>
              <a:t>Teema jätkub …</a:t>
            </a:r>
          </a:p>
        </p:txBody>
      </p:sp>
    </p:spTree>
    <p:extLst>
      <p:ext uri="{BB962C8B-B14F-4D97-AF65-F5344CB8AC3E}">
        <p14:creationId xmlns:p14="http://schemas.microsoft.com/office/powerpoint/2010/main" val="105639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0A9A7-221E-CB70-ED98-C7D7851AD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DD4C33A4-2AF0-1C2E-0C34-65EF58F94E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7446" y="3616802"/>
            <a:ext cx="6879353" cy="2357593"/>
          </a:xfrm>
        </p:spPr>
        <p:txBody>
          <a:bodyPr/>
          <a:lstStyle/>
          <a:p>
            <a:pPr lvl="0">
              <a:lnSpc>
                <a:spcPct val="124719"/>
              </a:lnSpc>
            </a:pPr>
            <a:r>
              <a:rPr lang="et-EE" sz="3200" dirty="0"/>
              <a:t>Rohetasuvuse tähendus ja eesmärgid ettevõtetes ja väärtusahelates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353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853B3-84F4-7DEA-6E40-DA57C09F2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sz="2800" cap="all" dirty="0"/>
              <a:t>rohetasuvus</a:t>
            </a:r>
          </a:p>
        </p:txBody>
      </p:sp>
      <p:pic>
        <p:nvPicPr>
          <p:cNvPr id="208" name="Google Shape;208;p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"/>
          <p:cNvSpPr/>
          <p:nvPr/>
        </p:nvSpPr>
        <p:spPr>
          <a:xfrm>
            <a:off x="793790" y="1719143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450"/>
              <a:buFont typeface="Raleway"/>
              <a:buNone/>
            </a:pP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"/>
          <p:cNvSpPr/>
          <p:nvPr/>
        </p:nvSpPr>
        <p:spPr>
          <a:xfrm>
            <a:off x="793789" y="1954213"/>
            <a:ext cx="680081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et-EE" sz="2000" b="1" dirty="0">
                <a:latin typeface="Verdana" panose="020B0604030504040204" pitchFamily="34" charset="0"/>
                <a:ea typeface="Verdana" panose="020B0604030504040204" pitchFamily="34" charset="0"/>
              </a:rPr>
              <a:t>Rohetasuvus</a:t>
            </a:r>
            <a:r>
              <a:rPr lang="et-EE" sz="2000" dirty="0">
                <a:latin typeface="Verdana" panose="020B0604030504040204" pitchFamily="34" charset="0"/>
                <a:ea typeface="Verdana" panose="020B0604030504040204" pitchFamily="34" charset="0"/>
              </a:rPr>
              <a:t> on majanduslik ja keskkonnaalane mõiste, mis tähendab </a:t>
            </a:r>
            <a:r>
              <a:rPr lang="et-EE" sz="2000" b="1" dirty="0">
                <a:latin typeface="Verdana" panose="020B0604030504040204" pitchFamily="34" charset="0"/>
                <a:ea typeface="Verdana" panose="020B0604030504040204" pitchFamily="34" charset="0"/>
              </a:rPr>
              <a:t>keskkonnahoidlike tegevuste, toodete või investeeringute majanduslikku tasuvust</a:t>
            </a:r>
            <a:r>
              <a:rPr lang="et-EE" sz="2000" dirty="0">
                <a:latin typeface="Verdana" panose="020B0604030504040204" pitchFamily="34" charset="0"/>
                <a:ea typeface="Verdana" panose="020B0604030504040204" pitchFamily="34" charset="0"/>
              </a:rPr>
              <a:t> ehk seda, et „roheline“ lahendus on </a:t>
            </a:r>
            <a:r>
              <a:rPr lang="et-EE" sz="2000" b="1" dirty="0">
                <a:latin typeface="Verdana" panose="020B0604030504040204" pitchFamily="34" charset="0"/>
                <a:ea typeface="Verdana" panose="020B0604030504040204" pitchFamily="34" charset="0"/>
              </a:rPr>
              <a:t>pikaajaliselt rahaliselt mõistlik</a:t>
            </a:r>
            <a:r>
              <a:rPr lang="et-EE" sz="2000" dirty="0">
                <a:latin typeface="Verdana" panose="020B0604030504040204" pitchFamily="34" charset="0"/>
                <a:ea typeface="Verdana" panose="020B0604030504040204" pitchFamily="34" charset="0"/>
              </a:rPr>
              <a:t>, mitte ainult loodussäästlik.</a:t>
            </a:r>
          </a:p>
          <a:p>
            <a:pPr algn="just"/>
            <a:br>
              <a:rPr lang="et-EE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t-EE" sz="2000" dirty="0">
                <a:latin typeface="Verdana" panose="020B0604030504040204" pitchFamily="34" charset="0"/>
                <a:ea typeface="Verdana" panose="020B0604030504040204" pitchFamily="34" charset="0"/>
              </a:rPr>
              <a:t>Rohetasuvus kirjeldab olukorda, kus </a:t>
            </a:r>
            <a:r>
              <a:rPr lang="et-EE" sz="2000" b="1" dirty="0">
                <a:latin typeface="Verdana" panose="020B0604030504040204" pitchFamily="34" charset="0"/>
                <a:ea typeface="Verdana" panose="020B0604030504040204" pitchFamily="34" charset="0"/>
              </a:rPr>
              <a:t>keskkonnamõju vähendamine ja majanduslik kasu käivad käsikäes</a:t>
            </a:r>
            <a:r>
              <a:rPr lang="et-EE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marR="0" lvl="0" algn="just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endParaRPr lang="et-EE" sz="2000" b="0" i="0" u="none" strike="noStrike" cap="none" dirty="0">
              <a:solidFill>
                <a:srgbClr val="3C393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0" marR="0" lvl="0" algn="just" rtl="0"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2000" b="0" i="0" u="none" strike="noStrike" cap="none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Jätkusuutliku</a:t>
            </a:r>
            <a:r>
              <a:rPr lang="en-US" sz="2000" b="0" i="0" u="none" strike="noStrike" cap="none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0" i="0" u="none" strike="noStrike" cap="none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tuleviku</a:t>
            </a:r>
            <a:r>
              <a:rPr lang="en-US" sz="2000" b="0" i="0" u="none" strike="noStrike" cap="none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0" i="0" u="none" strike="noStrike" cap="none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rajamine</a:t>
            </a:r>
            <a:r>
              <a:rPr lang="en-US" sz="2000" b="0" i="0" u="none" strike="noStrike" cap="none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0" i="0" u="none" strike="noStrike" cap="none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läbi</a:t>
            </a:r>
            <a:r>
              <a:rPr lang="en-US" sz="2000" b="0" i="0" u="none" strike="noStrike" cap="none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0" i="0" u="none" strike="noStrike" cap="none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keskkonnasäästlike</a:t>
            </a:r>
            <a:r>
              <a:rPr lang="en-US" sz="2000" b="0" i="0" u="none" strike="noStrike" cap="none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0" i="0" u="none" strike="noStrike" cap="none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transpordilahenduste</a:t>
            </a:r>
            <a:r>
              <a:rPr lang="en-US" sz="2000" b="0" i="0" u="none" strike="noStrike" cap="none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b="0" i="0" u="none" strike="noStrike" cap="none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vastutustundlike</a:t>
            </a:r>
            <a:r>
              <a:rPr lang="en-US" sz="2000" b="0" i="0" u="none" strike="noStrike" cap="none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b="0" i="0" u="none" strike="noStrike" cap="none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väärtusahelate</a:t>
            </a:r>
            <a:r>
              <a:rPr lang="et-EE" sz="2000" b="0" i="0" u="none" strike="noStrike" cap="none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94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4630402" cy="355309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"/>
          <p:cNvSpPr/>
          <p:nvPr/>
        </p:nvSpPr>
        <p:spPr>
          <a:xfrm>
            <a:off x="124170" y="3721841"/>
            <a:ext cx="99135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150"/>
              <a:buFont typeface="Raleway"/>
              <a:buNone/>
            </a:pP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18" name="Google Shape;218;p2"/>
          <p:cNvSpPr/>
          <p:nvPr/>
        </p:nvSpPr>
        <p:spPr>
          <a:xfrm>
            <a:off x="528905" y="4364684"/>
            <a:ext cx="26466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2050"/>
              <a:buFont typeface="Raleway"/>
              <a:buNone/>
            </a:pPr>
            <a:r>
              <a:rPr lang="en-US" sz="20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Keskkonnamõju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19" name="Google Shape;219;p2"/>
          <p:cNvSpPr/>
          <p:nvPr/>
        </p:nvSpPr>
        <p:spPr>
          <a:xfrm>
            <a:off x="528905" y="4773068"/>
            <a:ext cx="6315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Transport on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üks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suurimaid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kasvuhoonegaaside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allikaid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maailmas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vastutades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ligikaudu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24%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globaalsetest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CO2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heitmetest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Maanteetransport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moodustab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sellest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ligi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75%.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20" name="Google Shape;220;p2"/>
          <p:cNvSpPr/>
          <p:nvPr/>
        </p:nvSpPr>
        <p:spPr>
          <a:xfrm>
            <a:off x="8604517" y="5116779"/>
            <a:ext cx="26466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2050"/>
              <a:buFont typeface="Raleway"/>
              <a:buNone/>
            </a:pPr>
            <a:r>
              <a:rPr lang="en-US" sz="20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Majanduslik</a:t>
            </a:r>
            <a:r>
              <a:rPr lang="en-US" sz="2000" b="1" dirty="0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rgbClr val="1B1B27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kasu</a:t>
            </a:r>
            <a:endParaRPr sz="20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21" name="Google Shape;221;p2"/>
          <p:cNvSpPr/>
          <p:nvPr/>
        </p:nvSpPr>
        <p:spPr>
          <a:xfrm>
            <a:off x="7553325" y="5578715"/>
            <a:ext cx="6315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650"/>
              <a:buFont typeface="Roboto"/>
              <a:buNone/>
            </a:pP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Rohetasuvus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aitab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vähendada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keskkonnamõjusid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suurendada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ettevõtete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konkurentsivõimet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läbi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kulude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kokkuhoiu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parema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maine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ja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uute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turuvõimaluste</a:t>
            </a:r>
            <a:r>
              <a:rPr lang="en-US" sz="20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1428988" y="6672501"/>
            <a:ext cx="12248674" cy="67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Roboto"/>
              <a:buNone/>
            </a:pPr>
            <a:endParaRPr sz="20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36534-2084-52D6-7884-1B452E00A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775" y="3800002"/>
            <a:ext cx="12593420" cy="973066"/>
          </a:xfrm>
        </p:spPr>
        <p:txBody>
          <a:bodyPr>
            <a:normAutofit/>
          </a:bodyPr>
          <a:lstStyle/>
          <a:p>
            <a:r>
              <a:rPr lang="fi-FI" sz="2800" cap="all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Miks</a:t>
            </a:r>
            <a:r>
              <a:rPr lang="fi-FI" sz="2800" cap="al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on </a:t>
            </a:r>
            <a:r>
              <a:rPr lang="fi-FI" sz="2800" cap="all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</a:t>
            </a:r>
            <a:r>
              <a:rPr lang="fi-FI" sz="2800" cap="al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fi-FI" sz="2800" cap="all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oluline</a:t>
            </a:r>
            <a:r>
              <a:rPr lang="fi-FI" sz="2800" cap="al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fi-FI" sz="2800" cap="all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transpordis</a:t>
            </a:r>
            <a:r>
              <a:rPr lang="fi-FI" sz="2800" cap="al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?</a:t>
            </a:r>
            <a:endParaRPr lang="fi-FI" sz="2800" cap="all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endParaRPr lang="et-EE" sz="2800" cap="all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B293E-79D6-FC3A-1E57-758ADB80FA16}"/>
              </a:ext>
            </a:extLst>
          </p:cNvPr>
          <p:cNvSpPr txBox="1"/>
          <p:nvPr/>
        </p:nvSpPr>
        <p:spPr>
          <a:xfrm>
            <a:off x="12996131" y="6666253"/>
            <a:ext cx="112404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7</a:t>
            </a: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t-EE" sz="2880" kern="1200" dirty="0">
              <a:solidFill>
                <a:srgbClr val="C9C9C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"/>
          <p:cNvSpPr/>
          <p:nvPr/>
        </p:nvSpPr>
        <p:spPr>
          <a:xfrm>
            <a:off x="793790" y="1208365"/>
            <a:ext cx="12935273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4450"/>
              <a:buFont typeface="Raleway"/>
              <a:buNone/>
            </a:pPr>
            <a:endParaRPr sz="44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629722" y="2628867"/>
            <a:ext cx="4196358" cy="3068479"/>
          </a:xfrm>
          <a:prstGeom prst="roundRect">
            <a:avLst>
              <a:gd name="adj" fmla="val 3105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/>
          <p:cNvSpPr/>
          <p:nvPr/>
        </p:nvSpPr>
        <p:spPr>
          <a:xfrm>
            <a:off x="1028224" y="2605207"/>
            <a:ext cx="2844760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200"/>
              <a:buFont typeface="Raleway"/>
              <a:buNone/>
            </a:pPr>
            <a:r>
              <a:rPr lang="en-US" sz="2200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Keskkonnasäästlikkus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1028224" y="3095625"/>
            <a:ext cx="3727490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Vähendatud heitmed ja ressursikasutus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1028224" y="3957518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CO2 jalajälje vähendamine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1028224" y="4399717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Energiatõhusus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1028224" y="4841915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Jäätmete minimeerimine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5216961" y="2612827"/>
            <a:ext cx="4196358" cy="3068479"/>
          </a:xfrm>
          <a:prstGeom prst="roundRect">
            <a:avLst>
              <a:gd name="adj" fmla="val 3105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"/>
          <p:cNvSpPr/>
          <p:nvPr/>
        </p:nvSpPr>
        <p:spPr>
          <a:xfrm>
            <a:off x="5451396" y="2605207"/>
            <a:ext cx="357104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200"/>
              <a:buFont typeface="Raleway"/>
              <a:buNone/>
            </a:pPr>
            <a:r>
              <a:rPr lang="en-US" sz="2200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Majanduslik jätkusuutlikkus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5451396" y="3095625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Kulude kokkuhoid ja konkurentsieelis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5451396" y="3594616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Kütusekulu vähenemine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5451396" y="4036814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Maksusoodustused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5451396" y="4479012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Operatiivne efektiivsus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9640134" y="2612827"/>
            <a:ext cx="4196358" cy="3068479"/>
          </a:xfrm>
          <a:prstGeom prst="roundRect">
            <a:avLst>
              <a:gd name="adj" fmla="val 3105"/>
            </a:avLst>
          </a:prstGeom>
          <a:solidFill>
            <a:srgbClr val="E1E1EA"/>
          </a:solidFill>
          <a:ln w="9525" cap="flat" cmpd="sng">
            <a:solidFill>
              <a:srgbClr val="C7C7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9874568" y="260520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2200"/>
              <a:buFont typeface="Raleway"/>
              <a:buNone/>
            </a:pPr>
            <a:r>
              <a:rPr lang="en-US" sz="2200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Sotsiaalne vastutus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9874568" y="3095625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Pikaajalist väärtust loov lähenemine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9874568" y="3594616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Töötajate heaolu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9874568" y="4036814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Kogukonna toetus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"/>
          <p:cNvSpPr/>
          <p:nvPr/>
        </p:nvSpPr>
        <p:spPr>
          <a:xfrm>
            <a:off x="9874568" y="4479012"/>
            <a:ext cx="372749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oboto"/>
              <a:buChar char="•"/>
            </a:pPr>
            <a:r>
              <a:rPr lang="en-US" sz="175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Eetilised praktikad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CB5460-283C-44F7-8173-87EFC7EE8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cap="all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Rohetasuvuse</a:t>
            </a:r>
            <a:r>
              <a:rPr lang="en-US" sz="2800" cap="al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cap="all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tähendus</a:t>
            </a:r>
            <a:r>
              <a:rPr lang="en-US" sz="2800" cap="al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cap="all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transpordiettevõtetes</a:t>
            </a:r>
            <a:endParaRPr lang="en-US" sz="2800" cap="all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endParaRPr lang="et-EE" cap="all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C727-B4D6-C519-8E22-2E139BDCCABF}"/>
              </a:ext>
            </a:extLst>
          </p:cNvPr>
          <p:cNvSpPr txBox="1"/>
          <p:nvPr/>
        </p:nvSpPr>
        <p:spPr>
          <a:xfrm>
            <a:off x="12996131" y="6666253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"/>
          <p:cNvSpPr/>
          <p:nvPr/>
        </p:nvSpPr>
        <p:spPr>
          <a:xfrm>
            <a:off x="629483" y="637223"/>
            <a:ext cx="9314617" cy="562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B1B27"/>
              </a:buClr>
              <a:buSzPts val="3500"/>
              <a:buFont typeface="Raleway"/>
              <a:buNone/>
            </a:pP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Väärtusahelate</a:t>
            </a:r>
            <a:r>
              <a:rPr lang="en-US" sz="2800" b="1" cap="all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2800" b="1" cap="all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rohetasuvus</a:t>
            </a:r>
            <a:endParaRPr sz="2800" b="1" cap="all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629482" y="1307187"/>
            <a:ext cx="13371433" cy="57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Kogu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tarneahel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peab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olema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keskkonnasõbralik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– alates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tooraine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hankimisest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kuni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lõpptarbijani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jõudmiseni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Üksik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roheline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samm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ole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piisav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kui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kogu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ahel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ei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toeta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jätkusuutlikkust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254" name="Google Shape;254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483" y="2336840"/>
            <a:ext cx="6685717" cy="7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"/>
          <p:cNvSpPr/>
          <p:nvPr/>
        </p:nvSpPr>
        <p:spPr>
          <a:xfrm>
            <a:off x="809268" y="3236000"/>
            <a:ext cx="2248257" cy="28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aleway"/>
              <a:buNone/>
            </a:pPr>
            <a:r>
              <a:rPr lang="en-US" sz="1800" b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Tootmine</a:t>
            </a:r>
            <a:endParaRPr sz="18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809268" y="3624858"/>
            <a:ext cx="6326148" cy="28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Keskkonnasõbralikud protsessid ja materjalid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257" name="Google Shape;257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5200" y="2336840"/>
            <a:ext cx="6685717" cy="7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"/>
          <p:cNvSpPr/>
          <p:nvPr/>
        </p:nvSpPr>
        <p:spPr>
          <a:xfrm>
            <a:off x="7494984" y="3236000"/>
            <a:ext cx="2248257" cy="28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aleway"/>
              <a:buNone/>
            </a:pPr>
            <a:r>
              <a:rPr lang="en-US" sz="1800" b="1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Ladustamine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7494984" y="3624858"/>
            <a:ext cx="6326148" cy="28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Energiatõhusad laod ja logistika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260" name="Google Shape;260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483" y="4092416"/>
            <a:ext cx="6685717" cy="7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"/>
          <p:cNvSpPr/>
          <p:nvPr/>
        </p:nvSpPr>
        <p:spPr>
          <a:xfrm>
            <a:off x="809268" y="4991576"/>
            <a:ext cx="2248257" cy="28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aleway"/>
              <a:buNone/>
            </a:pPr>
            <a:r>
              <a:rPr lang="en-US" sz="1800" b="1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Transport</a:t>
            </a:r>
            <a:endParaRPr sz="18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809268" y="5380434"/>
            <a:ext cx="6326148" cy="28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None/>
            </a:pP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Rohelised</a:t>
            </a:r>
            <a:r>
              <a:rPr lang="en-US" sz="1800" dirty="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transpordilahendused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263" name="Google Shape;263;p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0" y="4092416"/>
            <a:ext cx="6685717" cy="7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"/>
          <p:cNvSpPr/>
          <p:nvPr/>
        </p:nvSpPr>
        <p:spPr>
          <a:xfrm>
            <a:off x="7494984" y="4991576"/>
            <a:ext cx="2248257" cy="28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750"/>
              <a:buFont typeface="Raleway"/>
              <a:buNone/>
            </a:pPr>
            <a:r>
              <a:rPr lang="en-US" sz="1800" b="1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Tarbimine</a:t>
            </a:r>
            <a:endParaRPr sz="18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7494984" y="5380434"/>
            <a:ext cx="6326148" cy="28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Vastutustundlik tarbimiskäitumine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29483" y="6050280"/>
            <a:ext cx="13371433" cy="28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3C3939"/>
              </a:buClr>
              <a:buSzPts val="1400"/>
              <a:buFont typeface="Roboto"/>
              <a:buNone/>
            </a:pPr>
            <a:r>
              <a:rPr lang="en-US" sz="1800">
                <a:solidFill>
                  <a:srgbClr val="3C393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Koostöö tarnijate, partnerite ja klientidega on võtmetähtsusega rohetasuvuse saavutamisel. Ükski organisatsioon ei saa jätkusuutlikku väärtusahelat luua isoleeritult.</a:t>
            </a:r>
            <a:endParaRPr sz="1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B690B-7506-5CE5-9270-C62BB6ECC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2226" y="7537354"/>
            <a:ext cx="1247949" cy="56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00FCF-34EE-46AA-D210-97D0C088B9E5}"/>
              </a:ext>
            </a:extLst>
          </p:cNvPr>
          <p:cNvSpPr txBox="1"/>
          <p:nvPr/>
        </p:nvSpPr>
        <p:spPr>
          <a:xfrm>
            <a:off x="13259110" y="7072794"/>
            <a:ext cx="1124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t-EE" sz="2880" kern="1200" dirty="0">
                <a:solidFill>
                  <a:srgbClr val="C9C9C9"/>
                </a:solidFill>
                <a:latin typeface="Calibri" pitchFamily="34" charset="0"/>
                <a:ea typeface="+mn-ea"/>
                <a:cs typeface="+mn-c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'i kujundus">
  <a:themeElements>
    <a:clrScheme name="TalTech ja roheline">
      <a:dk1>
        <a:srgbClr val="62BB46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193B1C"/>
      </a:dk2>
      <a:lt2>
        <a:srgbClr val="E8E8E8"/>
      </a:lt2>
      <a:accent1>
        <a:srgbClr val="41CE4E"/>
      </a:accent1>
      <a:accent2>
        <a:srgbClr val="193B1C"/>
      </a:accent2>
      <a:accent3>
        <a:srgbClr val="5EE56E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'i kujundus">
  <a:themeElements>
    <a:clrScheme name="TalTech ja roheline">
      <a:dk1>
        <a:srgbClr val="62BB46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5.xml><?xml version="1.0" encoding="utf-8"?>
<a:theme xmlns:a="http://schemas.openxmlformats.org/drawingml/2006/main" name="Office'i kujundu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3922</Words>
  <Application>Microsoft Office PowerPoint</Application>
  <PresentationFormat>Custom</PresentationFormat>
  <Paragraphs>510</Paragraphs>
  <Slides>43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Verdana</vt:lpstr>
      <vt:lpstr>DM Sans</vt:lpstr>
      <vt:lpstr>Roboto</vt:lpstr>
      <vt:lpstr>Wingdings</vt:lpstr>
      <vt:lpstr>Calibri</vt:lpstr>
      <vt:lpstr>Raleway</vt:lpstr>
      <vt:lpstr>Aptos</vt:lpstr>
      <vt:lpstr>Arial</vt:lpstr>
      <vt:lpstr>Noto Sans Symbols</vt:lpstr>
      <vt:lpstr>Source Code Pro</vt:lpstr>
      <vt:lpstr>Calibri Light</vt:lpstr>
      <vt:lpstr>Office Theme</vt:lpstr>
      <vt:lpstr>Office'i kujundus</vt:lpstr>
      <vt:lpstr>1_Office Theme</vt:lpstr>
      <vt:lpstr>1_Office'i kujundus</vt:lpstr>
      <vt:lpstr>MOODUL 1 (OSA2) Rohetasuvuse kontseptsioonid transpordis ja väärtusahelates  (1EAP)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Kai-Katrin Kesa</dc:creator>
  <cp:lastModifiedBy>Jelizaveta Janno</cp:lastModifiedBy>
  <cp:revision>1</cp:revision>
  <dcterms:created xsi:type="dcterms:W3CDTF">2025-11-09T13:15:57Z</dcterms:created>
  <dcterms:modified xsi:type="dcterms:W3CDTF">2026-01-11T20:12:35Z</dcterms:modified>
</cp:coreProperties>
</file>