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9"/>
  </p:notesMasterIdLst>
  <p:sldIdLst>
    <p:sldId id="257" r:id="rId2"/>
    <p:sldId id="259" r:id="rId3"/>
    <p:sldId id="260" r:id="rId4"/>
    <p:sldId id="262" r:id="rId5"/>
    <p:sldId id="263" r:id="rId6"/>
    <p:sldId id="292" r:id="rId7"/>
    <p:sldId id="293" r:id="rId8"/>
    <p:sldId id="264" r:id="rId9"/>
    <p:sldId id="265" r:id="rId10"/>
    <p:sldId id="266" r:id="rId11"/>
    <p:sldId id="267" r:id="rId12"/>
    <p:sldId id="296" r:id="rId13"/>
    <p:sldId id="295" r:id="rId14"/>
    <p:sldId id="268" r:id="rId15"/>
    <p:sldId id="269" r:id="rId16"/>
    <p:sldId id="271" r:id="rId17"/>
    <p:sldId id="272" r:id="rId18"/>
    <p:sldId id="261" r:id="rId19"/>
    <p:sldId id="270" r:id="rId20"/>
    <p:sldId id="273" r:id="rId21"/>
    <p:sldId id="274" r:id="rId22"/>
    <p:sldId id="256" r:id="rId23"/>
    <p:sldId id="275" r:id="rId24"/>
    <p:sldId id="276" r:id="rId25"/>
    <p:sldId id="277" r:id="rId26"/>
    <p:sldId id="278" r:id="rId27"/>
    <p:sldId id="279" r:id="rId28"/>
    <p:sldId id="280" r:id="rId29"/>
    <p:sldId id="281" r:id="rId30"/>
    <p:sldId id="283" r:id="rId31"/>
    <p:sldId id="287" r:id="rId32"/>
    <p:sldId id="288" r:id="rId33"/>
    <p:sldId id="285" r:id="rId34"/>
    <p:sldId id="286" r:id="rId35"/>
    <p:sldId id="289" r:id="rId36"/>
    <p:sldId id="290" r:id="rId37"/>
    <p:sldId id="291" r:id="rId38"/>
  </p:sldIdLst>
  <p:sldSz cx="14630400" cy="8229600"/>
  <p:notesSz cx="8229600" cy="14630400"/>
  <p:embeddedFontLst>
    <p:embeddedFont>
      <p:font typeface="Funnel Display" panose="020B0604020202020204" charset="0"/>
      <p:regular r:id="rId40"/>
    </p:embeddedFont>
    <p:embeddedFont>
      <p:font typeface="Funnel Sans" panose="020B0604020202020204" charset="0"/>
      <p:regular r:id="rId41"/>
    </p:embeddedFont>
  </p:embeddedFontLst>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6" autoAdjust="0"/>
    <p:restoredTop sz="93333" autoAdjust="0"/>
  </p:normalViewPr>
  <p:slideViewPr>
    <p:cSldViewPr snapToGrid="0" snapToObjects="1">
      <p:cViewPr varScale="1">
        <p:scale>
          <a:sx n="86" d="100"/>
          <a:sy n="86" d="100"/>
        </p:scale>
        <p:origin x="5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ep Tomingas" userId="f71ffdb0-1661-4ce6-a514-7a88f12f83f8" providerId="ADAL" clId="{CD25539C-97B1-4F18-8A4E-78D852CD3B66}"/>
    <pc:docChg chg="undo custSel addSld delSld modSld sldOrd">
      <pc:chgData name="Peep Tomingas" userId="f71ffdb0-1661-4ce6-a514-7a88f12f83f8" providerId="ADAL" clId="{CD25539C-97B1-4F18-8A4E-78D852CD3B66}" dt="2026-03-29T17:42:49.749" v="1504" actId="47"/>
      <pc:docMkLst>
        <pc:docMk/>
      </pc:docMkLst>
      <pc:sldChg chg="modSp del mod">
        <pc:chgData name="Peep Tomingas" userId="f71ffdb0-1661-4ce6-a514-7a88f12f83f8" providerId="ADAL" clId="{CD25539C-97B1-4F18-8A4E-78D852CD3B66}" dt="2026-03-21T11:44:06.338" v="1213" actId="2696"/>
        <pc:sldMkLst>
          <pc:docMk/>
          <pc:sldMk cId="0" sldId="256"/>
        </pc:sldMkLst>
      </pc:sldChg>
      <pc:sldChg chg="add">
        <pc:chgData name="Peep Tomingas" userId="f71ffdb0-1661-4ce6-a514-7a88f12f83f8" providerId="ADAL" clId="{CD25539C-97B1-4F18-8A4E-78D852CD3B66}" dt="2026-03-21T11:45:29.367" v="1214"/>
        <pc:sldMkLst>
          <pc:docMk/>
          <pc:sldMk cId="1811621878" sldId="256"/>
        </pc:sldMkLst>
      </pc:sldChg>
      <pc:sldChg chg="modSp mod">
        <pc:chgData name="Peep Tomingas" userId="f71ffdb0-1661-4ce6-a514-7a88f12f83f8" providerId="ADAL" clId="{CD25539C-97B1-4F18-8A4E-78D852CD3B66}" dt="2026-03-29T17:42:13.567" v="1502" actId="14100"/>
        <pc:sldMkLst>
          <pc:docMk/>
          <pc:sldMk cId="0" sldId="257"/>
        </pc:sldMkLst>
        <pc:spChg chg="mod">
          <ac:chgData name="Peep Tomingas" userId="f71ffdb0-1661-4ce6-a514-7a88f12f83f8" providerId="ADAL" clId="{CD25539C-97B1-4F18-8A4E-78D852CD3B66}" dt="2026-03-29T17:42:13.567" v="1502" actId="14100"/>
          <ac:spMkLst>
            <pc:docMk/>
            <pc:sldMk cId="0" sldId="257"/>
            <ac:spMk id="3" creationId="{00000000-0000-0000-0000-000000000000}"/>
          </ac:spMkLst>
        </pc:spChg>
      </pc:sldChg>
      <pc:sldChg chg="mod modShow modNotesTx">
        <pc:chgData name="Peep Tomingas" userId="f71ffdb0-1661-4ce6-a514-7a88f12f83f8" providerId="ADAL" clId="{CD25539C-97B1-4F18-8A4E-78D852CD3B66}" dt="2026-03-29T17:40:58.058" v="1478" actId="729"/>
        <pc:sldMkLst>
          <pc:docMk/>
          <pc:sldMk cId="0" sldId="260"/>
        </pc:sldMkLst>
      </pc:sldChg>
      <pc:sldChg chg="modSp add del mod ord">
        <pc:chgData name="Peep Tomingas" userId="f71ffdb0-1661-4ce6-a514-7a88f12f83f8" providerId="ADAL" clId="{CD25539C-97B1-4F18-8A4E-78D852CD3B66}" dt="2026-03-21T10:14:55.068" v="1168" actId="2696"/>
        <pc:sldMkLst>
          <pc:docMk/>
          <pc:sldMk cId="0" sldId="261"/>
        </pc:sldMkLst>
        <pc:spChg chg="mod">
          <ac:chgData name="Peep Tomingas" userId="f71ffdb0-1661-4ce6-a514-7a88f12f83f8" providerId="ADAL" clId="{CD25539C-97B1-4F18-8A4E-78D852CD3B66}" dt="2026-03-21T09:17:56.501" v="705" actId="114"/>
          <ac:spMkLst>
            <pc:docMk/>
            <pc:sldMk cId="0" sldId="261"/>
            <ac:spMk id="2" creationId="{00000000-0000-0000-0000-000000000000}"/>
          </ac:spMkLst>
        </pc:spChg>
      </pc:sldChg>
      <pc:sldChg chg="add del">
        <pc:chgData name="Peep Tomingas" userId="f71ffdb0-1661-4ce6-a514-7a88f12f83f8" providerId="ADAL" clId="{CD25539C-97B1-4F18-8A4E-78D852CD3B66}" dt="2026-03-21T10:14:44.566" v="1167"/>
        <pc:sldMkLst>
          <pc:docMk/>
          <pc:sldMk cId="3080231081" sldId="261"/>
        </pc:sldMkLst>
      </pc:sldChg>
      <pc:sldChg chg="modSp mod modNotesTx">
        <pc:chgData name="Peep Tomingas" userId="f71ffdb0-1661-4ce6-a514-7a88f12f83f8" providerId="ADAL" clId="{CD25539C-97B1-4F18-8A4E-78D852CD3B66}" dt="2026-03-21T08:49:29.443" v="345" actId="1076"/>
        <pc:sldMkLst>
          <pc:docMk/>
          <pc:sldMk cId="0" sldId="264"/>
        </pc:sldMkLst>
        <pc:spChg chg="mod">
          <ac:chgData name="Peep Tomingas" userId="f71ffdb0-1661-4ce6-a514-7a88f12f83f8" providerId="ADAL" clId="{CD25539C-97B1-4F18-8A4E-78D852CD3B66}" dt="2026-03-21T08:48:23.167" v="332" actId="1076"/>
          <ac:spMkLst>
            <pc:docMk/>
            <pc:sldMk cId="0" sldId="264"/>
            <ac:spMk id="4" creationId="{00000000-0000-0000-0000-000000000000}"/>
          </ac:spMkLst>
        </pc:spChg>
        <pc:spChg chg="mod">
          <ac:chgData name="Peep Tomingas" userId="f71ffdb0-1661-4ce6-a514-7a88f12f83f8" providerId="ADAL" clId="{CD25539C-97B1-4F18-8A4E-78D852CD3B66}" dt="2026-03-21T08:48:47.100" v="337" actId="1076"/>
          <ac:spMkLst>
            <pc:docMk/>
            <pc:sldMk cId="0" sldId="264"/>
            <ac:spMk id="5" creationId="{00000000-0000-0000-0000-000000000000}"/>
          </ac:spMkLst>
        </pc:spChg>
        <pc:spChg chg="mod">
          <ac:chgData name="Peep Tomingas" userId="f71ffdb0-1661-4ce6-a514-7a88f12f83f8" providerId="ADAL" clId="{CD25539C-97B1-4F18-8A4E-78D852CD3B66}" dt="2026-03-21T08:48:26.048" v="333" actId="1076"/>
          <ac:spMkLst>
            <pc:docMk/>
            <pc:sldMk cId="0" sldId="264"/>
            <ac:spMk id="7" creationId="{00000000-0000-0000-0000-000000000000}"/>
          </ac:spMkLst>
        </pc:spChg>
        <pc:spChg chg="mod">
          <ac:chgData name="Peep Tomingas" userId="f71ffdb0-1661-4ce6-a514-7a88f12f83f8" providerId="ADAL" clId="{CD25539C-97B1-4F18-8A4E-78D852CD3B66}" dt="2026-03-21T08:48:51.561" v="338" actId="1076"/>
          <ac:spMkLst>
            <pc:docMk/>
            <pc:sldMk cId="0" sldId="264"/>
            <ac:spMk id="8" creationId="{00000000-0000-0000-0000-000000000000}"/>
          </ac:spMkLst>
        </pc:spChg>
        <pc:spChg chg="mod">
          <ac:chgData name="Peep Tomingas" userId="f71ffdb0-1661-4ce6-a514-7a88f12f83f8" providerId="ADAL" clId="{CD25539C-97B1-4F18-8A4E-78D852CD3B66}" dt="2026-03-21T08:49:13.864" v="342" actId="1076"/>
          <ac:spMkLst>
            <pc:docMk/>
            <pc:sldMk cId="0" sldId="264"/>
            <ac:spMk id="10" creationId="{00000000-0000-0000-0000-000000000000}"/>
          </ac:spMkLst>
        </pc:spChg>
        <pc:spChg chg="mod">
          <ac:chgData name="Peep Tomingas" userId="f71ffdb0-1661-4ce6-a514-7a88f12f83f8" providerId="ADAL" clId="{CD25539C-97B1-4F18-8A4E-78D852CD3B66}" dt="2026-03-21T08:49:13.864" v="342" actId="1076"/>
          <ac:spMkLst>
            <pc:docMk/>
            <pc:sldMk cId="0" sldId="264"/>
            <ac:spMk id="11" creationId="{00000000-0000-0000-0000-000000000000}"/>
          </ac:spMkLst>
        </pc:spChg>
        <pc:spChg chg="mod">
          <ac:chgData name="Peep Tomingas" userId="f71ffdb0-1661-4ce6-a514-7a88f12f83f8" providerId="ADAL" clId="{CD25539C-97B1-4F18-8A4E-78D852CD3B66}" dt="2026-03-21T08:49:13.864" v="342" actId="1076"/>
          <ac:spMkLst>
            <pc:docMk/>
            <pc:sldMk cId="0" sldId="264"/>
            <ac:spMk id="13" creationId="{00000000-0000-0000-0000-000000000000}"/>
          </ac:spMkLst>
        </pc:spChg>
        <pc:spChg chg="mod">
          <ac:chgData name="Peep Tomingas" userId="f71ffdb0-1661-4ce6-a514-7a88f12f83f8" providerId="ADAL" clId="{CD25539C-97B1-4F18-8A4E-78D852CD3B66}" dt="2026-03-21T08:49:13.864" v="342" actId="1076"/>
          <ac:spMkLst>
            <pc:docMk/>
            <pc:sldMk cId="0" sldId="264"/>
            <ac:spMk id="14" creationId="{00000000-0000-0000-0000-000000000000}"/>
          </ac:spMkLst>
        </pc:spChg>
        <pc:spChg chg="mod">
          <ac:chgData name="Peep Tomingas" userId="f71ffdb0-1661-4ce6-a514-7a88f12f83f8" providerId="ADAL" clId="{CD25539C-97B1-4F18-8A4E-78D852CD3B66}" dt="2026-03-21T08:49:13.864" v="342" actId="1076"/>
          <ac:spMkLst>
            <pc:docMk/>
            <pc:sldMk cId="0" sldId="264"/>
            <ac:spMk id="16" creationId="{00000000-0000-0000-0000-000000000000}"/>
          </ac:spMkLst>
        </pc:spChg>
        <pc:spChg chg="mod">
          <ac:chgData name="Peep Tomingas" userId="f71ffdb0-1661-4ce6-a514-7a88f12f83f8" providerId="ADAL" clId="{CD25539C-97B1-4F18-8A4E-78D852CD3B66}" dt="2026-03-21T08:49:17.991" v="343" actId="1076"/>
          <ac:spMkLst>
            <pc:docMk/>
            <pc:sldMk cId="0" sldId="264"/>
            <ac:spMk id="17" creationId="{00000000-0000-0000-0000-000000000000}"/>
          </ac:spMkLst>
        </pc:spChg>
        <pc:spChg chg="mod">
          <ac:chgData name="Peep Tomingas" userId="f71ffdb0-1661-4ce6-a514-7a88f12f83f8" providerId="ADAL" clId="{CD25539C-97B1-4F18-8A4E-78D852CD3B66}" dt="2026-03-21T08:49:13.864" v="342" actId="1076"/>
          <ac:spMkLst>
            <pc:docMk/>
            <pc:sldMk cId="0" sldId="264"/>
            <ac:spMk id="19" creationId="{00000000-0000-0000-0000-000000000000}"/>
          </ac:spMkLst>
        </pc:spChg>
        <pc:spChg chg="mod">
          <ac:chgData name="Peep Tomingas" userId="f71ffdb0-1661-4ce6-a514-7a88f12f83f8" providerId="ADAL" clId="{CD25539C-97B1-4F18-8A4E-78D852CD3B66}" dt="2026-03-21T08:49:29.443" v="345" actId="1076"/>
          <ac:spMkLst>
            <pc:docMk/>
            <pc:sldMk cId="0" sldId="264"/>
            <ac:spMk id="20" creationId="{00000000-0000-0000-0000-000000000000}"/>
          </ac:spMkLst>
        </pc:spChg>
        <pc:picChg chg="mod">
          <ac:chgData name="Peep Tomingas" userId="f71ffdb0-1661-4ce6-a514-7a88f12f83f8" providerId="ADAL" clId="{CD25539C-97B1-4F18-8A4E-78D852CD3B66}" dt="2026-03-21T08:49:13.864" v="342" actId="1076"/>
          <ac:picMkLst>
            <pc:docMk/>
            <pc:sldMk cId="0" sldId="264"/>
            <ac:picMk id="9" creationId="{00000000-0000-0000-0000-000000000000}"/>
          </ac:picMkLst>
        </pc:picChg>
        <pc:picChg chg="mod">
          <ac:chgData name="Peep Tomingas" userId="f71ffdb0-1661-4ce6-a514-7a88f12f83f8" providerId="ADAL" clId="{CD25539C-97B1-4F18-8A4E-78D852CD3B66}" dt="2026-03-21T08:49:13.864" v="342" actId="1076"/>
          <ac:picMkLst>
            <pc:docMk/>
            <pc:sldMk cId="0" sldId="264"/>
            <ac:picMk id="12" creationId="{00000000-0000-0000-0000-000000000000}"/>
          </ac:picMkLst>
        </pc:picChg>
        <pc:picChg chg="mod">
          <ac:chgData name="Peep Tomingas" userId="f71ffdb0-1661-4ce6-a514-7a88f12f83f8" providerId="ADAL" clId="{CD25539C-97B1-4F18-8A4E-78D852CD3B66}" dt="2026-03-21T08:49:13.864" v="342" actId="1076"/>
          <ac:picMkLst>
            <pc:docMk/>
            <pc:sldMk cId="0" sldId="264"/>
            <ac:picMk id="15" creationId="{00000000-0000-0000-0000-000000000000}"/>
          </ac:picMkLst>
        </pc:picChg>
        <pc:picChg chg="mod">
          <ac:chgData name="Peep Tomingas" userId="f71ffdb0-1661-4ce6-a514-7a88f12f83f8" providerId="ADAL" clId="{CD25539C-97B1-4F18-8A4E-78D852CD3B66}" dt="2026-03-21T08:49:13.864" v="342" actId="1076"/>
          <ac:picMkLst>
            <pc:docMk/>
            <pc:sldMk cId="0" sldId="264"/>
            <ac:picMk id="18" creationId="{00000000-0000-0000-0000-000000000000}"/>
          </ac:picMkLst>
        </pc:picChg>
      </pc:sldChg>
      <pc:sldChg chg="addSp delSp modSp mod">
        <pc:chgData name="Peep Tomingas" userId="f71ffdb0-1661-4ce6-a514-7a88f12f83f8" providerId="ADAL" clId="{CD25539C-97B1-4F18-8A4E-78D852CD3B66}" dt="2026-03-21T08:52:48.721" v="354" actId="1076"/>
        <pc:sldMkLst>
          <pc:docMk/>
          <pc:sldMk cId="0" sldId="265"/>
        </pc:sldMkLst>
        <pc:spChg chg="mod">
          <ac:chgData name="Peep Tomingas" userId="f71ffdb0-1661-4ce6-a514-7a88f12f83f8" providerId="ADAL" clId="{CD25539C-97B1-4F18-8A4E-78D852CD3B66}" dt="2026-03-21T08:52:23.397" v="352" actId="255"/>
          <ac:spMkLst>
            <pc:docMk/>
            <pc:sldMk cId="0" sldId="265"/>
            <ac:spMk id="5" creationId="{00000000-0000-0000-0000-000000000000}"/>
          </ac:spMkLst>
        </pc:spChg>
        <pc:spChg chg="mod">
          <ac:chgData name="Peep Tomingas" userId="f71ffdb0-1661-4ce6-a514-7a88f12f83f8" providerId="ADAL" clId="{CD25539C-97B1-4F18-8A4E-78D852CD3B66}" dt="2026-03-21T08:52:41.943" v="353" actId="1076"/>
          <ac:spMkLst>
            <pc:docMk/>
            <pc:sldMk cId="0" sldId="265"/>
            <ac:spMk id="6" creationId="{00000000-0000-0000-0000-000000000000}"/>
          </ac:spMkLst>
        </pc:spChg>
        <pc:spChg chg="mod">
          <ac:chgData name="Peep Tomingas" userId="f71ffdb0-1661-4ce6-a514-7a88f12f83f8" providerId="ADAL" clId="{CD25539C-97B1-4F18-8A4E-78D852CD3B66}" dt="2026-03-21T08:52:48.721" v="354" actId="1076"/>
          <ac:spMkLst>
            <pc:docMk/>
            <pc:sldMk cId="0" sldId="265"/>
            <ac:spMk id="7" creationId="{00000000-0000-0000-0000-000000000000}"/>
          </ac:spMkLst>
        </pc:spChg>
        <pc:spChg chg="mod">
          <ac:chgData name="Peep Tomingas" userId="f71ffdb0-1661-4ce6-a514-7a88f12f83f8" providerId="ADAL" clId="{CD25539C-97B1-4F18-8A4E-78D852CD3B66}" dt="2026-03-21T08:52:23.397" v="352" actId="255"/>
          <ac:spMkLst>
            <pc:docMk/>
            <pc:sldMk cId="0" sldId="265"/>
            <ac:spMk id="10" creationId="{00000000-0000-0000-0000-000000000000}"/>
          </ac:spMkLst>
        </pc:spChg>
        <pc:spChg chg="mod">
          <ac:chgData name="Peep Tomingas" userId="f71ffdb0-1661-4ce6-a514-7a88f12f83f8" providerId="ADAL" clId="{CD25539C-97B1-4F18-8A4E-78D852CD3B66}" dt="2026-03-21T08:52:41.943" v="353" actId="1076"/>
          <ac:spMkLst>
            <pc:docMk/>
            <pc:sldMk cId="0" sldId="265"/>
            <ac:spMk id="11" creationId="{00000000-0000-0000-0000-000000000000}"/>
          </ac:spMkLst>
        </pc:spChg>
        <pc:spChg chg="mod">
          <ac:chgData name="Peep Tomingas" userId="f71ffdb0-1661-4ce6-a514-7a88f12f83f8" providerId="ADAL" clId="{CD25539C-97B1-4F18-8A4E-78D852CD3B66}" dt="2026-03-21T08:52:48.721" v="354" actId="1076"/>
          <ac:spMkLst>
            <pc:docMk/>
            <pc:sldMk cId="0" sldId="265"/>
            <ac:spMk id="12" creationId="{00000000-0000-0000-0000-000000000000}"/>
          </ac:spMkLst>
        </pc:spChg>
        <pc:spChg chg="mod">
          <ac:chgData name="Peep Tomingas" userId="f71ffdb0-1661-4ce6-a514-7a88f12f83f8" providerId="ADAL" clId="{CD25539C-97B1-4F18-8A4E-78D852CD3B66}" dt="2026-03-21T08:52:23.397" v="352" actId="255"/>
          <ac:spMkLst>
            <pc:docMk/>
            <pc:sldMk cId="0" sldId="265"/>
            <ac:spMk id="15" creationId="{00000000-0000-0000-0000-000000000000}"/>
          </ac:spMkLst>
        </pc:spChg>
        <pc:spChg chg="mod">
          <ac:chgData name="Peep Tomingas" userId="f71ffdb0-1661-4ce6-a514-7a88f12f83f8" providerId="ADAL" clId="{CD25539C-97B1-4F18-8A4E-78D852CD3B66}" dt="2026-03-21T08:52:41.943" v="353" actId="1076"/>
          <ac:spMkLst>
            <pc:docMk/>
            <pc:sldMk cId="0" sldId="265"/>
            <ac:spMk id="16" creationId="{00000000-0000-0000-0000-000000000000}"/>
          </ac:spMkLst>
        </pc:spChg>
        <pc:spChg chg="mod">
          <ac:chgData name="Peep Tomingas" userId="f71ffdb0-1661-4ce6-a514-7a88f12f83f8" providerId="ADAL" clId="{CD25539C-97B1-4F18-8A4E-78D852CD3B66}" dt="2026-03-21T08:52:48.721" v="354" actId="1076"/>
          <ac:spMkLst>
            <pc:docMk/>
            <pc:sldMk cId="0" sldId="265"/>
            <ac:spMk id="17" creationId="{00000000-0000-0000-0000-000000000000}"/>
          </ac:spMkLst>
        </pc:spChg>
        <pc:spChg chg="mod">
          <ac:chgData name="Peep Tomingas" userId="f71ffdb0-1661-4ce6-a514-7a88f12f83f8" providerId="ADAL" clId="{CD25539C-97B1-4F18-8A4E-78D852CD3B66}" dt="2026-03-21T08:52:41.943" v="353" actId="1076"/>
          <ac:spMkLst>
            <pc:docMk/>
            <pc:sldMk cId="0" sldId="265"/>
            <ac:spMk id="21" creationId="{00000000-0000-0000-0000-000000000000}"/>
          </ac:spMkLst>
        </pc:spChg>
        <pc:spChg chg="mod">
          <ac:chgData name="Peep Tomingas" userId="f71ffdb0-1661-4ce6-a514-7a88f12f83f8" providerId="ADAL" clId="{CD25539C-97B1-4F18-8A4E-78D852CD3B66}" dt="2026-03-21T08:52:48.721" v="354" actId="1076"/>
          <ac:spMkLst>
            <pc:docMk/>
            <pc:sldMk cId="0" sldId="265"/>
            <ac:spMk id="22" creationId="{00000000-0000-0000-0000-000000000000}"/>
          </ac:spMkLst>
        </pc:spChg>
        <pc:spChg chg="mod">
          <ac:chgData name="Peep Tomingas" userId="f71ffdb0-1661-4ce6-a514-7a88f12f83f8" providerId="ADAL" clId="{CD25539C-97B1-4F18-8A4E-78D852CD3B66}" dt="2026-03-21T08:52:12.199" v="351" actId="14100"/>
          <ac:spMkLst>
            <pc:docMk/>
            <pc:sldMk cId="0" sldId="265"/>
            <ac:spMk id="24" creationId="{00000000-0000-0000-0000-000000000000}"/>
          </ac:spMkLst>
        </pc:spChg>
        <pc:spChg chg="mod">
          <ac:chgData name="Peep Tomingas" userId="f71ffdb0-1661-4ce6-a514-7a88f12f83f8" providerId="ADAL" clId="{CD25539C-97B1-4F18-8A4E-78D852CD3B66}" dt="2026-03-21T08:52:41.943" v="353" actId="1076"/>
          <ac:spMkLst>
            <pc:docMk/>
            <pc:sldMk cId="0" sldId="265"/>
            <ac:spMk id="26" creationId="{00000000-0000-0000-0000-000000000000}"/>
          </ac:spMkLst>
        </pc:spChg>
        <pc:spChg chg="mod">
          <ac:chgData name="Peep Tomingas" userId="f71ffdb0-1661-4ce6-a514-7a88f12f83f8" providerId="ADAL" clId="{CD25539C-97B1-4F18-8A4E-78D852CD3B66}" dt="2026-03-21T08:52:48.721" v="354" actId="1076"/>
          <ac:spMkLst>
            <pc:docMk/>
            <pc:sldMk cId="0" sldId="265"/>
            <ac:spMk id="27" creationId="{00000000-0000-0000-0000-000000000000}"/>
          </ac:spMkLst>
        </pc:spChg>
        <pc:spChg chg="mod">
          <ac:chgData name="Peep Tomingas" userId="f71ffdb0-1661-4ce6-a514-7a88f12f83f8" providerId="ADAL" clId="{CD25539C-97B1-4F18-8A4E-78D852CD3B66}" dt="2026-03-21T08:52:06.696" v="350" actId="14100"/>
          <ac:spMkLst>
            <pc:docMk/>
            <pc:sldMk cId="0" sldId="265"/>
            <ac:spMk id="29" creationId="{00000000-0000-0000-0000-000000000000}"/>
          </ac:spMkLst>
        </pc:spChg>
        <pc:spChg chg="mod">
          <ac:chgData name="Peep Tomingas" userId="f71ffdb0-1661-4ce6-a514-7a88f12f83f8" providerId="ADAL" clId="{CD25539C-97B1-4F18-8A4E-78D852CD3B66}" dt="2026-03-21T08:52:23.397" v="352" actId="255"/>
          <ac:spMkLst>
            <pc:docMk/>
            <pc:sldMk cId="0" sldId="265"/>
            <ac:spMk id="30" creationId="{00000000-0000-0000-0000-000000000000}"/>
          </ac:spMkLst>
        </pc:spChg>
        <pc:spChg chg="mod">
          <ac:chgData name="Peep Tomingas" userId="f71ffdb0-1661-4ce6-a514-7a88f12f83f8" providerId="ADAL" clId="{CD25539C-97B1-4F18-8A4E-78D852CD3B66}" dt="2026-03-21T08:52:41.943" v="353" actId="1076"/>
          <ac:spMkLst>
            <pc:docMk/>
            <pc:sldMk cId="0" sldId="265"/>
            <ac:spMk id="31" creationId="{00000000-0000-0000-0000-000000000000}"/>
          </ac:spMkLst>
        </pc:spChg>
        <pc:spChg chg="mod">
          <ac:chgData name="Peep Tomingas" userId="f71ffdb0-1661-4ce6-a514-7a88f12f83f8" providerId="ADAL" clId="{CD25539C-97B1-4F18-8A4E-78D852CD3B66}" dt="2026-03-21T08:52:48.721" v="354" actId="1076"/>
          <ac:spMkLst>
            <pc:docMk/>
            <pc:sldMk cId="0" sldId="265"/>
            <ac:spMk id="32" creationId="{00000000-0000-0000-0000-000000000000}"/>
          </ac:spMkLst>
        </pc:spChg>
      </pc:sldChg>
      <pc:sldChg chg="modSp mod">
        <pc:chgData name="Peep Tomingas" userId="f71ffdb0-1661-4ce6-a514-7a88f12f83f8" providerId="ADAL" clId="{CD25539C-97B1-4F18-8A4E-78D852CD3B66}" dt="2026-03-21T09:14:34.234" v="676" actId="1076"/>
        <pc:sldMkLst>
          <pc:docMk/>
          <pc:sldMk cId="0" sldId="267"/>
        </pc:sldMkLst>
        <pc:spChg chg="mod">
          <ac:chgData name="Peep Tomingas" userId="f71ffdb0-1661-4ce6-a514-7a88f12f83f8" providerId="ADAL" clId="{CD25539C-97B1-4F18-8A4E-78D852CD3B66}" dt="2026-03-21T09:14:26.038" v="674" actId="1076"/>
          <ac:spMkLst>
            <pc:docMk/>
            <pc:sldMk cId="0" sldId="267"/>
            <ac:spMk id="3" creationId="{00000000-0000-0000-0000-000000000000}"/>
          </ac:spMkLst>
        </pc:spChg>
        <pc:spChg chg="mod">
          <ac:chgData name="Peep Tomingas" userId="f71ffdb0-1661-4ce6-a514-7a88f12f83f8" providerId="ADAL" clId="{CD25539C-97B1-4F18-8A4E-78D852CD3B66}" dt="2026-03-21T09:14:34.234" v="676" actId="1076"/>
          <ac:spMkLst>
            <pc:docMk/>
            <pc:sldMk cId="0" sldId="267"/>
            <ac:spMk id="4" creationId="{00000000-0000-0000-0000-000000000000}"/>
          </ac:spMkLst>
        </pc:spChg>
      </pc:sldChg>
      <pc:sldChg chg="modSp mod">
        <pc:chgData name="Peep Tomingas" userId="f71ffdb0-1661-4ce6-a514-7a88f12f83f8" providerId="ADAL" clId="{CD25539C-97B1-4F18-8A4E-78D852CD3B66}" dt="2026-03-28T21:34:37.216" v="1477" actId="14100"/>
        <pc:sldMkLst>
          <pc:docMk/>
          <pc:sldMk cId="0" sldId="268"/>
        </pc:sldMkLst>
        <pc:spChg chg="mod">
          <ac:chgData name="Peep Tomingas" userId="f71ffdb0-1661-4ce6-a514-7a88f12f83f8" providerId="ADAL" clId="{CD25539C-97B1-4F18-8A4E-78D852CD3B66}" dt="2026-03-28T21:34:37.216" v="1477" actId="14100"/>
          <ac:spMkLst>
            <pc:docMk/>
            <pc:sldMk cId="0" sldId="268"/>
            <ac:spMk id="2" creationId="{00000000-0000-0000-0000-000000000000}"/>
          </ac:spMkLst>
        </pc:spChg>
        <pc:spChg chg="mod">
          <ac:chgData name="Peep Tomingas" userId="f71ffdb0-1661-4ce6-a514-7a88f12f83f8" providerId="ADAL" clId="{CD25539C-97B1-4F18-8A4E-78D852CD3B66}" dt="2026-03-21T11:10:16.087" v="1211" actId="207"/>
          <ac:spMkLst>
            <pc:docMk/>
            <pc:sldMk cId="0" sldId="268"/>
            <ac:spMk id="15" creationId="{00000000-0000-0000-0000-000000000000}"/>
          </ac:spMkLst>
        </pc:spChg>
        <pc:spChg chg="mod">
          <ac:chgData name="Peep Tomingas" userId="f71ffdb0-1661-4ce6-a514-7a88f12f83f8" providerId="ADAL" clId="{CD25539C-97B1-4F18-8A4E-78D852CD3B66}" dt="2026-03-21T11:10:28.194" v="1212" actId="207"/>
          <ac:spMkLst>
            <pc:docMk/>
            <pc:sldMk cId="0" sldId="268"/>
            <ac:spMk id="23" creationId="{00000000-0000-0000-0000-000000000000}"/>
          </ac:spMkLst>
        </pc:spChg>
      </pc:sldChg>
      <pc:sldChg chg="modSp mod">
        <pc:chgData name="Peep Tomingas" userId="f71ffdb0-1661-4ce6-a514-7a88f12f83f8" providerId="ADAL" clId="{CD25539C-97B1-4F18-8A4E-78D852CD3B66}" dt="2026-03-21T09:16:51.795" v="687" actId="255"/>
        <pc:sldMkLst>
          <pc:docMk/>
          <pc:sldMk cId="0" sldId="269"/>
        </pc:sldMkLst>
        <pc:spChg chg="mod">
          <ac:chgData name="Peep Tomingas" userId="f71ffdb0-1661-4ce6-a514-7a88f12f83f8" providerId="ADAL" clId="{CD25539C-97B1-4F18-8A4E-78D852CD3B66}" dt="2026-03-21T09:16:51.795" v="687" actId="255"/>
          <ac:spMkLst>
            <pc:docMk/>
            <pc:sldMk cId="0" sldId="269"/>
            <ac:spMk id="4" creationId="{00000000-0000-0000-0000-000000000000}"/>
          </ac:spMkLst>
        </pc:spChg>
        <pc:spChg chg="mod">
          <ac:chgData name="Peep Tomingas" userId="f71ffdb0-1661-4ce6-a514-7a88f12f83f8" providerId="ADAL" clId="{CD25539C-97B1-4F18-8A4E-78D852CD3B66}" dt="2026-03-21T09:16:20.157" v="684" actId="255"/>
          <ac:spMkLst>
            <pc:docMk/>
            <pc:sldMk cId="0" sldId="269"/>
            <ac:spMk id="5" creationId="{00000000-0000-0000-0000-000000000000}"/>
          </ac:spMkLst>
        </pc:spChg>
        <pc:spChg chg="mod">
          <ac:chgData name="Peep Tomingas" userId="f71ffdb0-1661-4ce6-a514-7a88f12f83f8" providerId="ADAL" clId="{CD25539C-97B1-4F18-8A4E-78D852CD3B66}" dt="2026-03-21T09:16:12.637" v="683" actId="255"/>
          <ac:spMkLst>
            <pc:docMk/>
            <pc:sldMk cId="0" sldId="269"/>
            <ac:spMk id="6" creationId="{00000000-0000-0000-0000-000000000000}"/>
          </ac:spMkLst>
        </pc:spChg>
        <pc:spChg chg="mod">
          <ac:chgData name="Peep Tomingas" userId="f71ffdb0-1661-4ce6-a514-7a88f12f83f8" providerId="ADAL" clId="{CD25539C-97B1-4F18-8A4E-78D852CD3B66}" dt="2026-03-21T09:15:37.902" v="679" actId="255"/>
          <ac:spMkLst>
            <pc:docMk/>
            <pc:sldMk cId="0" sldId="269"/>
            <ac:spMk id="7" creationId="{00000000-0000-0000-0000-000000000000}"/>
          </ac:spMkLst>
        </pc:spChg>
        <pc:spChg chg="mod">
          <ac:chgData name="Peep Tomingas" userId="f71ffdb0-1661-4ce6-a514-7a88f12f83f8" providerId="ADAL" clId="{CD25539C-97B1-4F18-8A4E-78D852CD3B66}" dt="2026-03-21T09:15:53.904" v="681" actId="1076"/>
          <ac:spMkLst>
            <pc:docMk/>
            <pc:sldMk cId="0" sldId="269"/>
            <ac:spMk id="8" creationId="{00000000-0000-0000-0000-000000000000}"/>
          </ac:spMkLst>
        </pc:spChg>
        <pc:spChg chg="mod">
          <ac:chgData name="Peep Tomingas" userId="f71ffdb0-1661-4ce6-a514-7a88f12f83f8" providerId="ADAL" clId="{CD25539C-97B1-4F18-8A4E-78D852CD3B66}" dt="2026-03-21T09:16:27.533" v="685" actId="255"/>
          <ac:spMkLst>
            <pc:docMk/>
            <pc:sldMk cId="0" sldId="269"/>
            <ac:spMk id="9" creationId="{00000000-0000-0000-0000-000000000000}"/>
          </ac:spMkLst>
        </pc:spChg>
        <pc:spChg chg="mod">
          <ac:chgData name="Peep Tomingas" userId="f71ffdb0-1661-4ce6-a514-7a88f12f83f8" providerId="ADAL" clId="{CD25539C-97B1-4F18-8A4E-78D852CD3B66}" dt="2026-03-21T09:16:35.239" v="686" actId="255"/>
          <ac:spMkLst>
            <pc:docMk/>
            <pc:sldMk cId="0" sldId="269"/>
            <ac:spMk id="10" creationId="{00000000-0000-0000-0000-000000000000}"/>
          </ac:spMkLst>
        </pc:spChg>
        <pc:spChg chg="mod">
          <ac:chgData name="Peep Tomingas" userId="f71ffdb0-1661-4ce6-a514-7a88f12f83f8" providerId="ADAL" clId="{CD25539C-97B1-4F18-8A4E-78D852CD3B66}" dt="2026-03-21T09:15:46.525" v="680" actId="255"/>
          <ac:spMkLst>
            <pc:docMk/>
            <pc:sldMk cId="0" sldId="269"/>
            <ac:spMk id="11" creationId="{00000000-0000-0000-0000-000000000000}"/>
          </ac:spMkLst>
        </pc:spChg>
        <pc:spChg chg="mod">
          <ac:chgData name="Peep Tomingas" userId="f71ffdb0-1661-4ce6-a514-7a88f12f83f8" providerId="ADAL" clId="{CD25539C-97B1-4F18-8A4E-78D852CD3B66}" dt="2026-03-21T09:15:56.195" v="682" actId="1076"/>
          <ac:spMkLst>
            <pc:docMk/>
            <pc:sldMk cId="0" sldId="269"/>
            <ac:spMk id="12" creationId="{00000000-0000-0000-0000-000000000000}"/>
          </ac:spMkLst>
        </pc:spChg>
      </pc:sldChg>
      <pc:sldChg chg="modSp del mod">
        <pc:chgData name="Peep Tomingas" userId="f71ffdb0-1661-4ce6-a514-7a88f12f83f8" providerId="ADAL" clId="{CD25539C-97B1-4F18-8A4E-78D852CD3B66}" dt="2026-03-21T10:15:11.211" v="1169" actId="2696"/>
        <pc:sldMkLst>
          <pc:docMk/>
          <pc:sldMk cId="0" sldId="270"/>
        </pc:sldMkLst>
      </pc:sldChg>
      <pc:sldChg chg="modSp add mod">
        <pc:chgData name="Peep Tomingas" userId="f71ffdb0-1661-4ce6-a514-7a88f12f83f8" providerId="ADAL" clId="{CD25539C-97B1-4F18-8A4E-78D852CD3B66}" dt="2026-03-21T10:15:51.300" v="1171" actId="207"/>
        <pc:sldMkLst>
          <pc:docMk/>
          <pc:sldMk cId="3686115142" sldId="270"/>
        </pc:sldMkLst>
        <pc:spChg chg="mod">
          <ac:chgData name="Peep Tomingas" userId="f71ffdb0-1661-4ce6-a514-7a88f12f83f8" providerId="ADAL" clId="{CD25539C-97B1-4F18-8A4E-78D852CD3B66}" dt="2026-03-21T10:15:51.300" v="1171" actId="207"/>
          <ac:spMkLst>
            <pc:docMk/>
            <pc:sldMk cId="3686115142" sldId="270"/>
            <ac:spMk id="11" creationId="{00000000-0000-0000-0000-000000000000}"/>
          </ac:spMkLst>
        </pc:spChg>
      </pc:sldChg>
      <pc:sldChg chg="add del">
        <pc:chgData name="Peep Tomingas" userId="f71ffdb0-1661-4ce6-a514-7a88f12f83f8" providerId="ADAL" clId="{CD25539C-97B1-4F18-8A4E-78D852CD3B66}" dt="2026-03-21T10:14:55.068" v="1168" actId="2696"/>
        <pc:sldMkLst>
          <pc:docMk/>
          <pc:sldMk cId="0" sldId="272"/>
        </pc:sldMkLst>
      </pc:sldChg>
      <pc:sldChg chg="add del">
        <pc:chgData name="Peep Tomingas" userId="f71ffdb0-1661-4ce6-a514-7a88f12f83f8" providerId="ADAL" clId="{CD25539C-97B1-4F18-8A4E-78D852CD3B66}" dt="2026-03-21T10:14:44.566" v="1167"/>
        <pc:sldMkLst>
          <pc:docMk/>
          <pc:sldMk cId="2112789582" sldId="272"/>
        </pc:sldMkLst>
      </pc:sldChg>
      <pc:sldChg chg="modSp mod">
        <pc:chgData name="Peep Tomingas" userId="f71ffdb0-1661-4ce6-a514-7a88f12f83f8" providerId="ADAL" clId="{CD25539C-97B1-4F18-8A4E-78D852CD3B66}" dt="2026-03-21T09:24:32.046" v="767" actId="1076"/>
        <pc:sldMkLst>
          <pc:docMk/>
          <pc:sldMk cId="0" sldId="274"/>
        </pc:sldMkLst>
        <pc:spChg chg="mod">
          <ac:chgData name="Peep Tomingas" userId="f71ffdb0-1661-4ce6-a514-7a88f12f83f8" providerId="ADAL" clId="{CD25539C-97B1-4F18-8A4E-78D852CD3B66}" dt="2026-03-21T09:24:00.779" v="753" actId="1076"/>
          <ac:spMkLst>
            <pc:docMk/>
            <pc:sldMk cId="0" sldId="274"/>
            <ac:spMk id="5" creationId="{00000000-0000-0000-0000-000000000000}"/>
          </ac:spMkLst>
        </pc:spChg>
        <pc:spChg chg="mod">
          <ac:chgData name="Peep Tomingas" userId="f71ffdb0-1661-4ce6-a514-7a88f12f83f8" providerId="ADAL" clId="{CD25539C-97B1-4F18-8A4E-78D852CD3B66}" dt="2026-03-21T09:24:11.012" v="758" actId="20577"/>
          <ac:spMkLst>
            <pc:docMk/>
            <pc:sldMk cId="0" sldId="274"/>
            <ac:spMk id="6" creationId="{00000000-0000-0000-0000-000000000000}"/>
          </ac:spMkLst>
        </pc:spChg>
        <pc:spChg chg="mod">
          <ac:chgData name="Peep Tomingas" userId="f71ffdb0-1661-4ce6-a514-7a88f12f83f8" providerId="ADAL" clId="{CD25539C-97B1-4F18-8A4E-78D852CD3B66}" dt="2026-03-21T09:24:28.803" v="766" actId="14100"/>
          <ac:spMkLst>
            <pc:docMk/>
            <pc:sldMk cId="0" sldId="274"/>
            <ac:spMk id="8" creationId="{00000000-0000-0000-0000-000000000000}"/>
          </ac:spMkLst>
        </pc:spChg>
        <pc:spChg chg="mod">
          <ac:chgData name="Peep Tomingas" userId="f71ffdb0-1661-4ce6-a514-7a88f12f83f8" providerId="ADAL" clId="{CD25539C-97B1-4F18-8A4E-78D852CD3B66}" dt="2026-03-21T09:24:32.046" v="767" actId="1076"/>
          <ac:spMkLst>
            <pc:docMk/>
            <pc:sldMk cId="0" sldId="274"/>
            <ac:spMk id="10" creationId="{00000000-0000-0000-0000-000000000000}"/>
          </ac:spMkLst>
        </pc:spChg>
      </pc:sldChg>
      <pc:sldChg chg="modSp mod">
        <pc:chgData name="Peep Tomingas" userId="f71ffdb0-1661-4ce6-a514-7a88f12f83f8" providerId="ADAL" clId="{CD25539C-97B1-4F18-8A4E-78D852CD3B66}" dt="2026-03-21T09:23:08.202" v="750" actId="20577"/>
        <pc:sldMkLst>
          <pc:docMk/>
          <pc:sldMk cId="0" sldId="275"/>
        </pc:sldMkLst>
        <pc:spChg chg="mod">
          <ac:chgData name="Peep Tomingas" userId="f71ffdb0-1661-4ce6-a514-7a88f12f83f8" providerId="ADAL" clId="{CD25539C-97B1-4F18-8A4E-78D852CD3B66}" dt="2026-03-21T09:19:20.071" v="710" actId="255"/>
          <ac:spMkLst>
            <pc:docMk/>
            <pc:sldMk cId="0" sldId="275"/>
            <ac:spMk id="4" creationId="{00000000-0000-0000-0000-000000000000}"/>
          </ac:spMkLst>
        </pc:spChg>
        <pc:spChg chg="mod">
          <ac:chgData name="Peep Tomingas" userId="f71ffdb0-1661-4ce6-a514-7a88f12f83f8" providerId="ADAL" clId="{CD25539C-97B1-4F18-8A4E-78D852CD3B66}" dt="2026-03-21T09:19:20.071" v="710" actId="255"/>
          <ac:spMkLst>
            <pc:docMk/>
            <pc:sldMk cId="0" sldId="275"/>
            <ac:spMk id="7" creationId="{00000000-0000-0000-0000-000000000000}"/>
          </ac:spMkLst>
        </pc:spChg>
        <pc:spChg chg="mod">
          <ac:chgData name="Peep Tomingas" userId="f71ffdb0-1661-4ce6-a514-7a88f12f83f8" providerId="ADAL" clId="{CD25539C-97B1-4F18-8A4E-78D852CD3B66}" dt="2026-03-21T09:19:20.071" v="710" actId="255"/>
          <ac:spMkLst>
            <pc:docMk/>
            <pc:sldMk cId="0" sldId="275"/>
            <ac:spMk id="8" creationId="{00000000-0000-0000-0000-000000000000}"/>
          </ac:spMkLst>
        </pc:spChg>
        <pc:spChg chg="mod">
          <ac:chgData name="Peep Tomingas" userId="f71ffdb0-1661-4ce6-a514-7a88f12f83f8" providerId="ADAL" clId="{CD25539C-97B1-4F18-8A4E-78D852CD3B66}" dt="2026-03-21T09:19:20.071" v="710" actId="255"/>
          <ac:spMkLst>
            <pc:docMk/>
            <pc:sldMk cId="0" sldId="275"/>
            <ac:spMk id="11" creationId="{00000000-0000-0000-0000-000000000000}"/>
          </ac:spMkLst>
        </pc:spChg>
        <pc:spChg chg="mod">
          <ac:chgData name="Peep Tomingas" userId="f71ffdb0-1661-4ce6-a514-7a88f12f83f8" providerId="ADAL" clId="{CD25539C-97B1-4F18-8A4E-78D852CD3B66}" dt="2026-03-21T09:19:20.071" v="710" actId="255"/>
          <ac:spMkLst>
            <pc:docMk/>
            <pc:sldMk cId="0" sldId="275"/>
            <ac:spMk id="12" creationId="{00000000-0000-0000-0000-000000000000}"/>
          </ac:spMkLst>
        </pc:spChg>
        <pc:spChg chg="mod">
          <ac:chgData name="Peep Tomingas" userId="f71ffdb0-1661-4ce6-a514-7a88f12f83f8" providerId="ADAL" clId="{CD25539C-97B1-4F18-8A4E-78D852CD3B66}" dt="2026-03-21T09:19:20.071" v="710" actId="255"/>
          <ac:spMkLst>
            <pc:docMk/>
            <pc:sldMk cId="0" sldId="275"/>
            <ac:spMk id="15" creationId="{00000000-0000-0000-0000-000000000000}"/>
          </ac:spMkLst>
        </pc:spChg>
        <pc:spChg chg="mod">
          <ac:chgData name="Peep Tomingas" userId="f71ffdb0-1661-4ce6-a514-7a88f12f83f8" providerId="ADAL" clId="{CD25539C-97B1-4F18-8A4E-78D852CD3B66}" dt="2026-03-21T09:23:08.202" v="750" actId="20577"/>
          <ac:spMkLst>
            <pc:docMk/>
            <pc:sldMk cId="0" sldId="275"/>
            <ac:spMk id="16" creationId="{00000000-0000-0000-0000-000000000000}"/>
          </ac:spMkLst>
        </pc:spChg>
        <pc:spChg chg="mod">
          <ac:chgData name="Peep Tomingas" userId="f71ffdb0-1661-4ce6-a514-7a88f12f83f8" providerId="ADAL" clId="{CD25539C-97B1-4F18-8A4E-78D852CD3B66}" dt="2026-03-21T09:19:20.071" v="710" actId="255"/>
          <ac:spMkLst>
            <pc:docMk/>
            <pc:sldMk cId="0" sldId="275"/>
            <ac:spMk id="19" creationId="{00000000-0000-0000-0000-000000000000}"/>
          </ac:spMkLst>
        </pc:spChg>
        <pc:spChg chg="mod">
          <ac:chgData name="Peep Tomingas" userId="f71ffdb0-1661-4ce6-a514-7a88f12f83f8" providerId="ADAL" clId="{CD25539C-97B1-4F18-8A4E-78D852CD3B66}" dt="2026-03-21T09:19:20.071" v="710" actId="255"/>
          <ac:spMkLst>
            <pc:docMk/>
            <pc:sldMk cId="0" sldId="275"/>
            <ac:spMk id="20" creationId="{00000000-0000-0000-0000-000000000000}"/>
          </ac:spMkLst>
        </pc:spChg>
      </pc:sldChg>
      <pc:sldChg chg="modSp mod modNotesTx">
        <pc:chgData name="Peep Tomingas" userId="f71ffdb0-1661-4ce6-a514-7a88f12f83f8" providerId="ADAL" clId="{CD25539C-97B1-4F18-8A4E-78D852CD3B66}" dt="2026-03-21T10:11:00.247" v="1161" actId="403"/>
        <pc:sldMkLst>
          <pc:docMk/>
          <pc:sldMk cId="0" sldId="276"/>
        </pc:sldMkLst>
        <pc:spChg chg="mod">
          <ac:chgData name="Peep Tomingas" userId="f71ffdb0-1661-4ce6-a514-7a88f12f83f8" providerId="ADAL" clId="{CD25539C-97B1-4F18-8A4E-78D852CD3B66}" dt="2026-03-21T10:11:00.247" v="1161" actId="403"/>
          <ac:spMkLst>
            <pc:docMk/>
            <pc:sldMk cId="0" sldId="276"/>
            <ac:spMk id="5" creationId="{00000000-0000-0000-0000-000000000000}"/>
          </ac:spMkLst>
        </pc:spChg>
        <pc:spChg chg="mod">
          <ac:chgData name="Peep Tomingas" userId="f71ffdb0-1661-4ce6-a514-7a88f12f83f8" providerId="ADAL" clId="{CD25539C-97B1-4F18-8A4E-78D852CD3B66}" dt="2026-03-21T10:11:00.247" v="1161" actId="403"/>
          <ac:spMkLst>
            <pc:docMk/>
            <pc:sldMk cId="0" sldId="276"/>
            <ac:spMk id="7" creationId="{00000000-0000-0000-0000-000000000000}"/>
          </ac:spMkLst>
        </pc:spChg>
        <pc:spChg chg="mod">
          <ac:chgData name="Peep Tomingas" userId="f71ffdb0-1661-4ce6-a514-7a88f12f83f8" providerId="ADAL" clId="{CD25539C-97B1-4F18-8A4E-78D852CD3B66}" dt="2026-03-21T10:11:00.247" v="1161" actId="403"/>
          <ac:spMkLst>
            <pc:docMk/>
            <pc:sldMk cId="0" sldId="276"/>
            <ac:spMk id="10" creationId="{00000000-0000-0000-0000-000000000000}"/>
          </ac:spMkLst>
        </pc:spChg>
        <pc:spChg chg="mod">
          <ac:chgData name="Peep Tomingas" userId="f71ffdb0-1661-4ce6-a514-7a88f12f83f8" providerId="ADAL" clId="{CD25539C-97B1-4F18-8A4E-78D852CD3B66}" dt="2026-03-21T10:11:00.247" v="1161" actId="403"/>
          <ac:spMkLst>
            <pc:docMk/>
            <pc:sldMk cId="0" sldId="276"/>
            <ac:spMk id="11" creationId="{00000000-0000-0000-0000-000000000000}"/>
          </ac:spMkLst>
        </pc:spChg>
        <pc:spChg chg="mod">
          <ac:chgData name="Peep Tomingas" userId="f71ffdb0-1661-4ce6-a514-7a88f12f83f8" providerId="ADAL" clId="{CD25539C-97B1-4F18-8A4E-78D852CD3B66}" dt="2026-03-21T10:11:00.247" v="1161" actId="403"/>
          <ac:spMkLst>
            <pc:docMk/>
            <pc:sldMk cId="0" sldId="276"/>
            <ac:spMk id="12" creationId="{00000000-0000-0000-0000-000000000000}"/>
          </ac:spMkLst>
        </pc:spChg>
        <pc:spChg chg="mod">
          <ac:chgData name="Peep Tomingas" userId="f71ffdb0-1661-4ce6-a514-7a88f12f83f8" providerId="ADAL" clId="{CD25539C-97B1-4F18-8A4E-78D852CD3B66}" dt="2026-03-21T10:11:00.247" v="1161" actId="403"/>
          <ac:spMkLst>
            <pc:docMk/>
            <pc:sldMk cId="0" sldId="276"/>
            <ac:spMk id="15" creationId="{00000000-0000-0000-0000-000000000000}"/>
          </ac:spMkLst>
        </pc:spChg>
        <pc:spChg chg="mod">
          <ac:chgData name="Peep Tomingas" userId="f71ffdb0-1661-4ce6-a514-7a88f12f83f8" providerId="ADAL" clId="{CD25539C-97B1-4F18-8A4E-78D852CD3B66}" dt="2026-03-21T10:11:00.247" v="1161" actId="403"/>
          <ac:spMkLst>
            <pc:docMk/>
            <pc:sldMk cId="0" sldId="276"/>
            <ac:spMk id="16" creationId="{00000000-0000-0000-0000-000000000000}"/>
          </ac:spMkLst>
        </pc:spChg>
        <pc:spChg chg="mod">
          <ac:chgData name="Peep Tomingas" userId="f71ffdb0-1661-4ce6-a514-7a88f12f83f8" providerId="ADAL" clId="{CD25539C-97B1-4F18-8A4E-78D852CD3B66}" dt="2026-03-21T10:11:00.247" v="1161" actId="403"/>
          <ac:spMkLst>
            <pc:docMk/>
            <pc:sldMk cId="0" sldId="276"/>
            <ac:spMk id="17" creationId="{00000000-0000-0000-0000-000000000000}"/>
          </ac:spMkLst>
        </pc:spChg>
        <pc:spChg chg="mod">
          <ac:chgData name="Peep Tomingas" userId="f71ffdb0-1661-4ce6-a514-7a88f12f83f8" providerId="ADAL" clId="{CD25539C-97B1-4F18-8A4E-78D852CD3B66}" dt="2026-03-21T10:11:00.247" v="1161" actId="403"/>
          <ac:spMkLst>
            <pc:docMk/>
            <pc:sldMk cId="0" sldId="276"/>
            <ac:spMk id="20" creationId="{00000000-0000-0000-0000-000000000000}"/>
          </ac:spMkLst>
        </pc:spChg>
        <pc:spChg chg="mod">
          <ac:chgData name="Peep Tomingas" userId="f71ffdb0-1661-4ce6-a514-7a88f12f83f8" providerId="ADAL" clId="{CD25539C-97B1-4F18-8A4E-78D852CD3B66}" dt="2026-03-21T10:11:00.247" v="1161" actId="403"/>
          <ac:spMkLst>
            <pc:docMk/>
            <pc:sldMk cId="0" sldId="276"/>
            <ac:spMk id="21" creationId="{00000000-0000-0000-0000-000000000000}"/>
          </ac:spMkLst>
        </pc:spChg>
        <pc:spChg chg="mod">
          <ac:chgData name="Peep Tomingas" userId="f71ffdb0-1661-4ce6-a514-7a88f12f83f8" providerId="ADAL" clId="{CD25539C-97B1-4F18-8A4E-78D852CD3B66}" dt="2026-03-21T09:22:49.238" v="741" actId="6549"/>
          <ac:spMkLst>
            <pc:docMk/>
            <pc:sldMk cId="0" sldId="276"/>
            <ac:spMk id="22" creationId="{00000000-0000-0000-0000-000000000000}"/>
          </ac:spMkLst>
        </pc:spChg>
      </pc:sldChg>
      <pc:sldChg chg="modSp mod">
        <pc:chgData name="Peep Tomingas" userId="f71ffdb0-1661-4ce6-a514-7a88f12f83f8" providerId="ADAL" clId="{CD25539C-97B1-4F18-8A4E-78D852CD3B66}" dt="2026-03-21T09:26:55.214" v="769" actId="403"/>
        <pc:sldMkLst>
          <pc:docMk/>
          <pc:sldMk cId="0" sldId="277"/>
        </pc:sldMkLst>
        <pc:spChg chg="mod">
          <ac:chgData name="Peep Tomingas" userId="f71ffdb0-1661-4ce6-a514-7a88f12f83f8" providerId="ADAL" clId="{CD25539C-97B1-4F18-8A4E-78D852CD3B66}" dt="2026-03-21T09:26:55.214" v="769" actId="403"/>
          <ac:spMkLst>
            <pc:docMk/>
            <pc:sldMk cId="0" sldId="277"/>
            <ac:spMk id="5" creationId="{00000000-0000-0000-0000-000000000000}"/>
          </ac:spMkLst>
        </pc:spChg>
        <pc:spChg chg="mod">
          <ac:chgData name="Peep Tomingas" userId="f71ffdb0-1661-4ce6-a514-7a88f12f83f8" providerId="ADAL" clId="{CD25539C-97B1-4F18-8A4E-78D852CD3B66}" dt="2026-03-21T09:26:55.214" v="769" actId="403"/>
          <ac:spMkLst>
            <pc:docMk/>
            <pc:sldMk cId="0" sldId="277"/>
            <ac:spMk id="6" creationId="{00000000-0000-0000-0000-000000000000}"/>
          </ac:spMkLst>
        </pc:spChg>
        <pc:spChg chg="mod">
          <ac:chgData name="Peep Tomingas" userId="f71ffdb0-1661-4ce6-a514-7a88f12f83f8" providerId="ADAL" clId="{CD25539C-97B1-4F18-8A4E-78D852CD3B66}" dt="2026-03-21T09:26:55.214" v="769" actId="403"/>
          <ac:spMkLst>
            <pc:docMk/>
            <pc:sldMk cId="0" sldId="277"/>
            <ac:spMk id="9" creationId="{00000000-0000-0000-0000-000000000000}"/>
          </ac:spMkLst>
        </pc:spChg>
        <pc:spChg chg="mod">
          <ac:chgData name="Peep Tomingas" userId="f71ffdb0-1661-4ce6-a514-7a88f12f83f8" providerId="ADAL" clId="{CD25539C-97B1-4F18-8A4E-78D852CD3B66}" dt="2026-03-21T09:26:55.214" v="769" actId="403"/>
          <ac:spMkLst>
            <pc:docMk/>
            <pc:sldMk cId="0" sldId="277"/>
            <ac:spMk id="10" creationId="{00000000-0000-0000-0000-000000000000}"/>
          </ac:spMkLst>
        </pc:spChg>
        <pc:spChg chg="mod">
          <ac:chgData name="Peep Tomingas" userId="f71ffdb0-1661-4ce6-a514-7a88f12f83f8" providerId="ADAL" clId="{CD25539C-97B1-4F18-8A4E-78D852CD3B66}" dt="2026-03-21T09:26:55.214" v="769" actId="403"/>
          <ac:spMkLst>
            <pc:docMk/>
            <pc:sldMk cId="0" sldId="277"/>
            <ac:spMk id="13" creationId="{00000000-0000-0000-0000-000000000000}"/>
          </ac:spMkLst>
        </pc:spChg>
        <pc:spChg chg="mod">
          <ac:chgData name="Peep Tomingas" userId="f71ffdb0-1661-4ce6-a514-7a88f12f83f8" providerId="ADAL" clId="{CD25539C-97B1-4F18-8A4E-78D852CD3B66}" dt="2026-03-21T09:26:55.214" v="769" actId="403"/>
          <ac:spMkLst>
            <pc:docMk/>
            <pc:sldMk cId="0" sldId="277"/>
            <ac:spMk id="14" creationId="{00000000-0000-0000-0000-000000000000}"/>
          </ac:spMkLst>
        </pc:spChg>
        <pc:spChg chg="mod">
          <ac:chgData name="Peep Tomingas" userId="f71ffdb0-1661-4ce6-a514-7a88f12f83f8" providerId="ADAL" clId="{CD25539C-97B1-4F18-8A4E-78D852CD3B66}" dt="2026-03-21T09:26:55.214" v="769" actId="403"/>
          <ac:spMkLst>
            <pc:docMk/>
            <pc:sldMk cId="0" sldId="277"/>
            <ac:spMk id="17" creationId="{00000000-0000-0000-0000-000000000000}"/>
          </ac:spMkLst>
        </pc:spChg>
        <pc:spChg chg="mod">
          <ac:chgData name="Peep Tomingas" userId="f71ffdb0-1661-4ce6-a514-7a88f12f83f8" providerId="ADAL" clId="{CD25539C-97B1-4F18-8A4E-78D852CD3B66}" dt="2026-03-21T09:26:55.214" v="769" actId="403"/>
          <ac:spMkLst>
            <pc:docMk/>
            <pc:sldMk cId="0" sldId="277"/>
            <ac:spMk id="18" creationId="{00000000-0000-0000-0000-000000000000}"/>
          </ac:spMkLst>
        </pc:spChg>
      </pc:sldChg>
      <pc:sldChg chg="modSp mod modAnim">
        <pc:chgData name="Peep Tomingas" userId="f71ffdb0-1661-4ce6-a514-7a88f12f83f8" providerId="ADAL" clId="{CD25539C-97B1-4F18-8A4E-78D852CD3B66}" dt="2026-03-21T10:10:27.430" v="1160" actId="113"/>
        <pc:sldMkLst>
          <pc:docMk/>
          <pc:sldMk cId="0" sldId="278"/>
        </pc:sldMkLst>
        <pc:spChg chg="mod">
          <ac:chgData name="Peep Tomingas" userId="f71ffdb0-1661-4ce6-a514-7a88f12f83f8" providerId="ADAL" clId="{CD25539C-97B1-4F18-8A4E-78D852CD3B66}" dt="2026-03-21T09:27:05.299" v="771" actId="403"/>
          <ac:spMkLst>
            <pc:docMk/>
            <pc:sldMk cId="0" sldId="278"/>
            <ac:spMk id="5" creationId="{00000000-0000-0000-0000-000000000000}"/>
          </ac:spMkLst>
        </pc:spChg>
        <pc:spChg chg="mod">
          <ac:chgData name="Peep Tomingas" userId="f71ffdb0-1661-4ce6-a514-7a88f12f83f8" providerId="ADAL" clId="{CD25539C-97B1-4F18-8A4E-78D852CD3B66}" dt="2026-03-21T10:10:27.430" v="1160" actId="113"/>
          <ac:spMkLst>
            <pc:docMk/>
            <pc:sldMk cId="0" sldId="278"/>
            <ac:spMk id="6" creationId="{00000000-0000-0000-0000-000000000000}"/>
          </ac:spMkLst>
        </pc:spChg>
        <pc:spChg chg="mod">
          <ac:chgData name="Peep Tomingas" userId="f71ffdb0-1661-4ce6-a514-7a88f12f83f8" providerId="ADAL" clId="{CD25539C-97B1-4F18-8A4E-78D852CD3B66}" dt="2026-03-21T09:27:05.299" v="771" actId="403"/>
          <ac:spMkLst>
            <pc:docMk/>
            <pc:sldMk cId="0" sldId="278"/>
            <ac:spMk id="9" creationId="{00000000-0000-0000-0000-000000000000}"/>
          </ac:spMkLst>
        </pc:spChg>
        <pc:spChg chg="mod">
          <ac:chgData name="Peep Tomingas" userId="f71ffdb0-1661-4ce6-a514-7a88f12f83f8" providerId="ADAL" clId="{CD25539C-97B1-4F18-8A4E-78D852CD3B66}" dt="2026-03-21T09:27:05.299" v="771" actId="403"/>
          <ac:spMkLst>
            <pc:docMk/>
            <pc:sldMk cId="0" sldId="278"/>
            <ac:spMk id="10" creationId="{00000000-0000-0000-0000-000000000000}"/>
          </ac:spMkLst>
        </pc:spChg>
        <pc:spChg chg="mod">
          <ac:chgData name="Peep Tomingas" userId="f71ffdb0-1661-4ce6-a514-7a88f12f83f8" providerId="ADAL" clId="{CD25539C-97B1-4F18-8A4E-78D852CD3B66}" dt="2026-03-21T09:27:05.299" v="771" actId="403"/>
          <ac:spMkLst>
            <pc:docMk/>
            <pc:sldMk cId="0" sldId="278"/>
            <ac:spMk id="13" creationId="{00000000-0000-0000-0000-000000000000}"/>
          </ac:spMkLst>
        </pc:spChg>
        <pc:spChg chg="mod">
          <ac:chgData name="Peep Tomingas" userId="f71ffdb0-1661-4ce6-a514-7a88f12f83f8" providerId="ADAL" clId="{CD25539C-97B1-4F18-8A4E-78D852CD3B66}" dt="2026-03-21T09:27:05.299" v="771" actId="403"/>
          <ac:spMkLst>
            <pc:docMk/>
            <pc:sldMk cId="0" sldId="278"/>
            <ac:spMk id="14" creationId="{00000000-0000-0000-0000-000000000000}"/>
          </ac:spMkLst>
        </pc:spChg>
        <pc:spChg chg="mod">
          <ac:chgData name="Peep Tomingas" userId="f71ffdb0-1661-4ce6-a514-7a88f12f83f8" providerId="ADAL" clId="{CD25539C-97B1-4F18-8A4E-78D852CD3B66}" dt="2026-03-21T09:27:05.299" v="771" actId="403"/>
          <ac:spMkLst>
            <pc:docMk/>
            <pc:sldMk cId="0" sldId="278"/>
            <ac:spMk id="17" creationId="{00000000-0000-0000-0000-000000000000}"/>
          </ac:spMkLst>
        </pc:spChg>
        <pc:spChg chg="mod">
          <ac:chgData name="Peep Tomingas" userId="f71ffdb0-1661-4ce6-a514-7a88f12f83f8" providerId="ADAL" clId="{CD25539C-97B1-4F18-8A4E-78D852CD3B66}" dt="2026-03-21T09:27:05.299" v="771" actId="403"/>
          <ac:spMkLst>
            <pc:docMk/>
            <pc:sldMk cId="0" sldId="278"/>
            <ac:spMk id="18" creationId="{00000000-0000-0000-0000-000000000000}"/>
          </ac:spMkLst>
        </pc:spChg>
      </pc:sldChg>
      <pc:sldChg chg="addSp modSp mod">
        <pc:chgData name="Peep Tomingas" userId="f71ffdb0-1661-4ce6-a514-7a88f12f83f8" providerId="ADAL" clId="{CD25539C-97B1-4F18-8A4E-78D852CD3B66}" dt="2026-03-21T09:50:24.937" v="1012" actId="20577"/>
        <pc:sldMkLst>
          <pc:docMk/>
          <pc:sldMk cId="0" sldId="279"/>
        </pc:sldMkLst>
        <pc:spChg chg="mod">
          <ac:chgData name="Peep Tomingas" userId="f71ffdb0-1661-4ce6-a514-7a88f12f83f8" providerId="ADAL" clId="{CD25539C-97B1-4F18-8A4E-78D852CD3B66}" dt="2026-03-21T09:47:16.173" v="854" actId="207"/>
          <ac:spMkLst>
            <pc:docMk/>
            <pc:sldMk cId="0" sldId="279"/>
            <ac:spMk id="3" creationId="{00000000-0000-0000-0000-000000000000}"/>
          </ac:spMkLst>
        </pc:spChg>
        <pc:spChg chg="mod">
          <ac:chgData name="Peep Tomingas" userId="f71ffdb0-1661-4ce6-a514-7a88f12f83f8" providerId="ADAL" clId="{CD25539C-97B1-4F18-8A4E-78D852CD3B66}" dt="2026-03-21T09:49:49.817" v="962" actId="6549"/>
          <ac:spMkLst>
            <pc:docMk/>
            <pc:sldMk cId="0" sldId="279"/>
            <ac:spMk id="8" creationId="{00000000-0000-0000-0000-000000000000}"/>
          </ac:spMkLst>
        </pc:spChg>
        <pc:spChg chg="mod">
          <ac:chgData name="Peep Tomingas" userId="f71ffdb0-1661-4ce6-a514-7a88f12f83f8" providerId="ADAL" clId="{CD25539C-97B1-4F18-8A4E-78D852CD3B66}" dt="2026-03-21T09:28:06.977" v="777" actId="403"/>
          <ac:spMkLst>
            <pc:docMk/>
            <pc:sldMk cId="0" sldId="279"/>
            <ac:spMk id="9" creationId="{00000000-0000-0000-0000-000000000000}"/>
          </ac:spMkLst>
        </pc:spChg>
        <pc:spChg chg="mod ord">
          <ac:chgData name="Peep Tomingas" userId="f71ffdb0-1661-4ce6-a514-7a88f12f83f8" providerId="ADAL" clId="{CD25539C-97B1-4F18-8A4E-78D852CD3B66}" dt="2026-03-21T09:48:16.020" v="865" actId="167"/>
          <ac:spMkLst>
            <pc:docMk/>
            <pc:sldMk cId="0" sldId="279"/>
            <ac:spMk id="10" creationId="{00000000-0000-0000-0000-000000000000}"/>
          </ac:spMkLst>
        </pc:spChg>
        <pc:spChg chg="mod">
          <ac:chgData name="Peep Tomingas" userId="f71ffdb0-1661-4ce6-a514-7a88f12f83f8" providerId="ADAL" clId="{CD25539C-97B1-4F18-8A4E-78D852CD3B66}" dt="2026-03-21T09:48:00.074" v="861" actId="1076"/>
          <ac:spMkLst>
            <pc:docMk/>
            <pc:sldMk cId="0" sldId="279"/>
            <ac:spMk id="14" creationId="{00000000-0000-0000-0000-000000000000}"/>
          </ac:spMkLst>
        </pc:spChg>
        <pc:spChg chg="mod">
          <ac:chgData name="Peep Tomingas" userId="f71ffdb0-1661-4ce6-a514-7a88f12f83f8" providerId="ADAL" clId="{CD25539C-97B1-4F18-8A4E-78D852CD3B66}" dt="2026-03-21T09:47:55.046" v="860" actId="1076"/>
          <ac:spMkLst>
            <pc:docMk/>
            <pc:sldMk cId="0" sldId="279"/>
            <ac:spMk id="15" creationId="{00000000-0000-0000-0000-000000000000}"/>
          </ac:spMkLst>
        </pc:spChg>
        <pc:spChg chg="mod">
          <ac:chgData name="Peep Tomingas" userId="f71ffdb0-1661-4ce6-a514-7a88f12f83f8" providerId="ADAL" clId="{CD25539C-97B1-4F18-8A4E-78D852CD3B66}" dt="2026-03-21T09:44:22.922" v="802" actId="6549"/>
          <ac:spMkLst>
            <pc:docMk/>
            <pc:sldMk cId="0" sldId="279"/>
            <ac:spMk id="20" creationId="{00000000-0000-0000-0000-000000000000}"/>
          </ac:spMkLst>
        </pc:spChg>
        <pc:spChg chg="mod">
          <ac:chgData name="Peep Tomingas" userId="f71ffdb0-1661-4ce6-a514-7a88f12f83f8" providerId="ADAL" clId="{CD25539C-97B1-4F18-8A4E-78D852CD3B66}" dt="2026-03-21T09:28:06.977" v="777" actId="403"/>
          <ac:spMkLst>
            <pc:docMk/>
            <pc:sldMk cId="0" sldId="279"/>
            <ac:spMk id="25" creationId="{00000000-0000-0000-0000-000000000000}"/>
          </ac:spMkLst>
        </pc:spChg>
        <pc:spChg chg="mod">
          <ac:chgData name="Peep Tomingas" userId="f71ffdb0-1661-4ce6-a514-7a88f12f83f8" providerId="ADAL" clId="{CD25539C-97B1-4F18-8A4E-78D852CD3B66}" dt="2026-03-21T09:28:06.977" v="777" actId="403"/>
          <ac:spMkLst>
            <pc:docMk/>
            <pc:sldMk cId="0" sldId="279"/>
            <ac:spMk id="26" creationId="{00000000-0000-0000-0000-000000000000}"/>
          </ac:spMkLst>
        </pc:spChg>
        <pc:spChg chg="mod">
          <ac:chgData name="Peep Tomingas" userId="f71ffdb0-1661-4ce6-a514-7a88f12f83f8" providerId="ADAL" clId="{CD25539C-97B1-4F18-8A4E-78D852CD3B66}" dt="2026-03-21T09:28:06.977" v="777" actId="403"/>
          <ac:spMkLst>
            <pc:docMk/>
            <pc:sldMk cId="0" sldId="279"/>
            <ac:spMk id="27" creationId="{00000000-0000-0000-0000-000000000000}"/>
          </ac:spMkLst>
        </pc:spChg>
        <pc:spChg chg="mod">
          <ac:chgData name="Peep Tomingas" userId="f71ffdb0-1661-4ce6-a514-7a88f12f83f8" providerId="ADAL" clId="{CD25539C-97B1-4F18-8A4E-78D852CD3B66}" dt="2026-03-21T09:44:40.513" v="804" actId="6549"/>
          <ac:spMkLst>
            <pc:docMk/>
            <pc:sldMk cId="0" sldId="279"/>
            <ac:spMk id="33" creationId="{00000000-0000-0000-0000-000000000000}"/>
          </ac:spMkLst>
        </pc:spChg>
        <pc:spChg chg="mod">
          <ac:chgData name="Peep Tomingas" userId="f71ffdb0-1661-4ce6-a514-7a88f12f83f8" providerId="ADAL" clId="{CD25539C-97B1-4F18-8A4E-78D852CD3B66}" dt="2026-03-21T09:28:06.977" v="777" actId="403"/>
          <ac:spMkLst>
            <pc:docMk/>
            <pc:sldMk cId="0" sldId="279"/>
            <ac:spMk id="37" creationId="{00000000-0000-0000-0000-000000000000}"/>
          </ac:spMkLst>
        </pc:spChg>
        <pc:spChg chg="mod">
          <ac:chgData name="Peep Tomingas" userId="f71ffdb0-1661-4ce6-a514-7a88f12f83f8" providerId="ADAL" clId="{CD25539C-97B1-4F18-8A4E-78D852CD3B66}" dt="2026-03-21T09:28:06.977" v="777" actId="403"/>
          <ac:spMkLst>
            <pc:docMk/>
            <pc:sldMk cId="0" sldId="279"/>
            <ac:spMk id="38" creationId="{00000000-0000-0000-0000-000000000000}"/>
          </ac:spMkLst>
        </pc:spChg>
        <pc:spChg chg="add mod">
          <ac:chgData name="Peep Tomingas" userId="f71ffdb0-1661-4ce6-a514-7a88f12f83f8" providerId="ADAL" clId="{CD25539C-97B1-4F18-8A4E-78D852CD3B66}" dt="2026-03-21T09:50:24.937" v="1012" actId="20577"/>
          <ac:spMkLst>
            <pc:docMk/>
            <pc:sldMk cId="0" sldId="279"/>
            <ac:spMk id="40" creationId="{49C94F2E-BF79-4821-23B9-40A06298470E}"/>
          </ac:spMkLst>
        </pc:spChg>
      </pc:sldChg>
      <pc:sldChg chg="modSp mod">
        <pc:chgData name="Peep Tomingas" userId="f71ffdb0-1661-4ce6-a514-7a88f12f83f8" providerId="ADAL" clId="{CD25539C-97B1-4F18-8A4E-78D852CD3B66}" dt="2026-03-21T09:51:17.886" v="1018" actId="403"/>
        <pc:sldMkLst>
          <pc:docMk/>
          <pc:sldMk cId="0" sldId="281"/>
        </pc:sldMkLst>
        <pc:spChg chg="mod">
          <ac:chgData name="Peep Tomingas" userId="f71ffdb0-1661-4ce6-a514-7a88f12f83f8" providerId="ADAL" clId="{CD25539C-97B1-4F18-8A4E-78D852CD3B66}" dt="2026-03-21T09:51:17.886" v="1018" actId="403"/>
          <ac:spMkLst>
            <pc:docMk/>
            <pc:sldMk cId="0" sldId="281"/>
            <ac:spMk id="5" creationId="{00000000-0000-0000-0000-000000000000}"/>
          </ac:spMkLst>
        </pc:spChg>
        <pc:spChg chg="mod">
          <ac:chgData name="Peep Tomingas" userId="f71ffdb0-1661-4ce6-a514-7a88f12f83f8" providerId="ADAL" clId="{CD25539C-97B1-4F18-8A4E-78D852CD3B66}" dt="2026-03-21T09:51:17.886" v="1018" actId="403"/>
          <ac:spMkLst>
            <pc:docMk/>
            <pc:sldMk cId="0" sldId="281"/>
            <ac:spMk id="6" creationId="{00000000-0000-0000-0000-000000000000}"/>
          </ac:spMkLst>
        </pc:spChg>
        <pc:spChg chg="mod">
          <ac:chgData name="Peep Tomingas" userId="f71ffdb0-1661-4ce6-a514-7a88f12f83f8" providerId="ADAL" clId="{CD25539C-97B1-4F18-8A4E-78D852CD3B66}" dt="2026-03-21T09:51:17.886" v="1018" actId="403"/>
          <ac:spMkLst>
            <pc:docMk/>
            <pc:sldMk cId="0" sldId="281"/>
            <ac:spMk id="8" creationId="{00000000-0000-0000-0000-000000000000}"/>
          </ac:spMkLst>
        </pc:spChg>
        <pc:spChg chg="mod">
          <ac:chgData name="Peep Tomingas" userId="f71ffdb0-1661-4ce6-a514-7a88f12f83f8" providerId="ADAL" clId="{CD25539C-97B1-4F18-8A4E-78D852CD3B66}" dt="2026-03-21T09:51:17.886" v="1018" actId="403"/>
          <ac:spMkLst>
            <pc:docMk/>
            <pc:sldMk cId="0" sldId="281"/>
            <ac:spMk id="9" creationId="{00000000-0000-0000-0000-000000000000}"/>
          </ac:spMkLst>
        </pc:spChg>
        <pc:spChg chg="mod">
          <ac:chgData name="Peep Tomingas" userId="f71ffdb0-1661-4ce6-a514-7a88f12f83f8" providerId="ADAL" clId="{CD25539C-97B1-4F18-8A4E-78D852CD3B66}" dt="2026-03-21T09:51:17.886" v="1018" actId="403"/>
          <ac:spMkLst>
            <pc:docMk/>
            <pc:sldMk cId="0" sldId="281"/>
            <ac:spMk id="11" creationId="{00000000-0000-0000-0000-000000000000}"/>
          </ac:spMkLst>
        </pc:spChg>
        <pc:spChg chg="mod">
          <ac:chgData name="Peep Tomingas" userId="f71ffdb0-1661-4ce6-a514-7a88f12f83f8" providerId="ADAL" clId="{CD25539C-97B1-4F18-8A4E-78D852CD3B66}" dt="2026-03-21T09:51:17.886" v="1018" actId="403"/>
          <ac:spMkLst>
            <pc:docMk/>
            <pc:sldMk cId="0" sldId="281"/>
            <ac:spMk id="12" creationId="{00000000-0000-0000-0000-000000000000}"/>
          </ac:spMkLst>
        </pc:spChg>
        <pc:spChg chg="mod">
          <ac:chgData name="Peep Tomingas" userId="f71ffdb0-1661-4ce6-a514-7a88f12f83f8" providerId="ADAL" clId="{CD25539C-97B1-4F18-8A4E-78D852CD3B66}" dt="2026-03-21T09:51:17.886" v="1018" actId="403"/>
          <ac:spMkLst>
            <pc:docMk/>
            <pc:sldMk cId="0" sldId="281"/>
            <ac:spMk id="14" creationId="{00000000-0000-0000-0000-000000000000}"/>
          </ac:spMkLst>
        </pc:spChg>
        <pc:spChg chg="mod">
          <ac:chgData name="Peep Tomingas" userId="f71ffdb0-1661-4ce6-a514-7a88f12f83f8" providerId="ADAL" clId="{CD25539C-97B1-4F18-8A4E-78D852CD3B66}" dt="2026-03-21T09:51:17.886" v="1018" actId="403"/>
          <ac:spMkLst>
            <pc:docMk/>
            <pc:sldMk cId="0" sldId="281"/>
            <ac:spMk id="15" creationId="{00000000-0000-0000-0000-000000000000}"/>
          </ac:spMkLst>
        </pc:spChg>
      </pc:sldChg>
      <pc:sldChg chg="modSp del mod">
        <pc:chgData name="Peep Tomingas" userId="f71ffdb0-1661-4ce6-a514-7a88f12f83f8" providerId="ADAL" clId="{CD25539C-97B1-4F18-8A4E-78D852CD3B66}" dt="2026-03-21T09:57:19.137" v="1104" actId="47"/>
        <pc:sldMkLst>
          <pc:docMk/>
          <pc:sldMk cId="0" sldId="282"/>
        </pc:sldMkLst>
      </pc:sldChg>
      <pc:sldChg chg="modSp mod">
        <pc:chgData name="Peep Tomingas" userId="f71ffdb0-1661-4ce6-a514-7a88f12f83f8" providerId="ADAL" clId="{CD25539C-97B1-4F18-8A4E-78D852CD3B66}" dt="2026-03-21T09:54:30.833" v="1070" actId="403"/>
        <pc:sldMkLst>
          <pc:docMk/>
          <pc:sldMk cId="0" sldId="283"/>
        </pc:sldMkLst>
        <pc:spChg chg="mod">
          <ac:chgData name="Peep Tomingas" userId="f71ffdb0-1661-4ce6-a514-7a88f12f83f8" providerId="ADAL" clId="{CD25539C-97B1-4F18-8A4E-78D852CD3B66}" dt="2026-03-21T09:53:44.840" v="1059" actId="404"/>
          <ac:spMkLst>
            <pc:docMk/>
            <pc:sldMk cId="0" sldId="283"/>
            <ac:spMk id="5" creationId="{00000000-0000-0000-0000-000000000000}"/>
          </ac:spMkLst>
        </pc:spChg>
        <pc:spChg chg="mod">
          <ac:chgData name="Peep Tomingas" userId="f71ffdb0-1661-4ce6-a514-7a88f12f83f8" providerId="ADAL" clId="{CD25539C-97B1-4F18-8A4E-78D852CD3B66}" dt="2026-03-21T09:53:44.840" v="1059" actId="404"/>
          <ac:spMkLst>
            <pc:docMk/>
            <pc:sldMk cId="0" sldId="283"/>
            <ac:spMk id="6" creationId="{00000000-0000-0000-0000-000000000000}"/>
          </ac:spMkLst>
        </pc:spChg>
        <pc:spChg chg="mod">
          <ac:chgData name="Peep Tomingas" userId="f71ffdb0-1661-4ce6-a514-7a88f12f83f8" providerId="ADAL" clId="{CD25539C-97B1-4F18-8A4E-78D852CD3B66}" dt="2026-03-21T09:53:59.425" v="1060" actId="1076"/>
          <ac:spMkLst>
            <pc:docMk/>
            <pc:sldMk cId="0" sldId="283"/>
            <ac:spMk id="8" creationId="{00000000-0000-0000-0000-000000000000}"/>
          </ac:spMkLst>
        </pc:spChg>
        <pc:spChg chg="mod">
          <ac:chgData name="Peep Tomingas" userId="f71ffdb0-1661-4ce6-a514-7a88f12f83f8" providerId="ADAL" clId="{CD25539C-97B1-4F18-8A4E-78D852CD3B66}" dt="2026-03-21T09:54:21.965" v="1067" actId="404"/>
          <ac:spMkLst>
            <pc:docMk/>
            <pc:sldMk cId="0" sldId="283"/>
            <ac:spMk id="9" creationId="{00000000-0000-0000-0000-000000000000}"/>
          </ac:spMkLst>
        </pc:spChg>
        <pc:spChg chg="mod">
          <ac:chgData name="Peep Tomingas" userId="f71ffdb0-1661-4ce6-a514-7a88f12f83f8" providerId="ADAL" clId="{CD25539C-97B1-4F18-8A4E-78D852CD3B66}" dt="2026-03-21T09:53:44.840" v="1059" actId="404"/>
          <ac:spMkLst>
            <pc:docMk/>
            <pc:sldMk cId="0" sldId="283"/>
            <ac:spMk id="11" creationId="{00000000-0000-0000-0000-000000000000}"/>
          </ac:spMkLst>
        </pc:spChg>
        <pc:spChg chg="mod">
          <ac:chgData name="Peep Tomingas" userId="f71ffdb0-1661-4ce6-a514-7a88f12f83f8" providerId="ADAL" clId="{CD25539C-97B1-4F18-8A4E-78D852CD3B66}" dt="2026-03-21T09:53:44.840" v="1059" actId="404"/>
          <ac:spMkLst>
            <pc:docMk/>
            <pc:sldMk cId="0" sldId="283"/>
            <ac:spMk id="12" creationId="{00000000-0000-0000-0000-000000000000}"/>
          </ac:spMkLst>
        </pc:spChg>
        <pc:spChg chg="mod">
          <ac:chgData name="Peep Tomingas" userId="f71ffdb0-1661-4ce6-a514-7a88f12f83f8" providerId="ADAL" clId="{CD25539C-97B1-4F18-8A4E-78D852CD3B66}" dt="2026-03-21T09:53:59.425" v="1060" actId="1076"/>
          <ac:spMkLst>
            <pc:docMk/>
            <pc:sldMk cId="0" sldId="283"/>
            <ac:spMk id="14" creationId="{00000000-0000-0000-0000-000000000000}"/>
          </ac:spMkLst>
        </pc:spChg>
        <pc:spChg chg="mod">
          <ac:chgData name="Peep Tomingas" userId="f71ffdb0-1661-4ce6-a514-7a88f12f83f8" providerId="ADAL" clId="{CD25539C-97B1-4F18-8A4E-78D852CD3B66}" dt="2026-03-21T09:54:30.833" v="1070" actId="403"/>
          <ac:spMkLst>
            <pc:docMk/>
            <pc:sldMk cId="0" sldId="283"/>
            <ac:spMk id="15" creationId="{00000000-0000-0000-0000-000000000000}"/>
          </ac:spMkLst>
        </pc:spChg>
        <pc:picChg chg="mod">
          <ac:chgData name="Peep Tomingas" userId="f71ffdb0-1661-4ce6-a514-7a88f12f83f8" providerId="ADAL" clId="{CD25539C-97B1-4F18-8A4E-78D852CD3B66}" dt="2026-03-21T09:53:59.425" v="1060" actId="1076"/>
          <ac:picMkLst>
            <pc:docMk/>
            <pc:sldMk cId="0" sldId="283"/>
            <ac:picMk id="7" creationId="{00000000-0000-0000-0000-000000000000}"/>
          </ac:picMkLst>
        </pc:picChg>
        <pc:picChg chg="mod">
          <ac:chgData name="Peep Tomingas" userId="f71ffdb0-1661-4ce6-a514-7a88f12f83f8" providerId="ADAL" clId="{CD25539C-97B1-4F18-8A4E-78D852CD3B66}" dt="2026-03-21T09:53:59.425" v="1060" actId="1076"/>
          <ac:picMkLst>
            <pc:docMk/>
            <pc:sldMk cId="0" sldId="283"/>
            <ac:picMk id="13" creationId="{00000000-0000-0000-0000-000000000000}"/>
          </ac:picMkLst>
        </pc:picChg>
      </pc:sldChg>
      <pc:sldChg chg="modSp mod modShow">
        <pc:chgData name="Peep Tomingas" userId="f71ffdb0-1661-4ce6-a514-7a88f12f83f8" providerId="ADAL" clId="{CD25539C-97B1-4F18-8A4E-78D852CD3B66}" dt="2026-03-29T17:42:41.952" v="1503" actId="729"/>
        <pc:sldMkLst>
          <pc:docMk/>
          <pc:sldMk cId="0" sldId="285"/>
        </pc:sldMkLst>
        <pc:spChg chg="mod">
          <ac:chgData name="Peep Tomingas" userId="f71ffdb0-1661-4ce6-a514-7a88f12f83f8" providerId="ADAL" clId="{CD25539C-97B1-4F18-8A4E-78D852CD3B66}" dt="2026-03-21T09:55:34.333" v="1092" actId="14100"/>
          <ac:spMkLst>
            <pc:docMk/>
            <pc:sldMk cId="0" sldId="285"/>
            <ac:spMk id="3" creationId="{00000000-0000-0000-0000-000000000000}"/>
          </ac:spMkLst>
        </pc:spChg>
        <pc:spChg chg="mod">
          <ac:chgData name="Peep Tomingas" userId="f71ffdb0-1661-4ce6-a514-7a88f12f83f8" providerId="ADAL" clId="{CD25539C-97B1-4F18-8A4E-78D852CD3B66}" dt="2026-03-21T09:55:46.113" v="1094" actId="403"/>
          <ac:spMkLst>
            <pc:docMk/>
            <pc:sldMk cId="0" sldId="285"/>
            <ac:spMk id="5" creationId="{00000000-0000-0000-0000-000000000000}"/>
          </ac:spMkLst>
        </pc:spChg>
        <pc:spChg chg="mod">
          <ac:chgData name="Peep Tomingas" userId="f71ffdb0-1661-4ce6-a514-7a88f12f83f8" providerId="ADAL" clId="{CD25539C-97B1-4F18-8A4E-78D852CD3B66}" dt="2026-03-21T09:55:46.113" v="1094" actId="403"/>
          <ac:spMkLst>
            <pc:docMk/>
            <pc:sldMk cId="0" sldId="285"/>
            <ac:spMk id="6" creationId="{00000000-0000-0000-0000-000000000000}"/>
          </ac:spMkLst>
        </pc:spChg>
        <pc:spChg chg="mod">
          <ac:chgData name="Peep Tomingas" userId="f71ffdb0-1661-4ce6-a514-7a88f12f83f8" providerId="ADAL" clId="{CD25539C-97B1-4F18-8A4E-78D852CD3B66}" dt="2026-03-21T09:56:40.116" v="1103" actId="113"/>
          <ac:spMkLst>
            <pc:docMk/>
            <pc:sldMk cId="0" sldId="285"/>
            <ac:spMk id="7" creationId="{00000000-0000-0000-0000-000000000000}"/>
          </ac:spMkLst>
        </pc:spChg>
        <pc:spChg chg="mod">
          <ac:chgData name="Peep Tomingas" userId="f71ffdb0-1661-4ce6-a514-7a88f12f83f8" providerId="ADAL" clId="{CD25539C-97B1-4F18-8A4E-78D852CD3B66}" dt="2026-03-21T09:55:46.113" v="1094" actId="403"/>
          <ac:spMkLst>
            <pc:docMk/>
            <pc:sldMk cId="0" sldId="285"/>
            <ac:spMk id="9" creationId="{00000000-0000-0000-0000-000000000000}"/>
          </ac:spMkLst>
        </pc:spChg>
        <pc:spChg chg="mod">
          <ac:chgData name="Peep Tomingas" userId="f71ffdb0-1661-4ce6-a514-7a88f12f83f8" providerId="ADAL" clId="{CD25539C-97B1-4F18-8A4E-78D852CD3B66}" dt="2026-03-21T09:55:46.113" v="1094" actId="403"/>
          <ac:spMkLst>
            <pc:docMk/>
            <pc:sldMk cId="0" sldId="285"/>
            <ac:spMk id="10" creationId="{00000000-0000-0000-0000-000000000000}"/>
          </ac:spMkLst>
        </pc:spChg>
        <pc:spChg chg="mod">
          <ac:chgData name="Peep Tomingas" userId="f71ffdb0-1661-4ce6-a514-7a88f12f83f8" providerId="ADAL" clId="{CD25539C-97B1-4F18-8A4E-78D852CD3B66}" dt="2026-03-21T09:55:46.113" v="1094" actId="403"/>
          <ac:spMkLst>
            <pc:docMk/>
            <pc:sldMk cId="0" sldId="285"/>
            <ac:spMk id="11" creationId="{00000000-0000-0000-0000-000000000000}"/>
          </ac:spMkLst>
        </pc:spChg>
        <pc:spChg chg="mod">
          <ac:chgData name="Peep Tomingas" userId="f71ffdb0-1661-4ce6-a514-7a88f12f83f8" providerId="ADAL" clId="{CD25539C-97B1-4F18-8A4E-78D852CD3B66}" dt="2026-03-21T09:55:56.081" v="1095" actId="1076"/>
          <ac:spMkLst>
            <pc:docMk/>
            <pc:sldMk cId="0" sldId="285"/>
            <ac:spMk id="12" creationId="{00000000-0000-0000-0000-000000000000}"/>
          </ac:spMkLst>
        </pc:spChg>
        <pc:spChg chg="mod">
          <ac:chgData name="Peep Tomingas" userId="f71ffdb0-1661-4ce6-a514-7a88f12f83f8" providerId="ADAL" clId="{CD25539C-97B1-4F18-8A4E-78D852CD3B66}" dt="2026-03-21T09:55:56.081" v="1095" actId="1076"/>
          <ac:spMkLst>
            <pc:docMk/>
            <pc:sldMk cId="0" sldId="285"/>
            <ac:spMk id="13" creationId="{00000000-0000-0000-0000-000000000000}"/>
          </ac:spMkLst>
        </pc:spChg>
        <pc:spChg chg="mod">
          <ac:chgData name="Peep Tomingas" userId="f71ffdb0-1661-4ce6-a514-7a88f12f83f8" providerId="ADAL" clId="{CD25539C-97B1-4F18-8A4E-78D852CD3B66}" dt="2026-03-21T09:55:56.081" v="1095" actId="1076"/>
          <ac:spMkLst>
            <pc:docMk/>
            <pc:sldMk cId="0" sldId="285"/>
            <ac:spMk id="14" creationId="{00000000-0000-0000-0000-000000000000}"/>
          </ac:spMkLst>
        </pc:spChg>
        <pc:spChg chg="mod">
          <ac:chgData name="Peep Tomingas" userId="f71ffdb0-1661-4ce6-a514-7a88f12f83f8" providerId="ADAL" clId="{CD25539C-97B1-4F18-8A4E-78D852CD3B66}" dt="2026-03-21T09:55:56.081" v="1095" actId="1076"/>
          <ac:spMkLst>
            <pc:docMk/>
            <pc:sldMk cId="0" sldId="285"/>
            <ac:spMk id="15" creationId="{00000000-0000-0000-0000-000000000000}"/>
          </ac:spMkLst>
        </pc:spChg>
      </pc:sldChg>
      <pc:sldChg chg="modSp mod">
        <pc:chgData name="Peep Tomingas" userId="f71ffdb0-1661-4ce6-a514-7a88f12f83f8" providerId="ADAL" clId="{CD25539C-97B1-4F18-8A4E-78D852CD3B66}" dt="2026-03-21T11:09:33.550" v="1210" actId="20577"/>
        <pc:sldMkLst>
          <pc:docMk/>
          <pc:sldMk cId="0" sldId="286"/>
        </pc:sldMkLst>
        <pc:spChg chg="mod">
          <ac:chgData name="Peep Tomingas" userId="f71ffdb0-1661-4ce6-a514-7a88f12f83f8" providerId="ADAL" clId="{CD25539C-97B1-4F18-8A4E-78D852CD3B66}" dt="2026-03-21T09:57:50.504" v="1118" actId="14100"/>
          <ac:spMkLst>
            <pc:docMk/>
            <pc:sldMk cId="0" sldId="286"/>
            <ac:spMk id="2" creationId="{00000000-0000-0000-0000-000000000000}"/>
          </ac:spMkLst>
        </pc:spChg>
        <pc:spChg chg="mod">
          <ac:chgData name="Peep Tomingas" userId="f71ffdb0-1661-4ce6-a514-7a88f12f83f8" providerId="ADAL" clId="{CD25539C-97B1-4F18-8A4E-78D852CD3B66}" dt="2026-03-21T09:57:34.628" v="1106" actId="403"/>
          <ac:spMkLst>
            <pc:docMk/>
            <pc:sldMk cId="0" sldId="286"/>
            <ac:spMk id="5" creationId="{00000000-0000-0000-0000-000000000000}"/>
          </ac:spMkLst>
        </pc:spChg>
        <pc:spChg chg="mod">
          <ac:chgData name="Peep Tomingas" userId="f71ffdb0-1661-4ce6-a514-7a88f12f83f8" providerId="ADAL" clId="{CD25539C-97B1-4F18-8A4E-78D852CD3B66}" dt="2026-03-21T11:08:07.199" v="1197" actId="1076"/>
          <ac:spMkLst>
            <pc:docMk/>
            <pc:sldMk cId="0" sldId="286"/>
            <ac:spMk id="7" creationId="{00000000-0000-0000-0000-000000000000}"/>
          </ac:spMkLst>
        </pc:spChg>
        <pc:spChg chg="mod">
          <ac:chgData name="Peep Tomingas" userId="f71ffdb0-1661-4ce6-a514-7a88f12f83f8" providerId="ADAL" clId="{CD25539C-97B1-4F18-8A4E-78D852CD3B66}" dt="2026-03-21T11:08:07.199" v="1197" actId="1076"/>
          <ac:spMkLst>
            <pc:docMk/>
            <pc:sldMk cId="0" sldId="286"/>
            <ac:spMk id="11" creationId="{00000000-0000-0000-0000-000000000000}"/>
          </ac:spMkLst>
        </pc:spChg>
        <pc:spChg chg="mod">
          <ac:chgData name="Peep Tomingas" userId="f71ffdb0-1661-4ce6-a514-7a88f12f83f8" providerId="ADAL" clId="{CD25539C-97B1-4F18-8A4E-78D852CD3B66}" dt="2026-03-21T09:57:34.628" v="1106" actId="403"/>
          <ac:spMkLst>
            <pc:docMk/>
            <pc:sldMk cId="0" sldId="286"/>
            <ac:spMk id="13" creationId="{00000000-0000-0000-0000-000000000000}"/>
          </ac:spMkLst>
        </pc:spChg>
        <pc:spChg chg="mod">
          <ac:chgData name="Peep Tomingas" userId="f71ffdb0-1661-4ce6-a514-7a88f12f83f8" providerId="ADAL" clId="{CD25539C-97B1-4F18-8A4E-78D852CD3B66}" dt="2026-03-21T11:07:56.730" v="1196" actId="20577"/>
          <ac:spMkLst>
            <pc:docMk/>
            <pc:sldMk cId="0" sldId="286"/>
            <ac:spMk id="14" creationId="{00000000-0000-0000-0000-000000000000}"/>
          </ac:spMkLst>
        </pc:spChg>
        <pc:spChg chg="mod">
          <ac:chgData name="Peep Tomingas" userId="f71ffdb0-1661-4ce6-a514-7a88f12f83f8" providerId="ADAL" clId="{CD25539C-97B1-4F18-8A4E-78D852CD3B66}" dt="2026-03-21T11:08:07.199" v="1197" actId="1076"/>
          <ac:spMkLst>
            <pc:docMk/>
            <pc:sldMk cId="0" sldId="286"/>
            <ac:spMk id="15" creationId="{00000000-0000-0000-0000-000000000000}"/>
          </ac:spMkLst>
        </pc:spChg>
        <pc:spChg chg="mod">
          <ac:chgData name="Peep Tomingas" userId="f71ffdb0-1661-4ce6-a514-7a88f12f83f8" providerId="ADAL" clId="{CD25539C-97B1-4F18-8A4E-78D852CD3B66}" dt="2026-03-21T11:09:33.550" v="1210" actId="20577"/>
          <ac:spMkLst>
            <pc:docMk/>
            <pc:sldMk cId="0" sldId="286"/>
            <ac:spMk id="18" creationId="{00000000-0000-0000-0000-000000000000}"/>
          </ac:spMkLst>
        </pc:spChg>
        <pc:spChg chg="mod">
          <ac:chgData name="Peep Tomingas" userId="f71ffdb0-1661-4ce6-a514-7a88f12f83f8" providerId="ADAL" clId="{CD25539C-97B1-4F18-8A4E-78D852CD3B66}" dt="2026-03-21T11:08:07.199" v="1197" actId="1076"/>
          <ac:spMkLst>
            <pc:docMk/>
            <pc:sldMk cId="0" sldId="286"/>
            <ac:spMk id="19" creationId="{00000000-0000-0000-0000-000000000000}"/>
          </ac:spMkLst>
        </pc:spChg>
        <pc:spChg chg="mod">
          <ac:chgData name="Peep Tomingas" userId="f71ffdb0-1661-4ce6-a514-7a88f12f83f8" providerId="ADAL" clId="{CD25539C-97B1-4F18-8A4E-78D852CD3B66}" dt="2026-03-21T09:57:34.628" v="1106" actId="403"/>
          <ac:spMkLst>
            <pc:docMk/>
            <pc:sldMk cId="0" sldId="286"/>
            <ac:spMk id="22" creationId="{00000000-0000-0000-0000-000000000000}"/>
          </ac:spMkLst>
        </pc:spChg>
        <pc:spChg chg="mod">
          <ac:chgData name="Peep Tomingas" userId="f71ffdb0-1661-4ce6-a514-7a88f12f83f8" providerId="ADAL" clId="{CD25539C-97B1-4F18-8A4E-78D852CD3B66}" dt="2026-03-21T11:08:07.199" v="1197" actId="1076"/>
          <ac:spMkLst>
            <pc:docMk/>
            <pc:sldMk cId="0" sldId="286"/>
            <ac:spMk id="23" creationId="{00000000-0000-0000-0000-000000000000}"/>
          </ac:spMkLst>
        </pc:spChg>
        <pc:spChg chg="mod">
          <ac:chgData name="Peep Tomingas" userId="f71ffdb0-1661-4ce6-a514-7a88f12f83f8" providerId="ADAL" clId="{CD25539C-97B1-4F18-8A4E-78D852CD3B66}" dt="2026-03-21T11:08:07.199" v="1197" actId="1076"/>
          <ac:spMkLst>
            <pc:docMk/>
            <pc:sldMk cId="0" sldId="286"/>
            <ac:spMk id="27" creationId="{00000000-0000-0000-0000-000000000000}"/>
          </ac:spMkLst>
        </pc:spChg>
        <pc:spChg chg="mod">
          <ac:chgData name="Peep Tomingas" userId="f71ffdb0-1661-4ce6-a514-7a88f12f83f8" providerId="ADAL" clId="{CD25539C-97B1-4F18-8A4E-78D852CD3B66}" dt="2026-03-21T09:57:34.628" v="1106" actId="403"/>
          <ac:spMkLst>
            <pc:docMk/>
            <pc:sldMk cId="0" sldId="286"/>
            <ac:spMk id="30" creationId="{00000000-0000-0000-0000-000000000000}"/>
          </ac:spMkLst>
        </pc:spChg>
        <pc:spChg chg="mod">
          <ac:chgData name="Peep Tomingas" userId="f71ffdb0-1661-4ce6-a514-7a88f12f83f8" providerId="ADAL" clId="{CD25539C-97B1-4F18-8A4E-78D852CD3B66}" dt="2026-03-21T11:08:07.199" v="1197" actId="1076"/>
          <ac:spMkLst>
            <pc:docMk/>
            <pc:sldMk cId="0" sldId="286"/>
            <ac:spMk id="31" creationId="{00000000-0000-0000-0000-000000000000}"/>
          </ac:spMkLst>
        </pc:spChg>
        <pc:spChg chg="mod">
          <ac:chgData name="Peep Tomingas" userId="f71ffdb0-1661-4ce6-a514-7a88f12f83f8" providerId="ADAL" clId="{CD25539C-97B1-4F18-8A4E-78D852CD3B66}" dt="2026-03-21T09:57:34.628" v="1106" actId="403"/>
          <ac:spMkLst>
            <pc:docMk/>
            <pc:sldMk cId="0" sldId="286"/>
            <ac:spMk id="33" creationId="{00000000-0000-0000-0000-000000000000}"/>
          </ac:spMkLst>
        </pc:spChg>
        <pc:spChg chg="mod">
          <ac:chgData name="Peep Tomingas" userId="f71ffdb0-1661-4ce6-a514-7a88f12f83f8" providerId="ADAL" clId="{CD25539C-97B1-4F18-8A4E-78D852CD3B66}" dt="2026-03-21T11:08:07.199" v="1197" actId="1076"/>
          <ac:spMkLst>
            <pc:docMk/>
            <pc:sldMk cId="0" sldId="286"/>
            <ac:spMk id="35" creationId="{00000000-0000-0000-0000-000000000000}"/>
          </ac:spMkLst>
        </pc:spChg>
        <pc:spChg chg="mod">
          <ac:chgData name="Peep Tomingas" userId="f71ffdb0-1661-4ce6-a514-7a88f12f83f8" providerId="ADAL" clId="{CD25539C-97B1-4F18-8A4E-78D852CD3B66}" dt="2026-03-21T09:57:34.628" v="1106" actId="403"/>
          <ac:spMkLst>
            <pc:docMk/>
            <pc:sldMk cId="0" sldId="286"/>
            <ac:spMk id="38" creationId="{00000000-0000-0000-0000-000000000000}"/>
          </ac:spMkLst>
        </pc:spChg>
        <pc:spChg chg="mod">
          <ac:chgData name="Peep Tomingas" userId="f71ffdb0-1661-4ce6-a514-7a88f12f83f8" providerId="ADAL" clId="{CD25539C-97B1-4F18-8A4E-78D852CD3B66}" dt="2026-03-21T11:08:07.199" v="1197" actId="1076"/>
          <ac:spMkLst>
            <pc:docMk/>
            <pc:sldMk cId="0" sldId="286"/>
            <ac:spMk id="39" creationId="{00000000-0000-0000-0000-000000000000}"/>
          </ac:spMkLst>
        </pc:spChg>
      </pc:sldChg>
      <pc:sldChg chg="modSp del mod">
        <pc:chgData name="Peep Tomingas" userId="f71ffdb0-1661-4ce6-a514-7a88f12f83f8" providerId="ADAL" clId="{CD25539C-97B1-4F18-8A4E-78D852CD3B66}" dt="2026-03-21T10:07:22.304" v="1155" actId="2696"/>
        <pc:sldMkLst>
          <pc:docMk/>
          <pc:sldMk cId="0" sldId="287"/>
        </pc:sldMkLst>
      </pc:sldChg>
      <pc:sldChg chg="add del">
        <pc:chgData name="Peep Tomingas" userId="f71ffdb0-1661-4ce6-a514-7a88f12f83f8" providerId="ADAL" clId="{CD25539C-97B1-4F18-8A4E-78D852CD3B66}" dt="2026-03-21T10:07:46.899" v="1157"/>
        <pc:sldMkLst>
          <pc:docMk/>
          <pc:sldMk cId="1097801723" sldId="287"/>
        </pc:sldMkLst>
      </pc:sldChg>
      <pc:sldChg chg="add">
        <pc:chgData name="Peep Tomingas" userId="f71ffdb0-1661-4ce6-a514-7a88f12f83f8" providerId="ADAL" clId="{CD25539C-97B1-4F18-8A4E-78D852CD3B66}" dt="2026-03-21T10:08:03.462" v="1158"/>
        <pc:sldMkLst>
          <pc:docMk/>
          <pc:sldMk cId="1802931320" sldId="287"/>
        </pc:sldMkLst>
      </pc:sldChg>
      <pc:sldChg chg="modSp del mod">
        <pc:chgData name="Peep Tomingas" userId="f71ffdb0-1661-4ce6-a514-7a88f12f83f8" providerId="ADAL" clId="{CD25539C-97B1-4F18-8A4E-78D852CD3B66}" dt="2026-03-21T10:07:22.304" v="1155" actId="2696"/>
        <pc:sldMkLst>
          <pc:docMk/>
          <pc:sldMk cId="0" sldId="288"/>
        </pc:sldMkLst>
      </pc:sldChg>
      <pc:sldChg chg="add">
        <pc:chgData name="Peep Tomingas" userId="f71ffdb0-1661-4ce6-a514-7a88f12f83f8" providerId="ADAL" clId="{CD25539C-97B1-4F18-8A4E-78D852CD3B66}" dt="2026-03-21T10:08:03.462" v="1158"/>
        <pc:sldMkLst>
          <pc:docMk/>
          <pc:sldMk cId="698293218" sldId="288"/>
        </pc:sldMkLst>
      </pc:sldChg>
      <pc:sldChg chg="add del">
        <pc:chgData name="Peep Tomingas" userId="f71ffdb0-1661-4ce6-a514-7a88f12f83f8" providerId="ADAL" clId="{CD25539C-97B1-4F18-8A4E-78D852CD3B66}" dt="2026-03-21T10:07:46.899" v="1157"/>
        <pc:sldMkLst>
          <pc:docMk/>
          <pc:sldMk cId="4225279157" sldId="288"/>
        </pc:sldMkLst>
      </pc:sldChg>
      <pc:sldChg chg="modSp mod modAnim">
        <pc:chgData name="Peep Tomingas" userId="f71ffdb0-1661-4ce6-a514-7a88f12f83f8" providerId="ADAL" clId="{CD25539C-97B1-4F18-8A4E-78D852CD3B66}" dt="2026-03-21T10:01:24.604" v="1141" actId="20577"/>
        <pc:sldMkLst>
          <pc:docMk/>
          <pc:sldMk cId="0" sldId="289"/>
        </pc:sldMkLst>
        <pc:spChg chg="mod">
          <ac:chgData name="Peep Tomingas" userId="f71ffdb0-1661-4ce6-a514-7a88f12f83f8" providerId="ADAL" clId="{CD25539C-97B1-4F18-8A4E-78D852CD3B66}" dt="2026-03-21T09:59:23.659" v="1125" actId="403"/>
          <ac:spMkLst>
            <pc:docMk/>
            <pc:sldMk cId="0" sldId="289"/>
            <ac:spMk id="6" creationId="{00000000-0000-0000-0000-000000000000}"/>
          </ac:spMkLst>
        </pc:spChg>
        <pc:spChg chg="mod">
          <ac:chgData name="Peep Tomingas" userId="f71ffdb0-1661-4ce6-a514-7a88f12f83f8" providerId="ADAL" clId="{CD25539C-97B1-4F18-8A4E-78D852CD3B66}" dt="2026-03-21T09:59:23.659" v="1125" actId="403"/>
          <ac:spMkLst>
            <pc:docMk/>
            <pc:sldMk cId="0" sldId="289"/>
            <ac:spMk id="9" creationId="{00000000-0000-0000-0000-000000000000}"/>
          </ac:spMkLst>
        </pc:spChg>
        <pc:spChg chg="mod">
          <ac:chgData name="Peep Tomingas" userId="f71ffdb0-1661-4ce6-a514-7a88f12f83f8" providerId="ADAL" clId="{CD25539C-97B1-4F18-8A4E-78D852CD3B66}" dt="2026-03-21T09:59:36.681" v="1126" actId="20577"/>
          <ac:spMkLst>
            <pc:docMk/>
            <pc:sldMk cId="0" sldId="289"/>
            <ac:spMk id="10" creationId="{00000000-0000-0000-0000-000000000000}"/>
          </ac:spMkLst>
        </pc:spChg>
        <pc:spChg chg="mod">
          <ac:chgData name="Peep Tomingas" userId="f71ffdb0-1661-4ce6-a514-7a88f12f83f8" providerId="ADAL" clId="{CD25539C-97B1-4F18-8A4E-78D852CD3B66}" dt="2026-03-21T10:00:05.793" v="1129" actId="1076"/>
          <ac:spMkLst>
            <pc:docMk/>
            <pc:sldMk cId="0" sldId="289"/>
            <ac:spMk id="13" creationId="{00000000-0000-0000-0000-000000000000}"/>
          </ac:spMkLst>
        </pc:spChg>
        <pc:spChg chg="mod">
          <ac:chgData name="Peep Tomingas" userId="f71ffdb0-1661-4ce6-a514-7a88f12f83f8" providerId="ADAL" clId="{CD25539C-97B1-4F18-8A4E-78D852CD3B66}" dt="2026-03-21T10:00:02.372" v="1128" actId="1076"/>
          <ac:spMkLst>
            <pc:docMk/>
            <pc:sldMk cId="0" sldId="289"/>
            <ac:spMk id="14" creationId="{00000000-0000-0000-0000-000000000000}"/>
          </ac:spMkLst>
        </pc:spChg>
        <pc:spChg chg="mod">
          <ac:chgData name="Peep Tomingas" userId="f71ffdb0-1661-4ce6-a514-7a88f12f83f8" providerId="ADAL" clId="{CD25539C-97B1-4F18-8A4E-78D852CD3B66}" dt="2026-03-21T09:59:57.541" v="1127" actId="1076"/>
          <ac:spMkLst>
            <pc:docMk/>
            <pc:sldMk cId="0" sldId="289"/>
            <ac:spMk id="15" creationId="{00000000-0000-0000-0000-000000000000}"/>
          </ac:spMkLst>
        </pc:spChg>
        <pc:spChg chg="mod">
          <ac:chgData name="Peep Tomingas" userId="f71ffdb0-1661-4ce6-a514-7a88f12f83f8" providerId="ADAL" clId="{CD25539C-97B1-4F18-8A4E-78D852CD3B66}" dt="2026-03-21T09:59:23.659" v="1125" actId="403"/>
          <ac:spMkLst>
            <pc:docMk/>
            <pc:sldMk cId="0" sldId="289"/>
            <ac:spMk id="17" creationId="{00000000-0000-0000-0000-000000000000}"/>
          </ac:spMkLst>
        </pc:spChg>
        <pc:spChg chg="mod">
          <ac:chgData name="Peep Tomingas" userId="f71ffdb0-1661-4ce6-a514-7a88f12f83f8" providerId="ADAL" clId="{CD25539C-97B1-4F18-8A4E-78D852CD3B66}" dt="2026-03-21T09:59:23.659" v="1125" actId="403"/>
          <ac:spMkLst>
            <pc:docMk/>
            <pc:sldMk cId="0" sldId="289"/>
            <ac:spMk id="18" creationId="{00000000-0000-0000-0000-000000000000}"/>
          </ac:spMkLst>
        </pc:spChg>
        <pc:spChg chg="mod">
          <ac:chgData name="Peep Tomingas" userId="f71ffdb0-1661-4ce6-a514-7a88f12f83f8" providerId="ADAL" clId="{CD25539C-97B1-4F18-8A4E-78D852CD3B66}" dt="2026-03-21T10:01:24.604" v="1141" actId="20577"/>
          <ac:spMkLst>
            <pc:docMk/>
            <pc:sldMk cId="0" sldId="289"/>
            <ac:spMk id="19" creationId="{00000000-0000-0000-0000-000000000000}"/>
          </ac:spMkLst>
        </pc:spChg>
        <pc:spChg chg="mod">
          <ac:chgData name="Peep Tomingas" userId="f71ffdb0-1661-4ce6-a514-7a88f12f83f8" providerId="ADAL" clId="{CD25539C-97B1-4F18-8A4E-78D852CD3B66}" dt="2026-03-21T09:59:23.659" v="1125" actId="403"/>
          <ac:spMkLst>
            <pc:docMk/>
            <pc:sldMk cId="0" sldId="289"/>
            <ac:spMk id="21" creationId="{00000000-0000-0000-0000-000000000000}"/>
          </ac:spMkLst>
        </pc:spChg>
        <pc:spChg chg="mod">
          <ac:chgData name="Peep Tomingas" userId="f71ffdb0-1661-4ce6-a514-7a88f12f83f8" providerId="ADAL" clId="{CD25539C-97B1-4F18-8A4E-78D852CD3B66}" dt="2026-03-21T09:59:23.659" v="1125" actId="403"/>
          <ac:spMkLst>
            <pc:docMk/>
            <pc:sldMk cId="0" sldId="289"/>
            <ac:spMk id="23" creationId="{00000000-0000-0000-0000-000000000000}"/>
          </ac:spMkLst>
        </pc:spChg>
      </pc:sldChg>
      <pc:sldChg chg="modSp mod">
        <pc:chgData name="Peep Tomingas" userId="f71ffdb0-1661-4ce6-a514-7a88f12f83f8" providerId="ADAL" clId="{CD25539C-97B1-4F18-8A4E-78D852CD3B66}" dt="2026-03-21T10:04:14.393" v="1148" actId="6549"/>
        <pc:sldMkLst>
          <pc:docMk/>
          <pc:sldMk cId="0" sldId="290"/>
        </pc:sldMkLst>
        <pc:spChg chg="mod">
          <ac:chgData name="Peep Tomingas" userId="f71ffdb0-1661-4ce6-a514-7a88f12f83f8" providerId="ADAL" clId="{CD25539C-97B1-4F18-8A4E-78D852CD3B66}" dt="2026-03-21T10:04:14.393" v="1148" actId="6549"/>
          <ac:spMkLst>
            <pc:docMk/>
            <pc:sldMk cId="0" sldId="290"/>
            <ac:spMk id="3" creationId="{00000000-0000-0000-0000-000000000000}"/>
          </ac:spMkLst>
        </pc:spChg>
        <pc:spChg chg="mod">
          <ac:chgData name="Peep Tomingas" userId="f71ffdb0-1661-4ce6-a514-7a88f12f83f8" providerId="ADAL" clId="{CD25539C-97B1-4F18-8A4E-78D852CD3B66}" dt="2026-03-21T10:04:04.021" v="1147" actId="255"/>
          <ac:spMkLst>
            <pc:docMk/>
            <pc:sldMk cId="0" sldId="290"/>
            <ac:spMk id="5" creationId="{00000000-0000-0000-0000-000000000000}"/>
          </ac:spMkLst>
        </pc:spChg>
        <pc:spChg chg="mod">
          <ac:chgData name="Peep Tomingas" userId="f71ffdb0-1661-4ce6-a514-7a88f12f83f8" providerId="ADAL" clId="{CD25539C-97B1-4F18-8A4E-78D852CD3B66}" dt="2026-03-21T10:04:04.021" v="1147" actId="255"/>
          <ac:spMkLst>
            <pc:docMk/>
            <pc:sldMk cId="0" sldId="290"/>
            <ac:spMk id="6" creationId="{00000000-0000-0000-0000-000000000000}"/>
          </ac:spMkLst>
        </pc:spChg>
        <pc:spChg chg="mod">
          <ac:chgData name="Peep Tomingas" userId="f71ffdb0-1661-4ce6-a514-7a88f12f83f8" providerId="ADAL" clId="{CD25539C-97B1-4F18-8A4E-78D852CD3B66}" dt="2026-03-21T10:04:04.021" v="1147" actId="255"/>
          <ac:spMkLst>
            <pc:docMk/>
            <pc:sldMk cId="0" sldId="290"/>
            <ac:spMk id="9" creationId="{00000000-0000-0000-0000-000000000000}"/>
          </ac:spMkLst>
        </pc:spChg>
        <pc:spChg chg="mod">
          <ac:chgData name="Peep Tomingas" userId="f71ffdb0-1661-4ce6-a514-7a88f12f83f8" providerId="ADAL" clId="{CD25539C-97B1-4F18-8A4E-78D852CD3B66}" dt="2026-03-21T10:04:04.021" v="1147" actId="255"/>
          <ac:spMkLst>
            <pc:docMk/>
            <pc:sldMk cId="0" sldId="290"/>
            <ac:spMk id="11" creationId="{00000000-0000-0000-0000-000000000000}"/>
          </ac:spMkLst>
        </pc:spChg>
        <pc:spChg chg="mod">
          <ac:chgData name="Peep Tomingas" userId="f71ffdb0-1661-4ce6-a514-7a88f12f83f8" providerId="ADAL" clId="{CD25539C-97B1-4F18-8A4E-78D852CD3B66}" dt="2026-03-21T10:04:04.021" v="1147" actId="255"/>
          <ac:spMkLst>
            <pc:docMk/>
            <pc:sldMk cId="0" sldId="290"/>
            <ac:spMk id="12" creationId="{00000000-0000-0000-0000-000000000000}"/>
          </ac:spMkLst>
        </pc:spChg>
        <pc:spChg chg="mod">
          <ac:chgData name="Peep Tomingas" userId="f71ffdb0-1661-4ce6-a514-7a88f12f83f8" providerId="ADAL" clId="{CD25539C-97B1-4F18-8A4E-78D852CD3B66}" dt="2026-03-21T10:04:04.021" v="1147" actId="255"/>
          <ac:spMkLst>
            <pc:docMk/>
            <pc:sldMk cId="0" sldId="290"/>
            <ac:spMk id="14" creationId="{00000000-0000-0000-0000-000000000000}"/>
          </ac:spMkLst>
        </pc:spChg>
        <pc:spChg chg="mod">
          <ac:chgData name="Peep Tomingas" userId="f71ffdb0-1661-4ce6-a514-7a88f12f83f8" providerId="ADAL" clId="{CD25539C-97B1-4F18-8A4E-78D852CD3B66}" dt="2026-03-21T10:04:04.021" v="1147" actId="255"/>
          <ac:spMkLst>
            <pc:docMk/>
            <pc:sldMk cId="0" sldId="290"/>
            <ac:spMk id="15" creationId="{00000000-0000-0000-0000-000000000000}"/>
          </ac:spMkLst>
        </pc:spChg>
        <pc:spChg chg="mod">
          <ac:chgData name="Peep Tomingas" userId="f71ffdb0-1661-4ce6-a514-7a88f12f83f8" providerId="ADAL" clId="{CD25539C-97B1-4F18-8A4E-78D852CD3B66}" dt="2026-03-21T10:04:04.021" v="1147" actId="255"/>
          <ac:spMkLst>
            <pc:docMk/>
            <pc:sldMk cId="0" sldId="290"/>
            <ac:spMk id="17" creationId="{00000000-0000-0000-0000-000000000000}"/>
          </ac:spMkLst>
        </pc:spChg>
        <pc:spChg chg="mod">
          <ac:chgData name="Peep Tomingas" userId="f71ffdb0-1661-4ce6-a514-7a88f12f83f8" providerId="ADAL" clId="{CD25539C-97B1-4F18-8A4E-78D852CD3B66}" dt="2026-03-21T10:04:04.021" v="1147" actId="255"/>
          <ac:spMkLst>
            <pc:docMk/>
            <pc:sldMk cId="0" sldId="290"/>
            <ac:spMk id="18" creationId="{00000000-0000-0000-0000-000000000000}"/>
          </ac:spMkLst>
        </pc:spChg>
        <pc:spChg chg="mod">
          <ac:chgData name="Peep Tomingas" userId="f71ffdb0-1661-4ce6-a514-7a88f12f83f8" providerId="ADAL" clId="{CD25539C-97B1-4F18-8A4E-78D852CD3B66}" dt="2026-03-21T10:04:04.021" v="1147" actId="255"/>
          <ac:spMkLst>
            <pc:docMk/>
            <pc:sldMk cId="0" sldId="290"/>
            <ac:spMk id="19" creationId="{00000000-0000-0000-0000-000000000000}"/>
          </ac:spMkLst>
        </pc:spChg>
      </pc:sldChg>
      <pc:sldChg chg="addSp delSp modSp add mod ord">
        <pc:chgData name="Peep Tomingas" userId="f71ffdb0-1661-4ce6-a514-7a88f12f83f8" providerId="ADAL" clId="{CD25539C-97B1-4F18-8A4E-78D852CD3B66}" dt="2026-03-21T08:45:19.432" v="156" actId="1076"/>
        <pc:sldMkLst>
          <pc:docMk/>
          <pc:sldMk cId="539498560" sldId="292"/>
        </pc:sldMkLst>
        <pc:spChg chg="mod">
          <ac:chgData name="Peep Tomingas" userId="f71ffdb0-1661-4ce6-a514-7a88f12f83f8" providerId="ADAL" clId="{CD25539C-97B1-4F18-8A4E-78D852CD3B66}" dt="2026-03-21T08:43:47.080" v="124" actId="6549"/>
          <ac:spMkLst>
            <pc:docMk/>
            <pc:sldMk cId="539498560" sldId="292"/>
            <ac:spMk id="2" creationId="{20516614-936F-996C-CFD0-85E01231DCBA}"/>
          </ac:spMkLst>
        </pc:spChg>
        <pc:spChg chg="mod">
          <ac:chgData name="Peep Tomingas" userId="f71ffdb0-1661-4ce6-a514-7a88f12f83f8" providerId="ADAL" clId="{CD25539C-97B1-4F18-8A4E-78D852CD3B66}" dt="2026-03-21T08:43:54.276" v="125" actId="6549"/>
          <ac:spMkLst>
            <pc:docMk/>
            <pc:sldMk cId="539498560" sldId="292"/>
            <ac:spMk id="3" creationId="{E980C253-1BF5-051E-F1FB-46130D9CB830}"/>
          </ac:spMkLst>
        </pc:spChg>
        <pc:spChg chg="mod">
          <ac:chgData name="Peep Tomingas" userId="f71ffdb0-1661-4ce6-a514-7a88f12f83f8" providerId="ADAL" clId="{CD25539C-97B1-4F18-8A4E-78D852CD3B66}" dt="2026-03-21T08:44:34.995" v="148" actId="14100"/>
          <ac:spMkLst>
            <pc:docMk/>
            <pc:sldMk cId="539498560" sldId="292"/>
            <ac:spMk id="4" creationId="{997F70EF-93E6-AB13-E745-55FDE55E17A9}"/>
          </ac:spMkLst>
        </pc:spChg>
        <pc:picChg chg="add mod">
          <ac:chgData name="Peep Tomingas" userId="f71ffdb0-1661-4ce6-a514-7a88f12f83f8" providerId="ADAL" clId="{CD25539C-97B1-4F18-8A4E-78D852CD3B66}" dt="2026-03-21T08:45:19.432" v="156" actId="1076"/>
          <ac:picMkLst>
            <pc:docMk/>
            <pc:sldMk cId="539498560" sldId="292"/>
            <ac:picMk id="8" creationId="{B59E6B50-5B49-934B-C85B-4D1C6988C2FF}"/>
          </ac:picMkLst>
        </pc:picChg>
      </pc:sldChg>
      <pc:sldChg chg="modSp add mod">
        <pc:chgData name="Peep Tomingas" userId="f71ffdb0-1661-4ce6-a514-7a88f12f83f8" providerId="ADAL" clId="{CD25539C-97B1-4F18-8A4E-78D852CD3B66}" dt="2026-03-21T08:46:19.255" v="231" actId="20577"/>
        <pc:sldMkLst>
          <pc:docMk/>
          <pc:sldMk cId="3144912200" sldId="293"/>
        </pc:sldMkLst>
        <pc:spChg chg="mod">
          <ac:chgData name="Peep Tomingas" userId="f71ffdb0-1661-4ce6-a514-7a88f12f83f8" providerId="ADAL" clId="{CD25539C-97B1-4F18-8A4E-78D852CD3B66}" dt="2026-03-21T08:45:50.355" v="179" actId="20577"/>
          <ac:spMkLst>
            <pc:docMk/>
            <pc:sldMk cId="3144912200" sldId="293"/>
            <ac:spMk id="2" creationId="{BF5A3B71-B991-026D-4380-1E5C43FA16EF}"/>
          </ac:spMkLst>
        </pc:spChg>
        <pc:spChg chg="mod">
          <ac:chgData name="Peep Tomingas" userId="f71ffdb0-1661-4ce6-a514-7a88f12f83f8" providerId="ADAL" clId="{CD25539C-97B1-4F18-8A4E-78D852CD3B66}" dt="2026-03-21T08:46:19.255" v="231" actId="20577"/>
          <ac:spMkLst>
            <pc:docMk/>
            <pc:sldMk cId="3144912200" sldId="293"/>
            <ac:spMk id="3" creationId="{4C916A42-C45E-B3BB-D932-70EAFFF1424E}"/>
          </ac:spMkLst>
        </pc:spChg>
        <pc:picChg chg="mod">
          <ac:chgData name="Peep Tomingas" userId="f71ffdb0-1661-4ce6-a514-7a88f12f83f8" providerId="ADAL" clId="{CD25539C-97B1-4F18-8A4E-78D852CD3B66}" dt="2026-03-21T08:45:30.648" v="158" actId="1076"/>
          <ac:picMkLst>
            <pc:docMk/>
            <pc:sldMk cId="3144912200" sldId="293"/>
            <ac:picMk id="7" creationId="{49E69BE0-BCEC-8E75-FBC0-3D9FDA1D3E27}"/>
          </ac:picMkLst>
        </pc:picChg>
      </pc:sldChg>
      <pc:sldChg chg="addSp delSp modSp new del mod">
        <pc:chgData name="Peep Tomingas" userId="f71ffdb0-1661-4ce6-a514-7a88f12f83f8" providerId="ADAL" clId="{CD25539C-97B1-4F18-8A4E-78D852CD3B66}" dt="2026-03-21T10:12:30.948" v="1163" actId="2696"/>
        <pc:sldMkLst>
          <pc:docMk/>
          <pc:sldMk cId="256178110" sldId="294"/>
        </pc:sldMkLst>
      </pc:sldChg>
      <pc:sldChg chg="modSp add del mod">
        <pc:chgData name="Peep Tomingas" userId="f71ffdb0-1661-4ce6-a514-7a88f12f83f8" providerId="ADAL" clId="{CD25539C-97B1-4F18-8A4E-78D852CD3B66}" dt="2026-03-28T21:28:01.044" v="1217" actId="47"/>
        <pc:sldMkLst>
          <pc:docMk/>
          <pc:sldMk cId="920652589" sldId="294"/>
        </pc:sldMkLst>
      </pc:sldChg>
      <pc:sldChg chg="delSp modSp add mod delAnim">
        <pc:chgData name="Peep Tomingas" userId="f71ffdb0-1661-4ce6-a514-7a88f12f83f8" providerId="ADAL" clId="{CD25539C-97B1-4F18-8A4E-78D852CD3B66}" dt="2026-03-28T21:33:00.632" v="1453" actId="478"/>
        <pc:sldMkLst>
          <pc:docMk/>
          <pc:sldMk cId="2372952627" sldId="295"/>
        </pc:sldMkLst>
        <pc:spChg chg="mod">
          <ac:chgData name="Peep Tomingas" userId="f71ffdb0-1661-4ce6-a514-7a88f12f83f8" providerId="ADAL" clId="{CD25539C-97B1-4F18-8A4E-78D852CD3B66}" dt="2026-03-28T21:32:56.412" v="1452" actId="20577"/>
          <ac:spMkLst>
            <pc:docMk/>
            <pc:sldMk cId="2372952627" sldId="295"/>
            <ac:spMk id="12" creationId="{1DD51543-3201-B043-4F2E-EEFDB219E141}"/>
          </ac:spMkLst>
        </pc:spChg>
        <pc:spChg chg="del">
          <ac:chgData name="Peep Tomingas" userId="f71ffdb0-1661-4ce6-a514-7a88f12f83f8" providerId="ADAL" clId="{CD25539C-97B1-4F18-8A4E-78D852CD3B66}" dt="2026-03-28T21:33:00.632" v="1453" actId="478"/>
          <ac:spMkLst>
            <pc:docMk/>
            <pc:sldMk cId="2372952627" sldId="295"/>
            <ac:spMk id="16" creationId="{C98A268D-55B9-CDD5-2550-25FBAC15E53E}"/>
          </ac:spMkLst>
        </pc:spChg>
      </pc:sldChg>
      <pc:sldChg chg="addSp delSp modSp add del mod ord delAnim modAnim">
        <pc:chgData name="Peep Tomingas" userId="f71ffdb0-1661-4ce6-a514-7a88f12f83f8" providerId="ADAL" clId="{CD25539C-97B1-4F18-8A4E-78D852CD3B66}" dt="2026-03-21T10:12:30.948" v="1163" actId="2696"/>
        <pc:sldMkLst>
          <pc:docMk/>
          <pc:sldMk cId="2497446939" sldId="295"/>
        </pc:sldMkLst>
      </pc:sldChg>
      <pc:sldChg chg="modSp add mod">
        <pc:chgData name="Peep Tomingas" userId="f71ffdb0-1661-4ce6-a514-7a88f12f83f8" providerId="ADAL" clId="{CD25539C-97B1-4F18-8A4E-78D852CD3B66}" dt="2026-03-28T21:34:14.641" v="1463" actId="14100"/>
        <pc:sldMkLst>
          <pc:docMk/>
          <pc:sldMk cId="608426817" sldId="296"/>
        </pc:sldMkLst>
        <pc:spChg chg="mod">
          <ac:chgData name="Peep Tomingas" userId="f71ffdb0-1661-4ce6-a514-7a88f12f83f8" providerId="ADAL" clId="{CD25539C-97B1-4F18-8A4E-78D852CD3B66}" dt="2026-03-28T21:33:24.069" v="1455" actId="14100"/>
          <ac:spMkLst>
            <pc:docMk/>
            <pc:sldMk cId="608426817" sldId="296"/>
            <ac:spMk id="4" creationId="{AC481FC7-AF7D-EB43-472E-C7E1FC0751E1}"/>
          </ac:spMkLst>
        </pc:spChg>
        <pc:spChg chg="mod">
          <ac:chgData name="Peep Tomingas" userId="f71ffdb0-1661-4ce6-a514-7a88f12f83f8" providerId="ADAL" clId="{CD25539C-97B1-4F18-8A4E-78D852CD3B66}" dt="2026-03-28T21:34:06.132" v="1461" actId="14100"/>
          <ac:spMkLst>
            <pc:docMk/>
            <pc:sldMk cId="608426817" sldId="296"/>
            <ac:spMk id="8" creationId="{BD0C1672-6FBC-45BE-18B9-CD5667CBEDEA}"/>
          </ac:spMkLst>
        </pc:spChg>
        <pc:spChg chg="mod">
          <ac:chgData name="Peep Tomingas" userId="f71ffdb0-1661-4ce6-a514-7a88f12f83f8" providerId="ADAL" clId="{CD25539C-97B1-4F18-8A4E-78D852CD3B66}" dt="2026-03-28T21:34:14.641" v="1463" actId="14100"/>
          <ac:spMkLst>
            <pc:docMk/>
            <pc:sldMk cId="608426817" sldId="296"/>
            <ac:spMk id="12" creationId="{1C51B574-2BDC-B091-8074-C8CBD1F2F7B1}"/>
          </ac:spMkLst>
        </pc:spChg>
        <pc:spChg chg="mod">
          <ac:chgData name="Peep Tomingas" userId="f71ffdb0-1661-4ce6-a514-7a88f12f83f8" providerId="ADAL" clId="{CD25539C-97B1-4F18-8A4E-78D852CD3B66}" dt="2026-03-28T21:33:38.176" v="1457" actId="1076"/>
          <ac:spMkLst>
            <pc:docMk/>
            <pc:sldMk cId="608426817" sldId="296"/>
            <ac:spMk id="16" creationId="{8F2AC932-F0A8-7077-039F-79C87EAA69A7}"/>
          </ac:spMkLst>
        </pc:spChg>
        <pc:spChg chg="mod">
          <ac:chgData name="Peep Tomingas" userId="f71ffdb0-1661-4ce6-a514-7a88f12f83f8" providerId="ADAL" clId="{CD25539C-97B1-4F18-8A4E-78D852CD3B66}" dt="2026-03-28T21:34:01.681" v="1460" actId="14100"/>
          <ac:spMkLst>
            <pc:docMk/>
            <pc:sldMk cId="608426817" sldId="296"/>
            <ac:spMk id="23" creationId="{258165E3-4E28-72B6-0CF1-C89418694E58}"/>
          </ac:spMkLst>
        </pc:spChg>
        <pc:spChg chg="mod">
          <ac:chgData name="Peep Tomingas" userId="f71ffdb0-1661-4ce6-a514-7a88f12f83f8" providerId="ADAL" clId="{CD25539C-97B1-4F18-8A4E-78D852CD3B66}" dt="2026-03-28T21:33:49.571" v="1458" actId="1076"/>
          <ac:spMkLst>
            <pc:docMk/>
            <pc:sldMk cId="608426817" sldId="296"/>
            <ac:spMk id="24" creationId="{84A25E2E-83CB-5F14-9D5E-D8405E754150}"/>
          </ac:spMkLst>
        </pc:spChg>
      </pc:sldChg>
      <pc:sldChg chg="add del">
        <pc:chgData name="Peep Tomingas" userId="f71ffdb0-1661-4ce6-a514-7a88f12f83f8" providerId="ADAL" clId="{CD25539C-97B1-4F18-8A4E-78D852CD3B66}" dt="2026-03-21T10:12:30.948" v="1163" actId="2696"/>
        <pc:sldMkLst>
          <pc:docMk/>
          <pc:sldMk cId="3491437257" sldId="296"/>
        </pc:sldMkLst>
      </pc:sldChg>
      <pc:sldChg chg="add del">
        <pc:chgData name="Peep Tomingas" userId="f71ffdb0-1661-4ce6-a514-7a88f12f83f8" providerId="ADAL" clId="{CD25539C-97B1-4F18-8A4E-78D852CD3B66}" dt="2026-03-29T17:42:49.749" v="1504" actId="47"/>
        <pc:sldMkLst>
          <pc:docMk/>
          <pc:sldMk cId="2087997431"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298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Tarneahela juhtimise üks keskseid eesmärke on saavutada kõrge tulemuslikkus (service level, müük) ja efektiivsus (kulud). Reaalses maailmas mõjutavad tarneahela toimimist aga ebakindlus ja häired, mis võivad põhjustada plaanitud tulemuste mittesaavutamise.
</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5B337-BE95-C33B-5401-923C9896C0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651D15-7882-1246-0D5D-4BB3D5960A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4B5EF6-6F9E-F897-818F-9F7DC714A2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5F4A39-5259-5938-980F-8C6CF9D48B06}"/>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3681869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A4AAB-7D61-B5A9-4A41-E8DBE26ABA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97D3D-BFFB-5BF9-9D7D-514BEF0990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4975C-5F3F-E287-A393-F463CBBE34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8219DE-AD6C-D7DA-1A48-CD7AA6FF995F}"/>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4273339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Tarneahela vastupidavus koosneb mitmest komponendist, mis mõjutavad nii sisemisi protsesse kui ka keskkonnaga suhtlemist.
Vastupidavuse (resilience) kujunemine sõltub haavatavuste (H) ja võimekuste (V) vahelisest tasakaalust.
Joonis illustreerib kolme erinevat stsenaariumi, mis mõjutavad tarneahela riskiprofiili ja tulemuslikkust.</a:t>
            </a:r>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Tarneahelad puutuvad kokku kahte tüüpi probleemidega:
1. Ebakindlus planeerimise faasis
2. Häired täitmise faasis
Häired võivad põhjustada:
müügitulu ja teenindustaseme langust
maine kahju
suuri taastumiskulusid
Proaktiivsed ja reaktiivsed riskide maandamise strateegiad:
alternatiivsed tarnijad
varud
varutransport
Need meetmed suurendavad küll vastupidavust, kuid suurendavad samal ajal kulusid.</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Oletame, et meil on tarneahel mis koosneb tarnijast, vahelaost ja jaemüüjast. Ladu tellib iga päev 100 ühikut toodet tarnija käest, mille päevane tootmisvõimsus on 100 ühikut. Selles lihtsas näites eeldatakse igapäevaseid saadetisi. Laos on ennetava vastupidavuspoliitikana 700 ühiku suurune riski maandamise varu.
Tarnijal tekkib probleem ja tema tootmisvõimsus häiritud seitsmeks päevaks. Arvestades 700 ühiku suurust riski maandamise varu ja 100 ühiku suurust päevast nõudlust, ei mõjuta see katkestus 7 päeva jooksul tarneahela toimivust ja teenindustaseme osas. Pikema tarneviivituse korral tekib tarneahela katkestus.</a:t>
            </a:r>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Kui tarneahelas tekib tõrge siis tekivad küsimused:
Milline on selle tõrke otsene ja kaudne mõju?
Millised on meie valikud tõrke mõju leevendada?
Millisteks tagajärgedeks peame valmistuma?
Milline on mõju meie mainele?
Kuidas tulevikus sellise olukorra tekkimise tõenäosust vähendada?
</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Termineid stabiilsus, töökindlus ja vastupidavus kasutatakse tavaliselt inseneeria teadustöödes, siis juhtimisuuringutes käsitletakse enamasti liiasust, paindlikkust ja vastupidavust. Vastupidavus põhineb liiasuses ehk süsteemi üledimensioneerimises, mis tagab nii vastupidavuse kui ka paindlikkuse. Selles kontekstis on paindlikkus süsteemi võime kohaneda olukorra, protsesside ja struktuurimuutustega kui kohanemisereaktsioon sisemistele ja välistele häiretele.</a:t>
            </a:r>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3868823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dirty="0">
                <a:solidFill>
                  <a:srgbClr val="2B3541"/>
                </a:solidFill>
                <a:latin typeface="Funnel Sans" pitchFamily="34" charset="0"/>
                <a:ea typeface="Funnel Sans" pitchFamily="34" charset="-122"/>
                <a:cs typeface="Funnel Sans" pitchFamily="34" charset="-120"/>
              </a:rPr>
              <a:t>Tegevushäired: </a:t>
            </a:r>
            <a:r>
              <a:rPr lang="en-US" sz="1200" dirty="0" err="1">
                <a:solidFill>
                  <a:srgbClr val="2B3541"/>
                </a:solidFill>
                <a:latin typeface="Funnel Sans" pitchFamily="34" charset="0"/>
                <a:ea typeface="Funnel Sans" pitchFamily="34" charset="-122"/>
                <a:cs typeface="Funnel Sans" pitchFamily="34" charset="-120"/>
              </a:rPr>
              <a:t>Sellised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riskid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nagu</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transpordiviivitused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loodusõnnetused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või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küberrünnakud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võivad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põhjustada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tegevushäireid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põhjustades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viivitusi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tähtaegade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ületamist</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suurenenud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kulusid</a:t>
            </a:r>
            <a:r>
              <a:rPr lang="en-US" sz="1200" dirty="0">
                <a:solidFill>
                  <a:srgbClr val="2B3541"/>
                </a:solidFill>
                <a:latin typeface="Funnel Sans" pitchFamily="34" charset="0"/>
                <a:ea typeface="Funnel Sans" pitchFamily="34" charset="-122"/>
                <a:cs typeface="Funnel Sans" pitchFamily="34" charset="-120"/>
              </a:rPr>
              <a: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dirty="0">
                <a:solidFill>
                  <a:srgbClr val="2B3541"/>
                </a:solidFill>
                <a:latin typeface="Funnel Sans" pitchFamily="34" charset="0"/>
                <a:ea typeface="Funnel Sans" pitchFamily="34" charset="-122"/>
                <a:cs typeface="Funnel Sans" pitchFamily="34" charset="-120"/>
              </a:rPr>
              <a:t>Rahalised kahjud: </a:t>
            </a:r>
            <a:r>
              <a:rPr lang="en-US" sz="1200" dirty="0" err="1">
                <a:solidFill>
                  <a:srgbClr val="2B3541"/>
                </a:solidFill>
                <a:latin typeface="Funnel Sans" pitchFamily="34" charset="0"/>
                <a:ea typeface="Funnel Sans" pitchFamily="34" charset="-122"/>
                <a:cs typeface="Funnel Sans" pitchFamily="34" charset="-120"/>
              </a:rPr>
              <a:t>Tarneahela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katkestused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võivad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põhjustada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rahalisi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kahjusid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sealhulgas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trahve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täiendavaid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ladustamiskulusid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ning</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kahjustatud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või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kaotatud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kaupa</a:t>
            </a:r>
            <a:r>
              <a:rPr lang="en-US" sz="1200" dirty="0">
                <a:solidFill>
                  <a:srgbClr val="2B3541"/>
                </a:solidFill>
                <a:latin typeface="Funnel Sans" pitchFamily="34" charset="0"/>
                <a:ea typeface="Funnel Sans" pitchFamily="34" charset="-122"/>
                <a:cs typeface="Funnel Sans" pitchFamily="34" charset="-120"/>
              </a:rPr>
              <a: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Mainekahju: </a:t>
            </a:r>
            <a:r>
              <a:rPr lang="en-US" sz="1200" dirty="0" err="1">
                <a:solidFill>
                  <a:srgbClr val="2B3541"/>
                </a:solidFill>
                <a:latin typeface="Funnel Sans" pitchFamily="34" charset="0"/>
                <a:ea typeface="Funnel Sans" pitchFamily="34" charset="-122"/>
                <a:cs typeface="Funnel Sans" pitchFamily="34" charset="-120"/>
              </a:rPr>
              <a:t>Ebaefektiivne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riskijuhtimine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võib</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kahjustada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ekspediitorite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mainet</a:t>
            </a:r>
            <a:r>
              <a:rPr lang="en-US" sz="1200" dirty="0">
                <a:solidFill>
                  <a:srgbClr val="2B3541"/>
                </a:solidFill>
                <a:latin typeface="Funnel Sans" pitchFamily="34" charset="0"/>
                <a:ea typeface="Funnel Sans" pitchFamily="34" charset="-122"/>
                <a:cs typeface="Funnel Sans" pitchFamily="34" charset="-120"/>
              </a:rPr>
              <a:t>, mis </a:t>
            </a:r>
            <a:r>
              <a:rPr lang="en-US" sz="1200" dirty="0" err="1">
                <a:solidFill>
                  <a:srgbClr val="2B3541"/>
                </a:solidFill>
                <a:latin typeface="Funnel Sans" pitchFamily="34" charset="0"/>
                <a:ea typeface="Funnel Sans" pitchFamily="34" charset="-122"/>
                <a:cs typeface="Funnel Sans" pitchFamily="34" charset="-120"/>
              </a:rPr>
              <a:t>toob</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kaasa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klientide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kaotuse</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konkurentsivõime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vähenemise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turul</a:t>
            </a:r>
            <a:r>
              <a:rPr lang="en-US" sz="1200" dirty="0">
                <a:solidFill>
                  <a:srgbClr val="2B3541"/>
                </a:solidFill>
                <a:latin typeface="Funnel Sans" pitchFamily="34" charset="0"/>
                <a:ea typeface="Funnel Sans" pitchFamily="34" charset="-122"/>
                <a:cs typeface="Funnel Sans" pitchFamily="34" charset="-120"/>
              </a:rPr>
              <a:t>.</a:t>
            </a:r>
            <a:endParaRPr lang="en-US" sz="1200" dirty="0"/>
          </a:p>
          <a:p>
            <a:r>
              <a:rPr lang="et-EE" dirty="0"/>
              <a:t>Klientide rahulolematus: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2B3541"/>
                </a:solidFill>
                <a:latin typeface="Funnel Sans" pitchFamily="34" charset="0"/>
                <a:ea typeface="Funnel Sans" pitchFamily="34" charset="-122"/>
                <a:cs typeface="Funnel Sans" pitchFamily="34" charset="-120"/>
              </a:rPr>
              <a:t>Viivitused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ebapiisav</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suhtlus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või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tarneahela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haavatavustest</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tingitud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kvaliteedi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langus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võivad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viia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klientide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rahulolematuseni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mõjutades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pikaajalisi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suhteid</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tulevasi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ärivõimalusi</a:t>
            </a:r>
            <a:r>
              <a:rPr lang="en-US" sz="1200" dirty="0">
                <a:solidFill>
                  <a:srgbClr val="2B3541"/>
                </a:solidFill>
                <a:latin typeface="Funnel Sans" pitchFamily="34" charset="0"/>
                <a:ea typeface="Funnel Sans" pitchFamily="34" charset="-122"/>
                <a:cs typeface="Funnel Sans" pitchFamily="34" charset="-120"/>
              </a:rPr>
              <a:t>.</a:t>
            </a:r>
            <a:endParaRPr lang="en-US" sz="120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2575266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dirty="0">
                <a:solidFill>
                  <a:srgbClr val="2B3541"/>
                </a:solidFill>
                <a:latin typeface="Funnel Sans" pitchFamily="34" charset="0"/>
                <a:ea typeface="Funnel Sans" pitchFamily="34" charset="-122"/>
                <a:cs typeface="Funnel Sans" pitchFamily="34" charset="-120"/>
              </a:rPr>
              <a:t>1. O</a:t>
            </a:r>
            <a:r>
              <a:rPr lang="en-US" sz="1200" dirty="0" err="1">
                <a:solidFill>
                  <a:srgbClr val="2B3541"/>
                </a:solidFill>
                <a:latin typeface="Funnel Sans" pitchFamily="34" charset="0"/>
                <a:ea typeface="Funnel Sans" pitchFamily="34" charset="-122"/>
                <a:cs typeface="Funnel Sans" pitchFamily="34" charset="-120"/>
              </a:rPr>
              <a:t>rganisatsioonile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omaste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sisemiste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riskide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hindamine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näiteks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tegevuse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ebaefektiivsus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teie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tehnoloogilise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infrastruktuuri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nõrgad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kohad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rahalised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haavatavused</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inimressursside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piirangud</a:t>
            </a:r>
            <a:r>
              <a:rPr lang="en-US" sz="1200" dirty="0">
                <a:solidFill>
                  <a:srgbClr val="2B3541"/>
                </a:solidFill>
                <a:latin typeface="Funnel Sans" pitchFamily="34" charset="0"/>
                <a:ea typeface="Funnel Sans" pitchFamily="34" charset="-122"/>
                <a:cs typeface="Funnel Sans" pitchFamily="34" charset="-120"/>
              </a:rPr>
              <a:t>. See </a:t>
            </a:r>
            <a:r>
              <a:rPr lang="en-US" sz="1200" dirty="0" err="1">
                <a:solidFill>
                  <a:srgbClr val="2B3541"/>
                </a:solidFill>
                <a:latin typeface="Funnel Sans" pitchFamily="34" charset="0"/>
                <a:ea typeface="Funnel Sans" pitchFamily="34" charset="-122"/>
                <a:cs typeface="Funnel Sans" pitchFamily="34" charset="-120"/>
              </a:rPr>
              <a:t>hindamine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aitab</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tuvastada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parendus</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optimeerimisvaldkondi</a:t>
            </a:r>
            <a:r>
              <a:rPr lang="en-US" sz="1200" dirty="0">
                <a:solidFill>
                  <a:srgbClr val="2B3541"/>
                </a:solidFill>
                <a:latin typeface="Funnel Sans" pitchFamily="34" charset="0"/>
                <a:ea typeface="Funnel Sans" pitchFamily="34" charset="-122"/>
                <a:cs typeface="Funnel Sans" pitchFamily="34" charset="-120"/>
              </a:rPr>
              <a: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dirty="0">
                <a:solidFill>
                  <a:srgbClr val="2B3541"/>
                </a:solidFill>
                <a:latin typeface="Funnel Sans" pitchFamily="34" charset="0"/>
                <a:ea typeface="Funnel Sans" pitchFamily="34" charset="-122"/>
                <a:cs typeface="Funnel Sans" pitchFamily="34" charset="-120"/>
              </a:rPr>
              <a:t>2. </a:t>
            </a:r>
            <a:r>
              <a:rPr lang="en-US" sz="1200" dirty="0" err="1">
                <a:solidFill>
                  <a:srgbClr val="2B3541"/>
                </a:solidFill>
                <a:latin typeface="Funnel Sans" pitchFamily="34" charset="0"/>
                <a:ea typeface="Funnel Sans" pitchFamily="34" charset="-122"/>
                <a:cs typeface="Funnel Sans" pitchFamily="34" charset="-120"/>
              </a:rPr>
              <a:t>Tarneahelat</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mõjutavate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väliste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tegurite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jälgimine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sealhulgas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geopoliitilised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muutused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loodusõnnetused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regulatiivsed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uuendused</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klientide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nõudluse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muutused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Koosta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plaan</a:t>
            </a:r>
            <a:r>
              <a:rPr lang="en-US" sz="1200" dirty="0">
                <a:solidFill>
                  <a:srgbClr val="2B3541"/>
                </a:solidFill>
                <a:latin typeface="Funnel Sans" pitchFamily="34" charset="0"/>
                <a:ea typeface="Funnel Sans" pitchFamily="34" charset="-122"/>
                <a:cs typeface="Funnel Sans" pitchFamily="34" charset="-120"/>
              </a:rPr>
              <a:t>, et olla </a:t>
            </a:r>
            <a:r>
              <a:rPr lang="en-US" sz="1200" dirty="0" err="1">
                <a:solidFill>
                  <a:srgbClr val="2B3541"/>
                </a:solidFill>
                <a:latin typeface="Funnel Sans" pitchFamily="34" charset="0"/>
                <a:ea typeface="Funnel Sans" pitchFamily="34" charset="-122"/>
                <a:cs typeface="Funnel Sans" pitchFamily="34" charset="-120"/>
              </a:rPr>
              <a:t>pidevalt</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kursis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asjakohaste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valdkonna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uudiste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valitsuse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teadaannetega</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turusuundumustega</a:t>
            </a:r>
            <a:r>
              <a:rPr lang="en-US" sz="1200" dirty="0">
                <a:solidFill>
                  <a:srgbClr val="2B3541"/>
                </a:solidFill>
                <a:latin typeface="Funnel Sans" pitchFamily="34" charset="0"/>
                <a:ea typeface="Funnel Sans" pitchFamily="34" charset="-122"/>
                <a:cs typeface="Funnel Sans" pitchFamily="34" charset="-120"/>
              </a:rPr>
              <a:t>, et </a:t>
            </a:r>
            <a:r>
              <a:rPr lang="en-US" sz="1200" dirty="0" err="1">
                <a:solidFill>
                  <a:srgbClr val="2B3541"/>
                </a:solidFill>
                <a:latin typeface="Funnel Sans" pitchFamily="34" charset="0"/>
                <a:ea typeface="Funnel Sans" pitchFamily="34" charset="-122"/>
                <a:cs typeface="Funnel Sans" pitchFamily="34" charset="-120"/>
              </a:rPr>
              <a:t>tuvastada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potentsiaalseid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riske</a:t>
            </a:r>
            <a:r>
              <a:rPr lang="en-US" sz="1200" dirty="0">
                <a:solidFill>
                  <a:srgbClr val="2B3541"/>
                </a:solidFill>
                <a:latin typeface="Funnel Sans" pitchFamily="34" charset="0"/>
                <a:ea typeface="Funnel Sans" pitchFamily="34" charset="-122"/>
                <a:cs typeface="Funnel Sans" pitchFamily="34" charset="-120"/>
              </a:rPr>
              <a: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dirty="0">
                <a:solidFill>
                  <a:srgbClr val="2B3541"/>
                </a:solidFill>
                <a:latin typeface="Funnel Sans" pitchFamily="34" charset="0"/>
                <a:ea typeface="Funnel Sans" pitchFamily="34" charset="-122"/>
                <a:cs typeface="Funnel Sans" pitchFamily="34" charset="-120"/>
              </a:rPr>
              <a:t>3. </a:t>
            </a:r>
            <a:r>
              <a:rPr lang="en-US" sz="1200" dirty="0" err="1">
                <a:solidFill>
                  <a:srgbClr val="2B3541"/>
                </a:solidFill>
                <a:latin typeface="Funnel Sans" pitchFamily="34" charset="0"/>
                <a:ea typeface="Funnel Sans" pitchFamily="34" charset="-122"/>
                <a:cs typeface="Funnel Sans" pitchFamily="34" charset="-120"/>
              </a:rPr>
              <a:t>Analüüsi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kogu</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tarneahelat</a:t>
            </a:r>
            <a:r>
              <a:rPr lang="en-US" sz="1200" dirty="0">
                <a:solidFill>
                  <a:srgbClr val="2B3541"/>
                </a:solidFill>
                <a:latin typeface="Funnel Sans" pitchFamily="34" charset="0"/>
                <a:ea typeface="Funnel Sans" pitchFamily="34" charset="-122"/>
                <a:cs typeface="Funnel Sans" pitchFamily="34" charset="-120"/>
              </a:rPr>
              <a:t>, et </a:t>
            </a:r>
            <a:r>
              <a:rPr lang="en-US" sz="1200" dirty="0" err="1">
                <a:solidFill>
                  <a:srgbClr val="2B3541"/>
                </a:solidFill>
                <a:latin typeface="Funnel Sans" pitchFamily="34" charset="0"/>
                <a:ea typeface="Funnel Sans" pitchFamily="34" charset="-122"/>
                <a:cs typeface="Funnel Sans" pitchFamily="34" charset="-120"/>
              </a:rPr>
              <a:t>tuvastada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kriitilised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sõlmed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või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protsessid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kus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haavatavused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võivad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tekkida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Nende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punktide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hulka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võivad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kuuluda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vedajad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või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agendid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kellega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sageli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äri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teete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transpordisõlmed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laohooned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või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sidekanalid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Keskenduge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riskide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maandamise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strateegiate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rakendamisele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nendes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kriitilistes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valdkondades</a:t>
            </a:r>
            <a:r>
              <a:rPr lang="en-US" sz="1200" dirty="0">
                <a:solidFill>
                  <a:srgbClr val="2B3541"/>
                </a:solidFill>
                <a:latin typeface="Funnel Sans" pitchFamily="34" charset="0"/>
                <a:ea typeface="Funnel Sans" pitchFamily="34" charset="-122"/>
                <a:cs typeface="Funnel Sans" pitchFamily="34" charset="-120"/>
              </a:rPr>
              <a:t>.</a:t>
            </a:r>
            <a:endParaRPr lang="et-EE" sz="1200" dirty="0">
              <a:solidFill>
                <a:srgbClr val="2B3541"/>
              </a:solidFill>
              <a:latin typeface="Funnel Sans" pitchFamily="34" charset="0"/>
              <a:ea typeface="Funnel Sans" pitchFamily="34" charset="-122"/>
              <a:cs typeface="Funnel Sans"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dirty="0">
                <a:solidFill>
                  <a:srgbClr val="2B3541"/>
                </a:solidFill>
                <a:latin typeface="Funnel Sans" pitchFamily="34" charset="0"/>
                <a:ea typeface="Funnel Sans" pitchFamily="34" charset="-122"/>
                <a:cs typeface="Funnel Sans" pitchFamily="34" charset="-120"/>
              </a:rPr>
              <a:t>4. </a:t>
            </a:r>
            <a:r>
              <a:rPr lang="en-US" sz="1200" dirty="0" err="1">
                <a:solidFill>
                  <a:srgbClr val="2B3541"/>
                </a:solidFill>
                <a:latin typeface="Funnel Sans" pitchFamily="34" charset="0"/>
                <a:ea typeface="Funnel Sans" pitchFamily="34" charset="-122"/>
                <a:cs typeface="Funnel Sans" pitchFamily="34" charset="-120"/>
              </a:rPr>
              <a:t>Rakenda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tugev</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riskide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jälgimissüsteem</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potentsiaalsete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riskide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pidevaks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jälgimiseks</a:t>
            </a:r>
            <a:r>
              <a:rPr lang="en-US" sz="1200" dirty="0">
                <a:solidFill>
                  <a:srgbClr val="2B3541"/>
                </a:solidFill>
                <a:latin typeface="Funnel Sans" pitchFamily="34" charset="0"/>
                <a:ea typeface="Funnel Sans" pitchFamily="34" charset="-122"/>
                <a:cs typeface="Funnel Sans" pitchFamily="34" charset="-120"/>
              </a:rPr>
              <a:t>. See </a:t>
            </a:r>
            <a:r>
              <a:rPr lang="en-US" sz="1200" dirty="0" err="1">
                <a:solidFill>
                  <a:srgbClr val="2B3541"/>
                </a:solidFill>
                <a:latin typeface="Funnel Sans" pitchFamily="34" charset="0"/>
                <a:ea typeface="Funnel Sans" pitchFamily="34" charset="-122"/>
                <a:cs typeface="Funnel Sans" pitchFamily="34" charset="-120"/>
              </a:rPr>
              <a:t>võib</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hõlmata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tarneahela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haldustarkvara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kasutamist</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varude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jälgimiseks</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erandite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kohta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aruandluseks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koostööd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valdkonnaliitudega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partnervõrgustiku</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mitmekesistamiseks</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usaldusväärsete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allikate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kaudu</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kursis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püsimist</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Jätkuva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tõhususe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tagamiseks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vaadake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riskihinnangud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regulaarselt</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üle</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ajakohastage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neid</a:t>
            </a:r>
            <a:r>
              <a:rPr lang="en-US" sz="1200" dirty="0">
                <a:solidFill>
                  <a:srgbClr val="2B3541"/>
                </a:solidFill>
                <a:latin typeface="Funnel Sans" pitchFamily="34" charset="0"/>
                <a:ea typeface="Funnel Sans" pitchFamily="34" charset="-122"/>
                <a:cs typeface="Funnel Sans" pitchFamily="34" charset="-120"/>
              </a:rPr>
              <a:t>. </a:t>
            </a:r>
            <a:r>
              <a:rPr lang="en-US" sz="1200" i="1" dirty="0">
                <a:solidFill>
                  <a:srgbClr val="2B3541"/>
                </a:solidFill>
                <a:latin typeface="Funnel Sans" pitchFamily="34" charset="0"/>
                <a:ea typeface="Funnel Sans" pitchFamily="34" charset="-122"/>
                <a:cs typeface="Funnel Sans" pitchFamily="34" charset="-120"/>
              </a:rPr>
              <a:t>Predictive analytics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Riskide hinnatakse riskimaatriksi abil.  Hinnatakse iga riski tõenäosust (kui sageli võib juhtuda) ja mõju (kui suur kahju tekib)
Eesmärk on selgitada välja, milline on ettevõtte riskitaluvus.
Organisatsioon otsustab:
milliseid riske on valmis aktsepteerima
milliseid tuleb kindlasti vähendada või vältida
See sõltub strateegiast, sektorist ja juhtkonna hoiakust</a:t>
            </a:r>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dirty="0">
                <a:solidFill>
                  <a:srgbClr val="2B3541"/>
                </a:solidFill>
                <a:latin typeface="Funnel Sans" pitchFamily="34" charset="0"/>
                <a:ea typeface="Funnel Sans" pitchFamily="34" charset="-122"/>
                <a:cs typeface="Funnel Sans" pitchFamily="34" charset="-120"/>
              </a:rPr>
              <a:t>Tegevushäired: </a:t>
            </a:r>
            <a:r>
              <a:rPr lang="en-US" sz="1200" dirty="0" err="1">
                <a:solidFill>
                  <a:srgbClr val="2B3541"/>
                </a:solidFill>
                <a:latin typeface="Funnel Sans" pitchFamily="34" charset="0"/>
                <a:ea typeface="Funnel Sans" pitchFamily="34" charset="-122"/>
                <a:cs typeface="Funnel Sans" pitchFamily="34" charset="-120"/>
              </a:rPr>
              <a:t>Sellised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riskid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nagu</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transpordiviivitused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loodusõnnetused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või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küberrünnakud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võivad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põhjustada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tegevushäireid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põhjustades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viivitusi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tähtaegade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ületamist</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suurenenud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kulusid</a:t>
            </a:r>
            <a:r>
              <a:rPr lang="en-US" sz="1200" dirty="0">
                <a:solidFill>
                  <a:srgbClr val="2B3541"/>
                </a:solidFill>
                <a:latin typeface="Funnel Sans" pitchFamily="34" charset="0"/>
                <a:ea typeface="Funnel Sans" pitchFamily="34" charset="-122"/>
                <a:cs typeface="Funnel Sans" pitchFamily="34" charset="-120"/>
              </a:rPr>
              <a: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dirty="0">
                <a:solidFill>
                  <a:srgbClr val="2B3541"/>
                </a:solidFill>
                <a:latin typeface="Funnel Sans" pitchFamily="34" charset="0"/>
                <a:ea typeface="Funnel Sans" pitchFamily="34" charset="-122"/>
                <a:cs typeface="Funnel Sans" pitchFamily="34" charset="-120"/>
              </a:rPr>
              <a:t>Rahalised kahjud: </a:t>
            </a:r>
            <a:r>
              <a:rPr lang="en-US" sz="1200" dirty="0" err="1">
                <a:solidFill>
                  <a:srgbClr val="2B3541"/>
                </a:solidFill>
                <a:latin typeface="Funnel Sans" pitchFamily="34" charset="0"/>
                <a:ea typeface="Funnel Sans" pitchFamily="34" charset="-122"/>
                <a:cs typeface="Funnel Sans" pitchFamily="34" charset="-120"/>
              </a:rPr>
              <a:t>Tarneahela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katkestused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võivad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põhjustada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rahalisi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kahjusid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sealhulgas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trahve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täiendavaid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ladustamiskulusid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ning</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kahjustatud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või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kaotatud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kaupa</a:t>
            </a:r>
            <a:r>
              <a:rPr lang="en-US" sz="1200" dirty="0">
                <a:solidFill>
                  <a:srgbClr val="2B3541"/>
                </a:solidFill>
                <a:latin typeface="Funnel Sans" pitchFamily="34" charset="0"/>
                <a:ea typeface="Funnel Sans" pitchFamily="34" charset="-122"/>
                <a:cs typeface="Funnel Sans" pitchFamily="34" charset="-120"/>
              </a:rPr>
              <a: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Mainekahju: </a:t>
            </a:r>
            <a:r>
              <a:rPr lang="en-US" sz="1200" dirty="0" err="1">
                <a:solidFill>
                  <a:srgbClr val="2B3541"/>
                </a:solidFill>
                <a:latin typeface="Funnel Sans" pitchFamily="34" charset="0"/>
                <a:ea typeface="Funnel Sans" pitchFamily="34" charset="-122"/>
                <a:cs typeface="Funnel Sans" pitchFamily="34" charset="-120"/>
              </a:rPr>
              <a:t>Ebaefektiivne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riskijuhtimine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võib</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kahjustada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ekspediitorite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mainet</a:t>
            </a:r>
            <a:r>
              <a:rPr lang="en-US" sz="1200" dirty="0">
                <a:solidFill>
                  <a:srgbClr val="2B3541"/>
                </a:solidFill>
                <a:latin typeface="Funnel Sans" pitchFamily="34" charset="0"/>
                <a:ea typeface="Funnel Sans" pitchFamily="34" charset="-122"/>
                <a:cs typeface="Funnel Sans" pitchFamily="34" charset="-120"/>
              </a:rPr>
              <a:t>, mis </a:t>
            </a:r>
            <a:r>
              <a:rPr lang="en-US" sz="1200" dirty="0" err="1">
                <a:solidFill>
                  <a:srgbClr val="2B3541"/>
                </a:solidFill>
                <a:latin typeface="Funnel Sans" pitchFamily="34" charset="0"/>
                <a:ea typeface="Funnel Sans" pitchFamily="34" charset="-122"/>
                <a:cs typeface="Funnel Sans" pitchFamily="34" charset="-120"/>
              </a:rPr>
              <a:t>toob</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kaasa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klientide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kaotuse</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konkurentsivõime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vähenemise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turul</a:t>
            </a:r>
            <a:r>
              <a:rPr lang="en-US" sz="1200" dirty="0">
                <a:solidFill>
                  <a:srgbClr val="2B3541"/>
                </a:solidFill>
                <a:latin typeface="Funnel Sans" pitchFamily="34" charset="0"/>
                <a:ea typeface="Funnel Sans" pitchFamily="34" charset="-122"/>
                <a:cs typeface="Funnel Sans" pitchFamily="34" charset="-120"/>
              </a:rPr>
              <a:t>.</a:t>
            </a:r>
            <a:endParaRPr lang="en-US" sz="1200" dirty="0"/>
          </a:p>
          <a:p>
            <a:r>
              <a:rPr lang="et-EE" dirty="0"/>
              <a:t>Klientide rahulolematus: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2B3541"/>
                </a:solidFill>
                <a:latin typeface="Funnel Sans" pitchFamily="34" charset="0"/>
                <a:ea typeface="Funnel Sans" pitchFamily="34" charset="-122"/>
                <a:cs typeface="Funnel Sans" pitchFamily="34" charset="-120"/>
              </a:rPr>
              <a:t>Viivitused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ebapiisav</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suhtlus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või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tarneahela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haavatavustest</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tingitud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kvaliteedi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langus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võivad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viia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klientide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rahulolematuseni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mõjutades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pikaajalisi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suhteid</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tulevasi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ärivõimalusi</a:t>
            </a:r>
            <a:r>
              <a:rPr lang="en-US" sz="1200" dirty="0">
                <a:solidFill>
                  <a:srgbClr val="2B3541"/>
                </a:solidFill>
                <a:latin typeface="Funnel Sans" pitchFamily="34" charset="0"/>
                <a:ea typeface="Funnel Sans" pitchFamily="34" charset="-122"/>
                <a:cs typeface="Funnel Sans" pitchFamily="34" charset="-120"/>
              </a:rPr>
              <a:t>.</a:t>
            </a:r>
            <a:endParaRPr lang="en-US" sz="120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A0A47-12C4-9D69-CC41-EC3D47A163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6B4912-C52D-775F-CAD8-1A1514E40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A0BA73-21A4-5B67-1104-EAFB9C799D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4A235E-4C89-070B-79BC-2DEB1CEACE86}"/>
              </a:ext>
            </a:extLst>
          </p:cNvPr>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603790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6781E-2B5E-6CAB-86C4-A41DEC5999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4BA5A-FF7A-5103-A96E-985EBD0097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FD612C-1826-C82D-704B-C082232382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29C8EE-04CE-7154-D2A5-28F91FD8DAE7}"/>
              </a:ext>
            </a:extLst>
          </p:cNvPr>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7614230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Tänapäevane riskijuhtimine liigub proaktiivse lähenemise suunas, kasutades ennustavat analüütikat, tarneahela digitaliseerimist ja paindlikke tarnemudeleid (nt mitme tarnija strateegia ja geograafiline hajutatus).</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4F509-C03A-6123-54ED-3BD0CC3830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D0D5B0-8D02-F29E-A6C2-18958F0D3E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A2E7A6-0E1F-5C21-6516-5D77A28FDE21}"/>
              </a:ext>
            </a:extLst>
          </p:cNvPr>
          <p:cNvSpPr>
            <a:spLocks noGrp="1"/>
          </p:cNvSpPr>
          <p:nvPr>
            <p:ph type="body" idx="1"/>
          </p:nvPr>
        </p:nvSpPr>
        <p:spPr/>
        <p:txBody>
          <a:bodyPr/>
          <a:lstStyle/>
          <a:p>
            <a:r>
              <a:rPr lang="en-US" dirty="0"/>
              <a:t>Kui tarneahelas tekib tõrge siis tekivad küsimused:
Milline on selle tõrke otsene ja kaudne mõju?
Millised on meie valikud tõrke mõju leevendada?
Millisteks tagajärgedeks peame valmistuma?
Milline on mõju meie mainele?
Kuidas tulevikus sellise olukorra tekkimise tõenäosust vähendada?
</a:t>
            </a:r>
          </a:p>
        </p:txBody>
      </p:sp>
      <p:sp>
        <p:nvSpPr>
          <p:cNvPr id="4" name="Slide Number Placeholder 3">
            <a:extLst>
              <a:ext uri="{FF2B5EF4-FFF2-40B4-BE49-F238E27FC236}">
                <a16:creationId xmlns:a16="http://schemas.microsoft.com/office/drawing/2014/main" id="{2172766D-FA48-C6E2-B688-C918BC754E0B}"/>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2136416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C1E3F-FFD2-7CC7-0389-062862C4F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F012DD-B679-4081-0928-562E8464F9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6EC4E-8806-206C-96C9-4893A9F4D04F}"/>
              </a:ext>
            </a:extLst>
          </p:cNvPr>
          <p:cNvSpPr>
            <a:spLocks noGrp="1"/>
          </p:cNvSpPr>
          <p:nvPr>
            <p:ph type="body" idx="1"/>
          </p:nvPr>
        </p:nvSpPr>
        <p:spPr/>
        <p:txBody>
          <a:bodyPr/>
          <a:lstStyle/>
          <a:p>
            <a:r>
              <a:rPr lang="en-US" dirty="0"/>
              <a:t>Kui tarneahelas tekib tõrge siis tekivad küsimused:
Milline on selle tõrke otsene ja kaudne mõju?
Millised on meie valikud tõrke mõju leevendada?
Millisteks tagajärgedeks peame valmistuma?
Milline on mõju meie mainele?
Kuidas tulevikus sellise olukorra tekkimise tõenäosust vähendada?
</a:t>
            </a:r>
          </a:p>
        </p:txBody>
      </p:sp>
      <p:sp>
        <p:nvSpPr>
          <p:cNvPr id="4" name="Slide Number Placeholder 3">
            <a:extLst>
              <a:ext uri="{FF2B5EF4-FFF2-40B4-BE49-F238E27FC236}">
                <a16:creationId xmlns:a16="http://schemas.microsoft.com/office/drawing/2014/main" id="{12134BC8-8AC3-940A-89B7-BD8EF385BF01}"/>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890952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Võivad mõjutada meid, meie tarnijaid ja meie kliente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2B3541"/>
                </a:solidFill>
                <a:latin typeface="Funnel Sans" pitchFamily="34" charset="0"/>
                <a:ea typeface="Funnel Sans" pitchFamily="34" charset="-122"/>
                <a:cs typeface="Funnel Sans" pitchFamily="34" charset="-120"/>
              </a:rPr>
              <a:t>Paljud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ettevõtted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kogesid</a:t>
            </a:r>
            <a:r>
              <a:rPr lang="en-US" sz="1200" dirty="0">
                <a:solidFill>
                  <a:srgbClr val="2B3541"/>
                </a:solidFill>
                <a:latin typeface="Funnel Sans" pitchFamily="34" charset="0"/>
                <a:ea typeface="Funnel Sans" pitchFamily="34" charset="-122"/>
                <a:cs typeface="Funnel Sans" pitchFamily="34" charset="-120"/>
              </a:rPr>
              <a:t> COVID-19 </a:t>
            </a:r>
            <a:r>
              <a:rPr lang="en-US" sz="1200" dirty="0" err="1">
                <a:solidFill>
                  <a:srgbClr val="2B3541"/>
                </a:solidFill>
                <a:latin typeface="Funnel Sans" pitchFamily="34" charset="0"/>
                <a:ea typeface="Funnel Sans" pitchFamily="34" charset="-122"/>
                <a:cs typeface="Funnel Sans" pitchFamily="34" charset="-120"/>
              </a:rPr>
              <a:t>ajal</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tarnijate</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tootmise</a:t>
            </a:r>
            <a:r>
              <a:rPr lang="en-US" sz="1200" dirty="0">
                <a:solidFill>
                  <a:srgbClr val="2B3541"/>
                </a:solidFill>
                <a:latin typeface="Funnel Sans" pitchFamily="34" charset="0"/>
                <a:ea typeface="Funnel Sans" pitchFamily="34" charset="-122"/>
                <a:cs typeface="Funnel Sans" pitchFamily="34" charset="-120"/>
              </a:rPr>
              <a:t>/</a:t>
            </a:r>
            <a:r>
              <a:rPr lang="en-US" sz="1200" dirty="0" err="1">
                <a:solidFill>
                  <a:srgbClr val="2B3541"/>
                </a:solidFill>
                <a:latin typeface="Funnel Sans" pitchFamily="34" charset="0"/>
                <a:ea typeface="Funnel Sans" pitchFamily="34" charset="-122"/>
                <a:cs typeface="Funnel Sans" pitchFamily="34" charset="-120"/>
              </a:rPr>
              <a:t>jaotuse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probleeme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Sektorid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nagu</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toit</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seisid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silmitsi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peaaegu</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universaalsete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tootmise</a:t>
            </a:r>
            <a:r>
              <a:rPr lang="en-US" sz="1200" dirty="0">
                <a:solidFill>
                  <a:srgbClr val="2B3541"/>
                </a:solidFill>
                <a:latin typeface="Funnel Sans" pitchFamily="34" charset="0"/>
                <a:ea typeface="Funnel Sans" pitchFamily="34" charset="-122"/>
                <a:cs typeface="Funnel Sans" pitchFamily="34" charset="-120"/>
              </a:rPr>
              <a:t>/</a:t>
            </a:r>
            <a:r>
              <a:rPr lang="en-US" sz="1200" dirty="0" err="1">
                <a:solidFill>
                  <a:srgbClr val="2B3541"/>
                </a:solidFill>
                <a:latin typeface="Funnel Sans" pitchFamily="34" charset="0"/>
                <a:ea typeface="Funnel Sans" pitchFamily="34" charset="-122"/>
                <a:cs typeface="Funnel Sans" pitchFamily="34" charset="-120"/>
              </a:rPr>
              <a:t>jaotuse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probleemidega</a:t>
            </a:r>
            <a:r>
              <a:rPr lang="en-US" sz="1200" dirty="0">
                <a:solidFill>
                  <a:srgbClr val="2B3541"/>
                </a:solidFill>
                <a:latin typeface="Funnel Sans" pitchFamily="34" charset="0"/>
                <a:ea typeface="Funnel Sans" pitchFamily="34" charset="-122"/>
                <a:cs typeface="Funnel Sans" pitchFamily="34" charset="-120"/>
              </a:rPr>
              <a:t> 1, 2, 3</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2B3541"/>
                </a:solidFill>
                <a:latin typeface="Funnel Sans" pitchFamily="34" charset="0"/>
                <a:ea typeface="Funnel Sans" pitchFamily="34" charset="-122"/>
                <a:cs typeface="Funnel Sans" pitchFamily="34" charset="-120"/>
              </a:rPr>
              <a:t>Punase</a:t>
            </a:r>
            <a:r>
              <a:rPr lang="en-US" sz="1200" dirty="0">
                <a:solidFill>
                  <a:srgbClr val="2B3541"/>
                </a:solidFill>
                <a:latin typeface="Funnel Sans" pitchFamily="34" charset="0"/>
                <a:ea typeface="Funnel Sans" pitchFamily="34" charset="-122"/>
                <a:cs typeface="Funnel Sans" pitchFamily="34" charset="-120"/>
              </a:rPr>
              <a:t> mere ja </a:t>
            </a:r>
            <a:r>
              <a:rPr lang="en-US" sz="1200" dirty="0" err="1">
                <a:solidFill>
                  <a:srgbClr val="2B3541"/>
                </a:solidFill>
                <a:latin typeface="Funnel Sans" pitchFamily="34" charset="0"/>
                <a:ea typeface="Funnel Sans" pitchFamily="34" charset="-122"/>
                <a:cs typeface="Funnel Sans" pitchFamily="34" charset="-120"/>
              </a:rPr>
              <a:t>Ukraina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kriisid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häirisid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marsruute</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kriitilist</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toormaterjali</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varusid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Globaliseerumine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suurendab</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kokkupuute</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koordineerimise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kulusid</a:t>
            </a:r>
            <a:r>
              <a:rPr lang="en-US" sz="1200" dirty="0">
                <a:solidFill>
                  <a:srgbClr val="2B3541"/>
                </a:solidFill>
                <a:latin typeface="Funnel Sans" pitchFamily="34" charset="0"/>
                <a:ea typeface="Funnel Sans" pitchFamily="34" charset="-122"/>
                <a:cs typeface="Funnel Sans" pitchFamily="34" charset="-120"/>
              </a:rPr>
              <a:t>, mis </a:t>
            </a:r>
            <a:r>
              <a:rPr lang="en-US" sz="1200" dirty="0" err="1">
                <a:solidFill>
                  <a:srgbClr val="2B3541"/>
                </a:solidFill>
                <a:latin typeface="Funnel Sans" pitchFamily="34" charset="0"/>
                <a:ea typeface="Funnel Sans" pitchFamily="34" charset="-122"/>
                <a:cs typeface="Funnel Sans" pitchFamily="34" charset="-120"/>
              </a:rPr>
              <a:t>toob</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kaasa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lähenemise</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tarnijate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mitmekesistamise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soovitusi</a:t>
            </a:r>
            <a:r>
              <a:rPr lang="en-US" sz="1200" dirty="0">
                <a:solidFill>
                  <a:srgbClr val="2B3541"/>
                </a:solidFill>
                <a:latin typeface="Funnel Sans" pitchFamily="34" charset="0"/>
                <a:ea typeface="Funnel Sans" pitchFamily="34" charset="-122"/>
                <a:cs typeface="Funnel Sans" pitchFamily="34" charset="-120"/>
              </a:rPr>
              <a:t>. 4, 5</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2B3541"/>
                </a:solidFill>
                <a:latin typeface="Funnel Sans" pitchFamily="34" charset="0"/>
                <a:ea typeface="Funnel Sans" pitchFamily="34" charset="-122"/>
                <a:cs typeface="Funnel Sans" pitchFamily="34" charset="-120"/>
              </a:rPr>
              <a:t>Laevateede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analüüsid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näitavad</a:t>
            </a:r>
            <a:r>
              <a:rPr lang="en-US" sz="1200" dirty="0">
                <a:solidFill>
                  <a:srgbClr val="2B3541"/>
                </a:solidFill>
                <a:latin typeface="Funnel Sans" pitchFamily="34" charset="0"/>
                <a:ea typeface="Funnel Sans" pitchFamily="34" charset="-122"/>
                <a:cs typeface="Funnel Sans" pitchFamily="34" charset="-120"/>
              </a:rPr>
              <a:t>, et </a:t>
            </a:r>
            <a:r>
              <a:rPr lang="en-US" sz="1200" dirty="0" err="1">
                <a:solidFill>
                  <a:srgbClr val="2B3541"/>
                </a:solidFill>
                <a:latin typeface="Funnel Sans" pitchFamily="34" charset="0"/>
                <a:ea typeface="Funnel Sans" pitchFamily="34" charset="-122"/>
                <a:cs typeface="Funnel Sans" pitchFamily="34" charset="-120"/>
              </a:rPr>
              <a:t>katastroofid</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poliitikamuutused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põhjustavad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otseseid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majanduslikke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kahjusid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paindlikkus</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detsentraliseeritud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sõlmed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vähendavad</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nähtavust</a:t>
            </a:r>
            <a:r>
              <a:rPr lang="en-US" sz="1200" dirty="0">
                <a:solidFill>
                  <a:srgbClr val="2B3541"/>
                </a:solidFill>
                <a:latin typeface="Funnel Sans" pitchFamily="34" charset="0"/>
                <a:ea typeface="Funnel Sans" pitchFamily="34" charset="-122"/>
                <a:cs typeface="Funnel Sans" pitchFamily="34" charset="-120"/>
              </a:rPr>
              <a:t>. 5, 6</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2B3541"/>
                </a:solidFill>
                <a:latin typeface="Funnel Sans" pitchFamily="34" charset="0"/>
                <a:ea typeface="Funnel Sans" pitchFamily="34" charset="-122"/>
                <a:cs typeface="Funnel Sans" pitchFamily="34" charset="-120"/>
              </a:rPr>
              <a:t>Küberjulgeolek</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kujuneb</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logistikaoperatsioonide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põhiohuks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ning</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nõuab</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tehnilisi</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juhtimiskontrolle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riskijuhtimise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osana</a:t>
            </a:r>
            <a:r>
              <a:rPr lang="en-US" sz="1200" dirty="0">
                <a:solidFill>
                  <a:srgbClr val="2B3541"/>
                </a:solidFill>
                <a:latin typeface="Funnel Sans" pitchFamily="34" charset="0"/>
                <a:ea typeface="Funnel Sans" pitchFamily="34" charset="-122"/>
                <a:cs typeface="Funnel Sans" pitchFamily="34" charset="-120"/>
              </a:rPr>
              <a:t>. 7, 8</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B3541"/>
                </a:solidFill>
                <a:latin typeface="Funnel Sans" pitchFamily="34" charset="0"/>
                <a:ea typeface="Funnel Sans" pitchFamily="34" charset="-122"/>
                <a:cs typeface="Funnel Sans" pitchFamily="34" charset="-120"/>
              </a:rPr>
              <a:t>Energia- ja </a:t>
            </a:r>
            <a:r>
              <a:rPr lang="en-US" sz="1200" dirty="0" err="1">
                <a:solidFill>
                  <a:srgbClr val="2B3541"/>
                </a:solidFill>
                <a:latin typeface="Funnel Sans" pitchFamily="34" charset="0"/>
                <a:ea typeface="Funnel Sans" pitchFamily="34" charset="-122"/>
                <a:cs typeface="Funnel Sans" pitchFamily="34" charset="-120"/>
              </a:rPr>
              <a:t>naftaturu</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volatiilsus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soodustab</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laiemat</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majanduslikku</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vastupidavust</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tarneahela</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survet</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suurendades</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kulusid</a:t>
            </a:r>
            <a:r>
              <a:rPr lang="en-US" sz="1200" dirty="0">
                <a:solidFill>
                  <a:srgbClr val="2B3541"/>
                </a:solidFill>
                <a:latin typeface="Funnel Sans" pitchFamily="34" charset="0"/>
                <a:ea typeface="Funnel Sans" pitchFamily="34" charset="-122"/>
                <a:cs typeface="Funnel Sans" pitchFamily="34" charset="-120"/>
              </a:rPr>
              <a:t> ja </a:t>
            </a:r>
            <a:r>
              <a:rPr lang="en-US" sz="1200" dirty="0" err="1">
                <a:solidFill>
                  <a:srgbClr val="2B3541"/>
                </a:solidFill>
                <a:latin typeface="Funnel Sans" pitchFamily="34" charset="0"/>
                <a:ea typeface="Funnel Sans" pitchFamily="34" charset="-122"/>
                <a:cs typeface="Funnel Sans" pitchFamily="34" charset="-120"/>
              </a:rPr>
              <a:t>kättesaadavuse</a:t>
            </a:r>
            <a:r>
              <a:rPr lang="en-US" sz="1200" dirty="0">
                <a:solidFill>
                  <a:srgbClr val="2B3541"/>
                </a:solidFill>
                <a:latin typeface="Funnel Sans" pitchFamily="34" charset="0"/>
                <a:ea typeface="Funnel Sans" pitchFamily="34" charset="-122"/>
                <a:cs typeface="Funnel Sans" pitchFamily="34" charset="-120"/>
              </a:rPr>
              <a:t> </a:t>
            </a:r>
            <a:r>
              <a:rPr lang="en-US" sz="1200" dirty="0" err="1">
                <a:solidFill>
                  <a:srgbClr val="2B3541"/>
                </a:solidFill>
                <a:latin typeface="Funnel Sans" pitchFamily="34" charset="0"/>
                <a:ea typeface="Funnel Sans" pitchFamily="34" charset="-122"/>
                <a:cs typeface="Funnel Sans" pitchFamily="34" charset="-120"/>
              </a:rPr>
              <a:t>riski</a:t>
            </a:r>
            <a:r>
              <a:rPr lang="en-US" sz="1200" dirty="0">
                <a:solidFill>
                  <a:srgbClr val="2B3541"/>
                </a:solidFill>
                <a:latin typeface="Funnel Sans" pitchFamily="34" charset="0"/>
                <a:ea typeface="Funnel Sans" pitchFamily="34" charset="-122"/>
                <a:cs typeface="Funnel Sans" pitchFamily="34" charset="-120"/>
              </a:rPr>
              <a:t>. 9, 10</a:t>
            </a:r>
            <a:endParaRPr lang="en-US" sz="120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CFCFC"/>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9.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18" Type="http://schemas.openxmlformats.org/officeDocument/2006/relationships/image" Target="../media/image77.svg"/><Relationship Id="rId3" Type="http://schemas.openxmlformats.org/officeDocument/2006/relationships/image" Target="../media/image62.png"/><Relationship Id="rId21" Type="http://schemas.openxmlformats.org/officeDocument/2006/relationships/image" Target="../media/image80.png"/><Relationship Id="rId7" Type="http://schemas.openxmlformats.org/officeDocument/2006/relationships/image" Target="../media/image66.png"/><Relationship Id="rId12" Type="http://schemas.openxmlformats.org/officeDocument/2006/relationships/image" Target="../media/image71.svg"/><Relationship Id="rId17" Type="http://schemas.openxmlformats.org/officeDocument/2006/relationships/image" Target="../media/image76.png"/><Relationship Id="rId2" Type="http://schemas.openxmlformats.org/officeDocument/2006/relationships/notesSlide" Target="../notesSlides/notesSlide32.xml"/><Relationship Id="rId16" Type="http://schemas.openxmlformats.org/officeDocument/2006/relationships/image" Target="../media/image75.svg"/><Relationship Id="rId20" Type="http://schemas.openxmlformats.org/officeDocument/2006/relationships/image" Target="../media/image79.svg"/><Relationship Id="rId1" Type="http://schemas.openxmlformats.org/officeDocument/2006/relationships/slideLayout" Target="../slideLayouts/slideLayout34.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svg"/><Relationship Id="rId19" Type="http://schemas.openxmlformats.org/officeDocument/2006/relationships/image" Target="../media/image78.png"/><Relationship Id="rId4" Type="http://schemas.openxmlformats.org/officeDocument/2006/relationships/image" Target="../media/image63.svg"/><Relationship Id="rId9" Type="http://schemas.openxmlformats.org/officeDocument/2006/relationships/image" Target="../media/image68.png"/><Relationship Id="rId14" Type="http://schemas.openxmlformats.org/officeDocument/2006/relationships/image" Target="../media/image73.svg"/><Relationship Id="rId22" Type="http://schemas.openxmlformats.org/officeDocument/2006/relationships/image" Target="../media/image81.sv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3806784"/>
            <a:ext cx="7234238" cy="2192571"/>
          </a:xfrm>
          <a:prstGeom prst="rect">
            <a:avLst/>
          </a:prstGeom>
          <a:noFill/>
          <a:ln/>
        </p:spPr>
        <p:txBody>
          <a:bodyPr wrap="none" lIns="0" tIns="0" rIns="0" bIns="0" rtlCol="0" anchor="t"/>
          <a:lstStyle/>
          <a:p>
            <a:pPr marL="0" indent="0" algn="l">
              <a:lnSpc>
                <a:spcPts val="4850"/>
              </a:lnSpc>
              <a:buNone/>
            </a:pPr>
            <a:r>
              <a:rPr lang="en-US" sz="3850" dirty="0" err="1">
                <a:solidFill>
                  <a:srgbClr val="051D3A"/>
                </a:solidFill>
                <a:latin typeface="Funnel Display" pitchFamily="34" charset="0"/>
                <a:ea typeface="Funnel Display" pitchFamily="34" charset="-122"/>
                <a:cs typeface="Funnel Display" pitchFamily="34" charset="-120"/>
              </a:rPr>
              <a:t>Tarneahela</a:t>
            </a:r>
            <a:r>
              <a:rPr lang="en-US" sz="3850" dirty="0">
                <a:solidFill>
                  <a:srgbClr val="051D3A"/>
                </a:solidFill>
                <a:latin typeface="Funnel Display" pitchFamily="34" charset="0"/>
                <a:ea typeface="Funnel Display" pitchFamily="34" charset="-122"/>
                <a:cs typeface="Funnel Display" pitchFamily="34" charset="-120"/>
              </a:rPr>
              <a:t> </a:t>
            </a:r>
            <a:endParaRPr lang="et-EE" sz="3850" dirty="0">
              <a:solidFill>
                <a:srgbClr val="051D3A"/>
              </a:solidFill>
              <a:latin typeface="Funnel Display" pitchFamily="34" charset="0"/>
              <a:ea typeface="Funnel Display" pitchFamily="34" charset="-122"/>
              <a:cs typeface="Funnel Display" pitchFamily="34" charset="-120"/>
            </a:endParaRPr>
          </a:p>
          <a:p>
            <a:pPr marL="0" indent="0" algn="l">
              <a:lnSpc>
                <a:spcPts val="4850"/>
              </a:lnSpc>
              <a:buNone/>
            </a:pPr>
            <a:r>
              <a:rPr lang="et-EE" sz="3850" dirty="0">
                <a:solidFill>
                  <a:srgbClr val="051D3A"/>
                </a:solidFill>
                <a:latin typeface="Funnel Display" pitchFamily="34" charset="0"/>
                <a:ea typeface="Funnel Display" pitchFamily="34" charset="-122"/>
                <a:cs typeface="Funnel Display" pitchFamily="34" charset="-120"/>
              </a:rPr>
              <a:t>keskkonna</a:t>
            </a:r>
            <a:r>
              <a:rPr lang="en-US" sz="3850" dirty="0" err="1">
                <a:solidFill>
                  <a:srgbClr val="051D3A"/>
                </a:solidFill>
                <a:latin typeface="Funnel Display" pitchFamily="34" charset="0"/>
                <a:ea typeface="Funnel Display" pitchFamily="34" charset="-122"/>
                <a:cs typeface="Funnel Display" pitchFamily="34" charset="-120"/>
              </a:rPr>
              <a:t>riskid</a:t>
            </a:r>
            <a:r>
              <a:rPr lang="et-EE" sz="3850" dirty="0">
                <a:solidFill>
                  <a:srgbClr val="051D3A"/>
                </a:solidFill>
                <a:latin typeface="Funnel Display" pitchFamily="34" charset="0"/>
                <a:ea typeface="Funnel Display" pitchFamily="34" charset="-122"/>
                <a:cs typeface="Funnel Display" pitchFamily="34" charset="-120"/>
              </a:rPr>
              <a:t>e </a:t>
            </a:r>
          </a:p>
          <a:p>
            <a:pPr marL="0" indent="0" algn="l">
              <a:lnSpc>
                <a:spcPts val="4850"/>
              </a:lnSpc>
              <a:buNone/>
            </a:pPr>
            <a:r>
              <a:rPr lang="et-EE" sz="3850" dirty="0">
                <a:solidFill>
                  <a:srgbClr val="051D3A"/>
                </a:solidFill>
                <a:latin typeface="Funnel Display" pitchFamily="34" charset="0"/>
                <a:ea typeface="Funnel Display" pitchFamily="34" charset="-122"/>
                <a:cs typeface="Funnel Display" pitchFamily="34" charset="-120"/>
              </a:rPr>
              <a:t>juhtimine</a:t>
            </a:r>
            <a:endParaRPr lang="en-US" sz="3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799636"/>
            <a:ext cx="4928354"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Funnel Display" pitchFamily="34" charset="0"/>
                <a:ea typeface="Funnel Display" pitchFamily="34" charset="-122"/>
                <a:cs typeface="Funnel Display" pitchFamily="34" charset="-120"/>
              </a:rPr>
              <a:t>Aruteluküsimus</a:t>
            </a:r>
            <a:endParaRPr lang="en-US" sz="3850" dirty="0"/>
          </a:p>
        </p:txBody>
      </p:sp>
      <p:sp>
        <p:nvSpPr>
          <p:cNvPr id="4" name="Text 1"/>
          <p:cNvSpPr/>
          <p:nvPr/>
        </p:nvSpPr>
        <p:spPr>
          <a:xfrm>
            <a:off x="837724" y="3729633"/>
            <a:ext cx="7468553" cy="1700213"/>
          </a:xfrm>
          <a:prstGeom prst="rect">
            <a:avLst/>
          </a:prstGeom>
          <a:noFill/>
          <a:ln/>
        </p:spPr>
        <p:txBody>
          <a:bodyPr wrap="square" lIns="0" tIns="0" rIns="0" bIns="0" rtlCol="0" anchor="t"/>
          <a:lstStyle/>
          <a:p>
            <a:pPr marL="0" indent="0" algn="l">
              <a:lnSpc>
                <a:spcPts val="6650"/>
              </a:lnSpc>
              <a:buNone/>
            </a:pPr>
            <a:r>
              <a:rPr lang="en-US" sz="5350" dirty="0">
                <a:solidFill>
                  <a:srgbClr val="051D3A"/>
                </a:solidFill>
                <a:latin typeface="Funnel Display" pitchFamily="34" charset="0"/>
                <a:ea typeface="Funnel Display" pitchFamily="34" charset="-122"/>
                <a:cs typeface="Funnel Display" pitchFamily="34" charset="-120"/>
              </a:rPr>
              <a:t>Millised riskid on juhitavad?</a:t>
            </a:r>
            <a:endParaRPr lang="en-US" sz="53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3" name="Text 0"/>
          <p:cNvSpPr/>
          <p:nvPr/>
        </p:nvSpPr>
        <p:spPr>
          <a:xfrm>
            <a:off x="1127284" y="1125260"/>
            <a:ext cx="10104477" cy="492681"/>
          </a:xfrm>
          <a:prstGeom prst="rect">
            <a:avLst/>
          </a:prstGeom>
          <a:noFill/>
          <a:ln/>
        </p:spPr>
        <p:txBody>
          <a:bodyPr wrap="none" lIns="0" tIns="0" rIns="0" bIns="0" rtlCol="0" anchor="t"/>
          <a:lstStyle/>
          <a:p>
            <a:pPr marL="0" indent="0" algn="l">
              <a:lnSpc>
                <a:spcPts val="3850"/>
              </a:lnSpc>
              <a:buNone/>
            </a:pPr>
            <a:r>
              <a:rPr lang="en-US" sz="3100" dirty="0">
                <a:solidFill>
                  <a:srgbClr val="051D3A"/>
                </a:solidFill>
                <a:latin typeface="Funnel Display" pitchFamily="34" charset="0"/>
                <a:ea typeface="Funnel Display" pitchFamily="34" charset="-122"/>
                <a:cs typeface="Funnel Display" pitchFamily="34" charset="-120"/>
              </a:rPr>
              <a:t>Tarneahela vastupidavuse modelleerimine ja juhtimine</a:t>
            </a:r>
            <a:endParaRPr lang="en-US" sz="3100" dirty="0"/>
          </a:p>
        </p:txBody>
      </p:sp>
      <p:sp>
        <p:nvSpPr>
          <p:cNvPr id="4" name="Shape 1"/>
          <p:cNvSpPr/>
          <p:nvPr/>
        </p:nvSpPr>
        <p:spPr>
          <a:xfrm>
            <a:off x="686872" y="4736187"/>
            <a:ext cx="6523673" cy="2182177"/>
          </a:xfrm>
          <a:prstGeom prst="roundRect">
            <a:avLst>
              <a:gd name="adj" fmla="val 6911"/>
            </a:avLst>
          </a:prstGeom>
          <a:solidFill>
            <a:srgbClr val="1D1D1B"/>
          </a:solidFill>
          <a:ln/>
        </p:spPr>
      </p:sp>
      <p:sp>
        <p:nvSpPr>
          <p:cNvPr id="5" name="Text 2"/>
          <p:cNvSpPr/>
          <p:nvPr/>
        </p:nvSpPr>
        <p:spPr>
          <a:xfrm>
            <a:off x="896302" y="4945618"/>
            <a:ext cx="3195876" cy="308015"/>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Funnel Display" pitchFamily="34" charset="0"/>
                <a:ea typeface="Funnel Display" pitchFamily="34" charset="-122"/>
                <a:cs typeface="Funnel Display" pitchFamily="34" charset="-120"/>
              </a:rPr>
              <a:t>Tarneahelad peavad olema:</a:t>
            </a:r>
            <a:endParaRPr lang="en-US" sz="1900" dirty="0"/>
          </a:p>
        </p:txBody>
      </p:sp>
      <p:sp>
        <p:nvSpPr>
          <p:cNvPr id="6" name="Text 3"/>
          <p:cNvSpPr/>
          <p:nvPr/>
        </p:nvSpPr>
        <p:spPr>
          <a:xfrm>
            <a:off x="896302" y="5463064"/>
            <a:ext cx="6104811" cy="1151573"/>
          </a:xfrm>
          <a:prstGeom prst="rect">
            <a:avLst/>
          </a:prstGeom>
          <a:noFill/>
          <a:ln/>
        </p:spPr>
        <p:txBody>
          <a:bodyPr wrap="square" lIns="0" tIns="0" rIns="0" bIns="0" rtlCol="0" anchor="t"/>
          <a:lstStyle/>
          <a:p>
            <a:pPr marL="342900" indent="-342900" algn="l">
              <a:lnSpc>
                <a:spcPts val="2600"/>
              </a:lnSpc>
              <a:buSzPct val="100000"/>
              <a:buChar char="•"/>
            </a:pPr>
            <a:r>
              <a:rPr lang="en-US" sz="1600" b="1" dirty="0">
                <a:solidFill>
                  <a:srgbClr val="FFFFFF"/>
                </a:solidFill>
                <a:latin typeface="Funnel Sans" pitchFamily="34" charset="0"/>
                <a:ea typeface="Funnel Sans" pitchFamily="34" charset="-122"/>
                <a:cs typeface="Funnel Sans" pitchFamily="34" charset="-120"/>
              </a:rPr>
              <a:t>Stabiilsed</a:t>
            </a:r>
            <a:r>
              <a:rPr lang="en-US" sz="1600" dirty="0">
                <a:solidFill>
                  <a:srgbClr val="FFFFFF"/>
                </a:solidFill>
                <a:latin typeface="Funnel Sans" pitchFamily="34" charset="0"/>
                <a:ea typeface="Funnel Sans" pitchFamily="34" charset="-122"/>
                <a:cs typeface="Funnel Sans" pitchFamily="34" charset="-120"/>
              </a:rPr>
              <a:t> — suudavad toimida häiringute korral</a:t>
            </a:r>
            <a:endParaRPr lang="en-US" sz="1600" dirty="0"/>
          </a:p>
          <a:p>
            <a:pPr marL="342900" indent="-342900" algn="l">
              <a:lnSpc>
                <a:spcPts val="2600"/>
              </a:lnSpc>
              <a:buSzPct val="100000"/>
              <a:buChar char="•"/>
            </a:pPr>
            <a:r>
              <a:rPr lang="en-US" sz="1600" b="1" dirty="0">
                <a:solidFill>
                  <a:srgbClr val="FFFFFF"/>
                </a:solidFill>
                <a:latin typeface="Funnel Sans" pitchFamily="34" charset="0"/>
                <a:ea typeface="Funnel Sans" pitchFamily="34" charset="-122"/>
                <a:cs typeface="Funnel Sans" pitchFamily="34" charset="-120"/>
              </a:rPr>
              <a:t>Robustsed</a:t>
            </a:r>
            <a:r>
              <a:rPr lang="en-US" sz="1600" dirty="0">
                <a:solidFill>
                  <a:srgbClr val="FFFFFF"/>
                </a:solidFill>
                <a:latin typeface="Funnel Sans" pitchFamily="34" charset="0"/>
                <a:ea typeface="Funnel Sans" pitchFamily="34" charset="-122"/>
                <a:cs typeface="Funnel Sans" pitchFamily="34" charset="-120"/>
              </a:rPr>
              <a:t> — suudavad säilitada tulemuse</a:t>
            </a:r>
            <a:endParaRPr lang="en-US" sz="1600" dirty="0"/>
          </a:p>
          <a:p>
            <a:pPr marL="342900" indent="-342900" algn="l">
              <a:lnSpc>
                <a:spcPts val="2600"/>
              </a:lnSpc>
              <a:buSzPct val="100000"/>
              <a:buChar char="•"/>
            </a:pPr>
            <a:r>
              <a:rPr lang="en-US" sz="1600" b="1" dirty="0">
                <a:solidFill>
                  <a:srgbClr val="FFFFFF"/>
                </a:solidFill>
                <a:latin typeface="Funnel Sans" pitchFamily="34" charset="0"/>
                <a:ea typeface="Funnel Sans" pitchFamily="34" charset="-122"/>
                <a:cs typeface="Funnel Sans" pitchFamily="34" charset="-120"/>
              </a:rPr>
              <a:t>Resilientsed</a:t>
            </a:r>
            <a:r>
              <a:rPr lang="en-US" sz="1600" dirty="0">
                <a:solidFill>
                  <a:srgbClr val="FFFFFF"/>
                </a:solidFill>
                <a:latin typeface="Funnel Sans" pitchFamily="34" charset="0"/>
                <a:ea typeface="Funnel Sans" pitchFamily="34" charset="-122"/>
                <a:cs typeface="Funnel Sans" pitchFamily="34" charset="-120"/>
              </a:rPr>
              <a:t> — suudavad kohaneda ja taastuda</a:t>
            </a:r>
            <a:endParaRPr lang="en-US" sz="1600" dirty="0"/>
          </a:p>
        </p:txBody>
      </p:sp>
      <p:sp>
        <p:nvSpPr>
          <p:cNvPr id="7" name="Text 4"/>
          <p:cNvSpPr/>
          <p:nvPr/>
        </p:nvSpPr>
        <p:spPr>
          <a:xfrm>
            <a:off x="7578328" y="4945618"/>
            <a:ext cx="6113026" cy="308015"/>
          </a:xfrm>
          <a:prstGeom prst="rect">
            <a:avLst/>
          </a:prstGeom>
          <a:noFill/>
          <a:ln/>
        </p:spPr>
        <p:txBody>
          <a:bodyPr wrap="none" lIns="0" tIns="0" rIns="0" bIns="0" rtlCol="0" anchor="t"/>
          <a:lstStyle/>
          <a:p>
            <a:pPr marL="0" indent="0" algn="l">
              <a:lnSpc>
                <a:spcPts val="2400"/>
              </a:lnSpc>
              <a:buNone/>
            </a:pPr>
            <a:r>
              <a:rPr lang="en-US" sz="1900" dirty="0">
                <a:solidFill>
                  <a:srgbClr val="051D3A"/>
                </a:solidFill>
                <a:latin typeface="Funnel Display" pitchFamily="34" charset="0"/>
                <a:ea typeface="Funnel Display" pitchFamily="34" charset="-122"/>
                <a:cs typeface="Funnel Display" pitchFamily="34" charset="-120"/>
              </a:rPr>
              <a:t>Tarneahela vastupidavus tähendab süsteemi võimet:</a:t>
            </a:r>
            <a:endParaRPr lang="en-US" sz="1900" dirty="0"/>
          </a:p>
        </p:txBody>
      </p:sp>
      <p:sp>
        <p:nvSpPr>
          <p:cNvPr id="8" name="Text 5"/>
          <p:cNvSpPr/>
          <p:nvPr/>
        </p:nvSpPr>
        <p:spPr>
          <a:xfrm>
            <a:off x="7578328" y="5463064"/>
            <a:ext cx="6221968" cy="743307"/>
          </a:xfrm>
          <a:prstGeom prst="rect">
            <a:avLst/>
          </a:prstGeom>
          <a:noFill/>
          <a:ln/>
        </p:spPr>
        <p:txBody>
          <a:bodyPr wrap="square" lIns="0" tIns="0" rIns="0" bIns="0" rtlCol="0" anchor="t"/>
          <a:lstStyle/>
          <a:p>
            <a:pPr marL="342900" indent="-342900" algn="l">
              <a:lnSpc>
                <a:spcPts val="2600"/>
              </a:lnSpc>
              <a:buSzPct val="100000"/>
              <a:buChar char="•"/>
            </a:pPr>
            <a:r>
              <a:rPr lang="en-US" sz="1600" dirty="0">
                <a:solidFill>
                  <a:srgbClr val="2B3541"/>
                </a:solidFill>
                <a:latin typeface="Funnel Sans" pitchFamily="34" charset="0"/>
                <a:ea typeface="Funnel Sans" pitchFamily="34" charset="-122"/>
                <a:cs typeface="Funnel Sans" pitchFamily="34" charset="-120"/>
              </a:rPr>
              <a:t>säilitada funktsioneerimine häirete ajal</a:t>
            </a:r>
            <a:endParaRPr lang="en-US" sz="1600" dirty="0"/>
          </a:p>
          <a:p>
            <a:pPr marL="342900" indent="-342900" algn="l">
              <a:lnSpc>
                <a:spcPts val="2600"/>
              </a:lnSpc>
              <a:buSzPct val="100000"/>
              <a:buChar char="•"/>
            </a:pPr>
            <a:r>
              <a:rPr lang="en-US" sz="1600" dirty="0">
                <a:solidFill>
                  <a:srgbClr val="2B3541"/>
                </a:solidFill>
                <a:latin typeface="Funnel Sans" pitchFamily="34" charset="0"/>
                <a:ea typeface="Funnel Sans" pitchFamily="34" charset="-122"/>
                <a:cs typeface="Funnel Sans" pitchFamily="34" charset="-120"/>
              </a:rPr>
              <a:t>kohaneda ja taastuda häiretest</a:t>
            </a:r>
            <a:endParaRPr lang="en-US" sz="1600" dirty="0"/>
          </a:p>
        </p:txBody>
      </p:sp>
      <p:sp>
        <p:nvSpPr>
          <p:cNvPr id="9" name="Text 6"/>
          <p:cNvSpPr/>
          <p:nvPr/>
        </p:nvSpPr>
        <p:spPr>
          <a:xfrm>
            <a:off x="7578328" y="6394847"/>
            <a:ext cx="6221968" cy="335042"/>
          </a:xfrm>
          <a:prstGeom prst="rect">
            <a:avLst/>
          </a:prstGeom>
          <a:noFill/>
          <a:ln/>
        </p:spPr>
        <p:txBody>
          <a:bodyPr wrap="none" lIns="0" tIns="0" rIns="0" bIns="0" rtlCol="0" anchor="t"/>
          <a:lstStyle/>
          <a:p>
            <a:pPr marL="0" indent="0" algn="l">
              <a:lnSpc>
                <a:spcPts val="2600"/>
              </a:lnSpc>
              <a:buNone/>
            </a:pPr>
            <a:endParaRPr lang="en-US"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FF7D3-2F6B-27E2-D620-A23E247061CE}"/>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2138DAEC-DBEC-71F5-2687-3AF1B0639BCE}"/>
              </a:ext>
            </a:extLst>
          </p:cNvPr>
          <p:cNvSpPr/>
          <p:nvPr/>
        </p:nvSpPr>
        <p:spPr>
          <a:xfrm>
            <a:off x="837724" y="2115979"/>
            <a:ext cx="10762655" cy="615910"/>
          </a:xfrm>
          <a:prstGeom prst="rect">
            <a:avLst/>
          </a:prstGeom>
          <a:noFill/>
          <a:ln/>
        </p:spPr>
        <p:txBody>
          <a:bodyPr wrap="none" lIns="0" tIns="0" rIns="0" bIns="0" rtlCol="0" anchor="t"/>
          <a:lstStyle/>
          <a:p>
            <a:pPr>
              <a:lnSpc>
                <a:spcPts val="4850"/>
              </a:lnSpc>
            </a:pPr>
            <a:r>
              <a:rPr lang="et-EE" sz="3850" dirty="0">
                <a:solidFill>
                  <a:srgbClr val="051D3A"/>
                </a:solidFill>
                <a:latin typeface="Funnel Display" pitchFamily="34" charset="0"/>
                <a:ea typeface="Funnel Display" pitchFamily="34" charset="-122"/>
                <a:cs typeface="Funnel Display" pitchFamily="34" charset="-120"/>
              </a:rPr>
              <a:t>Haavatavus </a:t>
            </a:r>
            <a:r>
              <a:rPr lang="et-EE" sz="4000" dirty="0"/>
              <a:t>(</a:t>
            </a:r>
            <a:r>
              <a:rPr lang="et-EE" sz="4000" dirty="0" err="1"/>
              <a:t>vulnerability</a:t>
            </a:r>
            <a:r>
              <a:rPr lang="et-EE" sz="4000" dirty="0"/>
              <a:t>) 	Oht (</a:t>
            </a:r>
            <a:r>
              <a:rPr lang="et-EE" sz="4000" dirty="0" err="1"/>
              <a:t>threat</a:t>
            </a:r>
            <a:r>
              <a:rPr lang="et-EE" sz="4000" dirty="0"/>
              <a:t>)</a:t>
            </a:r>
            <a:endParaRPr lang="en-US" sz="3850" dirty="0"/>
          </a:p>
        </p:txBody>
      </p:sp>
      <p:sp>
        <p:nvSpPr>
          <p:cNvPr id="3" name="Text 1">
            <a:extLst>
              <a:ext uri="{FF2B5EF4-FFF2-40B4-BE49-F238E27FC236}">
                <a16:creationId xmlns:a16="http://schemas.microsoft.com/office/drawing/2014/main" id="{78D174E6-18E0-375A-3D9C-734FEBB5D10A}"/>
              </a:ext>
            </a:extLst>
          </p:cNvPr>
          <p:cNvSpPr/>
          <p:nvPr/>
        </p:nvSpPr>
        <p:spPr>
          <a:xfrm>
            <a:off x="837724" y="2815590"/>
            <a:ext cx="5806916" cy="308015"/>
          </a:xfrm>
          <a:prstGeom prst="rect">
            <a:avLst/>
          </a:prstGeom>
          <a:noFill/>
          <a:ln/>
        </p:spPr>
        <p:txBody>
          <a:bodyPr wrap="none" lIns="0" tIns="0" rIns="0" bIns="0" rtlCol="0" anchor="t"/>
          <a:lstStyle/>
          <a:p>
            <a:pPr>
              <a:lnSpc>
                <a:spcPts val="2400"/>
              </a:lnSpc>
            </a:pPr>
            <a:r>
              <a:rPr lang="et-EE" sz="2000" dirty="0"/>
              <a:t>Nõrkus, mis teeb kahju võimalikuks või tõenäolisemaks.</a:t>
            </a:r>
            <a:endParaRPr lang="en-US" sz="2000" dirty="0"/>
          </a:p>
        </p:txBody>
      </p:sp>
      <p:sp>
        <p:nvSpPr>
          <p:cNvPr id="4" name="Shape 2">
            <a:extLst>
              <a:ext uri="{FF2B5EF4-FFF2-40B4-BE49-F238E27FC236}">
                <a16:creationId xmlns:a16="http://schemas.microsoft.com/office/drawing/2014/main" id="{AC481FC7-AF7D-EB43-472E-C7E1FC0751E1}"/>
              </a:ext>
            </a:extLst>
          </p:cNvPr>
          <p:cNvSpPr/>
          <p:nvPr/>
        </p:nvSpPr>
        <p:spPr>
          <a:xfrm>
            <a:off x="837725" y="3437692"/>
            <a:ext cx="5986822" cy="1233249"/>
          </a:xfrm>
          <a:prstGeom prst="roundRect">
            <a:avLst>
              <a:gd name="adj" fmla="val 8897"/>
            </a:avLst>
          </a:prstGeom>
          <a:solidFill>
            <a:srgbClr val="FAF5EB"/>
          </a:solidFill>
          <a:ln w="22860">
            <a:solidFill>
              <a:srgbClr val="D5CDBE"/>
            </a:solidFill>
            <a:prstDash val="solid"/>
          </a:ln>
        </p:spPr>
      </p:sp>
      <p:sp>
        <p:nvSpPr>
          <p:cNvPr id="5" name="Shape 3">
            <a:extLst>
              <a:ext uri="{FF2B5EF4-FFF2-40B4-BE49-F238E27FC236}">
                <a16:creationId xmlns:a16="http://schemas.microsoft.com/office/drawing/2014/main" id="{B5565799-24D1-319B-23DA-567D644D752E}"/>
              </a:ext>
            </a:extLst>
          </p:cNvPr>
          <p:cNvSpPr/>
          <p:nvPr/>
        </p:nvSpPr>
        <p:spPr>
          <a:xfrm>
            <a:off x="814864" y="3437692"/>
            <a:ext cx="91440" cy="1233249"/>
          </a:xfrm>
          <a:prstGeom prst="roundRect">
            <a:avLst>
              <a:gd name="adj" fmla="val 96208"/>
            </a:avLst>
          </a:prstGeom>
          <a:solidFill>
            <a:srgbClr val="3371A5"/>
          </a:solidFill>
          <a:ln/>
        </p:spPr>
      </p:sp>
      <p:sp>
        <p:nvSpPr>
          <p:cNvPr id="6" name="Text 4">
            <a:extLst>
              <a:ext uri="{FF2B5EF4-FFF2-40B4-BE49-F238E27FC236}">
                <a16:creationId xmlns:a16="http://schemas.microsoft.com/office/drawing/2014/main" id="{D1874742-6692-5CBA-52FD-B7C951BCD344}"/>
              </a:ext>
            </a:extLst>
          </p:cNvPr>
          <p:cNvSpPr/>
          <p:nvPr/>
        </p:nvSpPr>
        <p:spPr>
          <a:xfrm>
            <a:off x="1138595" y="3669982"/>
            <a:ext cx="5077897" cy="1255038"/>
          </a:xfrm>
          <a:prstGeom prst="rect">
            <a:avLst/>
          </a:prstGeom>
          <a:noFill/>
          <a:ln/>
        </p:spPr>
        <p:txBody>
          <a:bodyPr wrap="none" lIns="0" tIns="0" rIns="0" bIns="0" rtlCol="0" anchor="t"/>
          <a:lstStyle/>
          <a:p>
            <a:pPr>
              <a:lnSpc>
                <a:spcPts val="2400"/>
              </a:lnSpc>
            </a:pPr>
            <a:r>
              <a:rPr lang="et-EE" sz="2000" dirty="0"/>
              <a:t>See on süsteemi, protsessi või tarneahela </a:t>
            </a:r>
            <a:r>
              <a:rPr lang="et-EE" sz="2000" i="1" dirty="0"/>
              <a:t>nõrk koht</a:t>
            </a:r>
            <a:r>
              <a:rPr lang="et-EE" sz="2000" dirty="0"/>
              <a:t>.</a:t>
            </a:r>
          </a:p>
          <a:p>
            <a:pPr>
              <a:lnSpc>
                <a:spcPts val="2400"/>
              </a:lnSpc>
            </a:pPr>
            <a:r>
              <a:rPr lang="fi-FI" sz="2000" dirty="0"/>
              <a:t>Ilma </a:t>
            </a:r>
            <a:r>
              <a:rPr lang="fi-FI" sz="2000" dirty="0" err="1"/>
              <a:t>haavatavuseta</a:t>
            </a:r>
            <a:r>
              <a:rPr lang="fi-FI" sz="2000" dirty="0"/>
              <a:t> ei </a:t>
            </a:r>
            <a:r>
              <a:rPr lang="fi-FI" sz="2000" dirty="0" err="1"/>
              <a:t>pruugi</a:t>
            </a:r>
            <a:r>
              <a:rPr lang="fi-FI" sz="2000" dirty="0"/>
              <a:t> </a:t>
            </a:r>
            <a:r>
              <a:rPr lang="fi-FI" sz="2000" dirty="0" err="1"/>
              <a:t>oht</a:t>
            </a:r>
            <a:r>
              <a:rPr lang="fi-FI" sz="2000" dirty="0"/>
              <a:t> </a:t>
            </a:r>
            <a:r>
              <a:rPr lang="fi-FI" sz="2000" dirty="0" err="1"/>
              <a:t>realiseeruda</a:t>
            </a:r>
            <a:r>
              <a:rPr lang="fi-FI" sz="2000" dirty="0"/>
              <a:t>.</a:t>
            </a:r>
            <a:endParaRPr lang="et-EE" sz="2000" dirty="0"/>
          </a:p>
          <a:p>
            <a:pPr>
              <a:lnSpc>
                <a:spcPts val="2400"/>
              </a:lnSpc>
            </a:pPr>
            <a:r>
              <a:rPr lang="fi-FI" sz="2000" dirty="0" err="1"/>
              <a:t>Haavatavus</a:t>
            </a:r>
            <a:r>
              <a:rPr lang="fi-FI" sz="2000" dirty="0"/>
              <a:t> = </a:t>
            </a:r>
            <a:r>
              <a:rPr lang="fi-FI" sz="2000" i="1" dirty="0"/>
              <a:t>"</a:t>
            </a:r>
            <a:r>
              <a:rPr lang="fi-FI" sz="2000" i="1" dirty="0" err="1"/>
              <a:t>kus</a:t>
            </a:r>
            <a:r>
              <a:rPr lang="fi-FI" sz="2000" i="1" dirty="0"/>
              <a:t> me </a:t>
            </a:r>
            <a:r>
              <a:rPr lang="fi-FI" sz="2000" i="1" dirty="0" err="1"/>
              <a:t>oleme</a:t>
            </a:r>
            <a:r>
              <a:rPr lang="fi-FI" sz="2000" i="1" dirty="0"/>
              <a:t> </a:t>
            </a:r>
            <a:r>
              <a:rPr lang="fi-FI" sz="2000" i="1" dirty="0" err="1"/>
              <a:t>nõrgad</a:t>
            </a:r>
            <a:r>
              <a:rPr lang="fi-FI" sz="2000" i="1" dirty="0"/>
              <a:t>"</a:t>
            </a:r>
            <a:endParaRPr lang="en-US" sz="2000" dirty="0"/>
          </a:p>
          <a:p>
            <a:pPr>
              <a:lnSpc>
                <a:spcPts val="2400"/>
              </a:lnSpc>
            </a:pPr>
            <a:endParaRPr lang="en-US" sz="2000" dirty="0"/>
          </a:p>
        </p:txBody>
      </p:sp>
      <p:sp>
        <p:nvSpPr>
          <p:cNvPr id="8" name="Shape 6">
            <a:extLst>
              <a:ext uri="{FF2B5EF4-FFF2-40B4-BE49-F238E27FC236}">
                <a16:creationId xmlns:a16="http://schemas.microsoft.com/office/drawing/2014/main" id="{BD0C1672-6FBC-45BE-18B9-CD5667CBEDEA}"/>
              </a:ext>
            </a:extLst>
          </p:cNvPr>
          <p:cNvSpPr/>
          <p:nvPr/>
        </p:nvSpPr>
        <p:spPr>
          <a:xfrm>
            <a:off x="7419856" y="3437692"/>
            <a:ext cx="6251539" cy="1233249"/>
          </a:xfrm>
          <a:prstGeom prst="roundRect">
            <a:avLst>
              <a:gd name="adj" fmla="val 8897"/>
            </a:avLst>
          </a:prstGeom>
          <a:solidFill>
            <a:srgbClr val="FAF5EB"/>
          </a:solidFill>
          <a:ln w="22860">
            <a:solidFill>
              <a:srgbClr val="D5CDBE"/>
            </a:solidFill>
            <a:prstDash val="solid"/>
          </a:ln>
        </p:spPr>
        <p:txBody>
          <a:bodyPr/>
          <a:lstStyle/>
          <a:p>
            <a:r>
              <a:rPr lang="et-EE" sz="2000" dirty="0"/>
              <a:t>See on potentsiaalne sündmus või tegur, mis võib midagi halvasti mõjutada.</a:t>
            </a:r>
          </a:p>
          <a:p>
            <a:r>
              <a:rPr lang="et-EE" sz="2000" dirty="0"/>
              <a:t>Oht eksisteerib sõltumata sellest, kas süsteem on nõrk või mitte.</a:t>
            </a:r>
          </a:p>
        </p:txBody>
      </p:sp>
      <p:sp>
        <p:nvSpPr>
          <p:cNvPr id="9" name="Shape 7">
            <a:extLst>
              <a:ext uri="{FF2B5EF4-FFF2-40B4-BE49-F238E27FC236}">
                <a16:creationId xmlns:a16="http://schemas.microsoft.com/office/drawing/2014/main" id="{A55ABA5A-9CAE-0784-A70F-71D514E92893}"/>
              </a:ext>
            </a:extLst>
          </p:cNvPr>
          <p:cNvSpPr/>
          <p:nvPr/>
        </p:nvSpPr>
        <p:spPr>
          <a:xfrm>
            <a:off x="7396996" y="3437692"/>
            <a:ext cx="91440" cy="1233249"/>
          </a:xfrm>
          <a:prstGeom prst="roundRect">
            <a:avLst>
              <a:gd name="adj" fmla="val 96208"/>
            </a:avLst>
          </a:prstGeom>
          <a:solidFill>
            <a:srgbClr val="3371A5"/>
          </a:solidFill>
          <a:ln/>
        </p:spPr>
      </p:sp>
      <p:sp>
        <p:nvSpPr>
          <p:cNvPr id="10" name="Text 8">
            <a:extLst>
              <a:ext uri="{FF2B5EF4-FFF2-40B4-BE49-F238E27FC236}">
                <a16:creationId xmlns:a16="http://schemas.microsoft.com/office/drawing/2014/main" id="{14D581D5-4947-9DC8-7420-BCB30C2853B2}"/>
              </a:ext>
            </a:extLst>
          </p:cNvPr>
          <p:cNvSpPr/>
          <p:nvPr/>
        </p:nvSpPr>
        <p:spPr>
          <a:xfrm>
            <a:off x="7341513" y="2858452"/>
            <a:ext cx="4258866" cy="308015"/>
          </a:xfrm>
          <a:prstGeom prst="rect">
            <a:avLst/>
          </a:prstGeom>
          <a:noFill/>
          <a:ln/>
        </p:spPr>
        <p:txBody>
          <a:bodyPr wrap="none" lIns="0" tIns="0" rIns="0" bIns="0" rtlCol="0" anchor="t"/>
          <a:lstStyle/>
          <a:p>
            <a:pPr>
              <a:lnSpc>
                <a:spcPts val="2400"/>
              </a:lnSpc>
            </a:pPr>
            <a:r>
              <a:rPr lang="fi-FI" sz="2000" dirty="0" err="1"/>
              <a:t>Miski</a:t>
            </a:r>
            <a:r>
              <a:rPr lang="fi-FI" sz="2000" dirty="0"/>
              <a:t>, </a:t>
            </a:r>
            <a:r>
              <a:rPr lang="fi-FI" sz="2000" dirty="0" err="1"/>
              <a:t>mis</a:t>
            </a:r>
            <a:r>
              <a:rPr lang="fi-FI" sz="2000" dirty="0"/>
              <a:t> </a:t>
            </a:r>
            <a:r>
              <a:rPr lang="fi-FI" sz="2000" dirty="0" err="1"/>
              <a:t>võib</a:t>
            </a:r>
            <a:r>
              <a:rPr lang="fi-FI" sz="2000" dirty="0"/>
              <a:t> </a:t>
            </a:r>
            <a:r>
              <a:rPr lang="fi-FI" sz="2000" dirty="0" err="1"/>
              <a:t>põhjustada</a:t>
            </a:r>
            <a:r>
              <a:rPr lang="fi-FI" sz="2000" dirty="0"/>
              <a:t> </a:t>
            </a:r>
            <a:r>
              <a:rPr lang="fi-FI" sz="2000" dirty="0" err="1"/>
              <a:t>kahju</a:t>
            </a:r>
            <a:r>
              <a:rPr lang="fi-FI" sz="2000" dirty="0"/>
              <a:t>.</a:t>
            </a:r>
            <a:endParaRPr lang="en-US" sz="2000" dirty="0"/>
          </a:p>
        </p:txBody>
      </p:sp>
      <p:sp>
        <p:nvSpPr>
          <p:cNvPr id="12" name="Shape 10">
            <a:extLst>
              <a:ext uri="{FF2B5EF4-FFF2-40B4-BE49-F238E27FC236}">
                <a16:creationId xmlns:a16="http://schemas.microsoft.com/office/drawing/2014/main" id="{1C51B574-2BDC-B091-8074-C8CBD1F2F7B1}"/>
              </a:ext>
            </a:extLst>
          </p:cNvPr>
          <p:cNvSpPr/>
          <p:nvPr/>
        </p:nvSpPr>
        <p:spPr>
          <a:xfrm>
            <a:off x="906304" y="4981157"/>
            <a:ext cx="5918243" cy="2009180"/>
          </a:xfrm>
          <a:prstGeom prst="roundRect">
            <a:avLst>
              <a:gd name="adj" fmla="val 8897"/>
            </a:avLst>
          </a:prstGeom>
          <a:solidFill>
            <a:srgbClr val="FAF5EB"/>
          </a:solidFill>
          <a:ln w="22860">
            <a:solidFill>
              <a:srgbClr val="D5CDBE"/>
            </a:solidFill>
            <a:prstDash val="solid"/>
          </a:ln>
        </p:spPr>
        <p:txBody>
          <a:bodyPr/>
          <a:lstStyle/>
          <a:p>
            <a:r>
              <a:rPr lang="et-EE" sz="2000" dirty="0"/>
              <a:t>Näited:</a:t>
            </a:r>
          </a:p>
          <a:p>
            <a:pPr marL="285750" indent="-285750">
              <a:buFont typeface="Arial" panose="020B0604020202020204" pitchFamily="34" charset="0"/>
              <a:buChar char="•"/>
            </a:pPr>
            <a:r>
              <a:rPr lang="et-EE" sz="2000" dirty="0"/>
              <a:t>ainult üks tarnija (</a:t>
            </a:r>
            <a:r>
              <a:rPr lang="et-EE" sz="2000" dirty="0" err="1"/>
              <a:t>single</a:t>
            </a:r>
            <a:r>
              <a:rPr lang="et-EE" sz="2000" dirty="0"/>
              <a:t> </a:t>
            </a:r>
            <a:r>
              <a:rPr lang="et-EE" sz="2000" dirty="0" err="1"/>
              <a:t>sourcing</a:t>
            </a:r>
            <a:r>
              <a:rPr lang="et-EE" sz="2000" dirty="0"/>
              <a:t>)</a:t>
            </a:r>
          </a:p>
          <a:p>
            <a:pPr marL="285750" indent="-285750">
              <a:buFont typeface="Arial" panose="020B0604020202020204" pitchFamily="34" charset="0"/>
              <a:buChar char="•"/>
            </a:pPr>
            <a:r>
              <a:rPr lang="et-EE" sz="2000" dirty="0"/>
              <a:t>puuduvad varud või </a:t>
            </a:r>
            <a:r>
              <a:rPr lang="et-EE" sz="2000" dirty="0" err="1"/>
              <a:t>bufferid</a:t>
            </a:r>
            <a:endParaRPr lang="et-EE" sz="2000" dirty="0"/>
          </a:p>
          <a:p>
            <a:pPr marL="285750" indent="-285750">
              <a:buFont typeface="Arial" panose="020B0604020202020204" pitchFamily="34" charset="0"/>
              <a:buChar char="•"/>
            </a:pPr>
            <a:r>
              <a:rPr lang="et-EE" sz="2000" dirty="0"/>
              <a:t>halb nähtavus tarneahelas</a:t>
            </a:r>
          </a:p>
          <a:p>
            <a:pPr marL="285750" indent="-285750">
              <a:buFont typeface="Arial" panose="020B0604020202020204" pitchFamily="34" charset="0"/>
              <a:buChar char="•"/>
            </a:pPr>
            <a:r>
              <a:rPr lang="et-EE" sz="2000" dirty="0"/>
              <a:t>IT-süsteemide nõrk turve</a:t>
            </a:r>
          </a:p>
          <a:p>
            <a:endParaRPr lang="et-EE" dirty="0"/>
          </a:p>
        </p:txBody>
      </p:sp>
      <p:sp>
        <p:nvSpPr>
          <p:cNvPr id="13" name="Shape 11">
            <a:extLst>
              <a:ext uri="{FF2B5EF4-FFF2-40B4-BE49-F238E27FC236}">
                <a16:creationId xmlns:a16="http://schemas.microsoft.com/office/drawing/2014/main" id="{B2D4C2A3-FB68-F1CC-271D-FDCA04A54365}"/>
              </a:ext>
            </a:extLst>
          </p:cNvPr>
          <p:cNvSpPr/>
          <p:nvPr/>
        </p:nvSpPr>
        <p:spPr>
          <a:xfrm>
            <a:off x="805816" y="4936509"/>
            <a:ext cx="91440" cy="2053828"/>
          </a:xfrm>
          <a:prstGeom prst="roundRect">
            <a:avLst>
              <a:gd name="adj" fmla="val 96208"/>
            </a:avLst>
          </a:prstGeom>
          <a:solidFill>
            <a:srgbClr val="3371A5"/>
          </a:solidFill>
          <a:ln/>
        </p:spPr>
      </p:sp>
      <p:sp>
        <p:nvSpPr>
          <p:cNvPr id="15" name="Text 13">
            <a:extLst>
              <a:ext uri="{FF2B5EF4-FFF2-40B4-BE49-F238E27FC236}">
                <a16:creationId xmlns:a16="http://schemas.microsoft.com/office/drawing/2014/main" id="{960C115D-175D-6A41-429A-168F0C7C32CC}"/>
              </a:ext>
            </a:extLst>
          </p:cNvPr>
          <p:cNvSpPr/>
          <p:nvPr/>
        </p:nvSpPr>
        <p:spPr>
          <a:xfrm>
            <a:off x="1129547" y="5602425"/>
            <a:ext cx="5839539" cy="335042"/>
          </a:xfrm>
          <a:prstGeom prst="rect">
            <a:avLst/>
          </a:prstGeom>
          <a:noFill/>
          <a:ln/>
        </p:spPr>
        <p:txBody>
          <a:bodyPr wrap="none" lIns="0" tIns="0" rIns="0" bIns="0" rtlCol="0" anchor="t"/>
          <a:lstStyle/>
          <a:p>
            <a:pPr marL="0" indent="0" algn="l">
              <a:lnSpc>
                <a:spcPts val="2600"/>
              </a:lnSpc>
              <a:buNone/>
            </a:pPr>
            <a:endParaRPr lang="en-US" sz="1600" dirty="0"/>
          </a:p>
        </p:txBody>
      </p:sp>
      <p:sp>
        <p:nvSpPr>
          <p:cNvPr id="16" name="Shape 14">
            <a:extLst>
              <a:ext uri="{FF2B5EF4-FFF2-40B4-BE49-F238E27FC236}">
                <a16:creationId xmlns:a16="http://schemas.microsoft.com/office/drawing/2014/main" id="{8F2AC932-F0A8-7077-039F-79C87EAA69A7}"/>
              </a:ext>
            </a:extLst>
          </p:cNvPr>
          <p:cNvSpPr/>
          <p:nvPr/>
        </p:nvSpPr>
        <p:spPr>
          <a:xfrm>
            <a:off x="7419856" y="4954949"/>
            <a:ext cx="6372820" cy="1233249"/>
          </a:xfrm>
          <a:prstGeom prst="roundRect">
            <a:avLst>
              <a:gd name="adj" fmla="val 8897"/>
            </a:avLst>
          </a:prstGeom>
          <a:solidFill>
            <a:srgbClr val="FAF5EB"/>
          </a:solidFill>
          <a:ln w="22860">
            <a:solidFill>
              <a:srgbClr val="D5CDBE"/>
            </a:solidFill>
            <a:prstDash val="solid"/>
          </a:ln>
        </p:spPr>
      </p:sp>
      <p:sp>
        <p:nvSpPr>
          <p:cNvPr id="18" name="Text 16">
            <a:extLst>
              <a:ext uri="{FF2B5EF4-FFF2-40B4-BE49-F238E27FC236}">
                <a16:creationId xmlns:a16="http://schemas.microsoft.com/office/drawing/2014/main" id="{A7DBF4D2-755E-E00C-5C91-C4210AB27405}"/>
              </a:ext>
            </a:extLst>
          </p:cNvPr>
          <p:cNvSpPr/>
          <p:nvPr/>
        </p:nvSpPr>
        <p:spPr>
          <a:xfrm>
            <a:off x="7598807" y="3669982"/>
            <a:ext cx="5401032" cy="308015"/>
          </a:xfrm>
          <a:prstGeom prst="rect">
            <a:avLst/>
          </a:prstGeom>
          <a:noFill/>
          <a:ln/>
        </p:spPr>
        <p:txBody>
          <a:bodyPr wrap="none" lIns="0" tIns="0" rIns="0" bIns="0" rtlCol="0" anchor="t"/>
          <a:lstStyle/>
          <a:p>
            <a:pPr marL="0" indent="0" algn="l">
              <a:lnSpc>
                <a:spcPts val="2400"/>
              </a:lnSpc>
              <a:buNone/>
            </a:pPr>
            <a:endParaRPr lang="en-US" sz="2000" dirty="0"/>
          </a:p>
        </p:txBody>
      </p:sp>
      <p:sp>
        <p:nvSpPr>
          <p:cNvPr id="23" name="Shape 10">
            <a:extLst>
              <a:ext uri="{FF2B5EF4-FFF2-40B4-BE49-F238E27FC236}">
                <a16:creationId xmlns:a16="http://schemas.microsoft.com/office/drawing/2014/main" id="{258165E3-4E28-72B6-0CF1-C89418694E58}"/>
              </a:ext>
            </a:extLst>
          </p:cNvPr>
          <p:cNvSpPr/>
          <p:nvPr/>
        </p:nvSpPr>
        <p:spPr>
          <a:xfrm>
            <a:off x="7488437" y="4962281"/>
            <a:ext cx="6304240" cy="2009180"/>
          </a:xfrm>
          <a:prstGeom prst="roundRect">
            <a:avLst>
              <a:gd name="adj" fmla="val 8897"/>
            </a:avLst>
          </a:prstGeom>
          <a:solidFill>
            <a:srgbClr val="FAF5EB"/>
          </a:solidFill>
          <a:ln w="22860">
            <a:solidFill>
              <a:srgbClr val="D5CDBE"/>
            </a:solidFill>
            <a:prstDash val="solid"/>
          </a:ln>
        </p:spPr>
        <p:txBody>
          <a:bodyPr/>
          <a:lstStyle/>
          <a:p>
            <a:r>
              <a:rPr lang="et-EE" sz="2000" dirty="0"/>
              <a:t>Näited:</a:t>
            </a:r>
          </a:p>
          <a:p>
            <a:pPr marL="285750" indent="-285750">
              <a:buFont typeface="Arial" panose="020B0604020202020204" pitchFamily="34" charset="0"/>
              <a:buChar char="•"/>
            </a:pPr>
            <a:r>
              <a:rPr lang="et-EE" sz="2000" dirty="0"/>
              <a:t>looduskatastroof (üleujutus, maavärin)</a:t>
            </a:r>
          </a:p>
          <a:p>
            <a:pPr marL="285750" indent="-285750">
              <a:buFont typeface="Arial" panose="020B0604020202020204" pitchFamily="34" charset="0"/>
              <a:buChar char="•"/>
            </a:pPr>
            <a:r>
              <a:rPr lang="et-EE" sz="2000" dirty="0"/>
              <a:t>tarnija pankrot</a:t>
            </a:r>
          </a:p>
          <a:p>
            <a:pPr marL="285750" indent="-285750">
              <a:buFont typeface="Arial" panose="020B0604020202020204" pitchFamily="34" charset="0"/>
              <a:buChar char="•"/>
            </a:pPr>
            <a:r>
              <a:rPr lang="et-EE" sz="2000" dirty="0"/>
              <a:t>geopoliitiline konflikt</a:t>
            </a:r>
          </a:p>
          <a:p>
            <a:pPr marL="285750" indent="-285750">
              <a:buFont typeface="Arial" panose="020B0604020202020204" pitchFamily="34" charset="0"/>
              <a:buChar char="•"/>
            </a:pPr>
            <a:r>
              <a:rPr lang="et-EE" sz="2000" dirty="0"/>
              <a:t>küberrünnak</a:t>
            </a:r>
          </a:p>
          <a:p>
            <a:endParaRPr lang="et-EE" sz="2000" dirty="0"/>
          </a:p>
        </p:txBody>
      </p:sp>
      <p:sp>
        <p:nvSpPr>
          <p:cNvPr id="24" name="Shape 11">
            <a:extLst>
              <a:ext uri="{FF2B5EF4-FFF2-40B4-BE49-F238E27FC236}">
                <a16:creationId xmlns:a16="http://schemas.microsoft.com/office/drawing/2014/main" id="{84A25E2E-83CB-5F14-9D5E-D8405E754150}"/>
              </a:ext>
            </a:extLst>
          </p:cNvPr>
          <p:cNvSpPr/>
          <p:nvPr/>
        </p:nvSpPr>
        <p:spPr>
          <a:xfrm>
            <a:off x="7396996" y="4954949"/>
            <a:ext cx="91440" cy="2053828"/>
          </a:xfrm>
          <a:prstGeom prst="roundRect">
            <a:avLst>
              <a:gd name="adj" fmla="val 96208"/>
            </a:avLst>
          </a:prstGeom>
          <a:solidFill>
            <a:srgbClr val="3371A5"/>
          </a:solidFill>
          <a:ln/>
        </p:spPr>
      </p:sp>
      <p:sp>
        <p:nvSpPr>
          <p:cNvPr id="25" name="Text 13">
            <a:extLst>
              <a:ext uri="{FF2B5EF4-FFF2-40B4-BE49-F238E27FC236}">
                <a16:creationId xmlns:a16="http://schemas.microsoft.com/office/drawing/2014/main" id="{C2F61617-25AF-32A7-2739-C7925DD6F4FE}"/>
              </a:ext>
            </a:extLst>
          </p:cNvPr>
          <p:cNvSpPr/>
          <p:nvPr/>
        </p:nvSpPr>
        <p:spPr>
          <a:xfrm>
            <a:off x="7720727" y="5498008"/>
            <a:ext cx="5839539" cy="335042"/>
          </a:xfrm>
          <a:prstGeom prst="rect">
            <a:avLst/>
          </a:prstGeom>
          <a:noFill/>
          <a:ln/>
        </p:spPr>
        <p:txBody>
          <a:bodyPr wrap="none" lIns="0" tIns="0" rIns="0" bIns="0" rtlCol="0" anchor="t"/>
          <a:lstStyle/>
          <a:p>
            <a:pPr marL="0" indent="0" algn="l">
              <a:lnSpc>
                <a:spcPts val="2600"/>
              </a:lnSpc>
              <a:buNone/>
            </a:pPr>
            <a:endParaRPr lang="en-US" sz="2000" dirty="0"/>
          </a:p>
        </p:txBody>
      </p:sp>
    </p:spTree>
    <p:extLst>
      <p:ext uri="{BB962C8B-B14F-4D97-AF65-F5344CB8AC3E}">
        <p14:creationId xmlns:p14="http://schemas.microsoft.com/office/powerpoint/2010/main" val="60842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8" grpId="0" animBg="1"/>
      <p:bldP spid="23"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D0283-D456-5AD4-CCA9-AF2EA3C7BC21}"/>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E77C55CB-1532-940C-85B3-C7C6DF567BCA}"/>
              </a:ext>
            </a:extLst>
          </p:cNvPr>
          <p:cNvSpPr/>
          <p:nvPr/>
        </p:nvSpPr>
        <p:spPr>
          <a:xfrm>
            <a:off x="837724" y="2115979"/>
            <a:ext cx="10762655" cy="615910"/>
          </a:xfrm>
          <a:prstGeom prst="rect">
            <a:avLst/>
          </a:prstGeom>
          <a:noFill/>
          <a:ln/>
        </p:spPr>
        <p:txBody>
          <a:bodyPr wrap="none" lIns="0" tIns="0" rIns="0" bIns="0" rtlCol="0" anchor="t"/>
          <a:lstStyle/>
          <a:p>
            <a:pPr>
              <a:lnSpc>
                <a:spcPts val="4850"/>
              </a:lnSpc>
            </a:pPr>
            <a:r>
              <a:rPr lang="et-EE" sz="3850" dirty="0">
                <a:solidFill>
                  <a:srgbClr val="051D3A"/>
                </a:solidFill>
                <a:latin typeface="Funnel Display" pitchFamily="34" charset="0"/>
                <a:ea typeface="Funnel Display" pitchFamily="34" charset="-122"/>
                <a:cs typeface="Funnel Display" pitchFamily="34" charset="-120"/>
              </a:rPr>
              <a:t>Risk</a:t>
            </a:r>
            <a:endParaRPr lang="en-US" sz="3850" dirty="0"/>
          </a:p>
        </p:txBody>
      </p:sp>
      <p:sp>
        <p:nvSpPr>
          <p:cNvPr id="3" name="Text 1">
            <a:extLst>
              <a:ext uri="{FF2B5EF4-FFF2-40B4-BE49-F238E27FC236}">
                <a16:creationId xmlns:a16="http://schemas.microsoft.com/office/drawing/2014/main" id="{6F04F779-EAF0-CEB3-556C-002A6E1DD5B9}"/>
              </a:ext>
            </a:extLst>
          </p:cNvPr>
          <p:cNvSpPr/>
          <p:nvPr/>
        </p:nvSpPr>
        <p:spPr>
          <a:xfrm>
            <a:off x="837724" y="2815590"/>
            <a:ext cx="5806916" cy="308015"/>
          </a:xfrm>
          <a:prstGeom prst="rect">
            <a:avLst/>
          </a:prstGeom>
          <a:noFill/>
          <a:ln/>
        </p:spPr>
        <p:txBody>
          <a:bodyPr wrap="none" lIns="0" tIns="0" rIns="0" bIns="0" rtlCol="0" anchor="t"/>
          <a:lstStyle/>
          <a:p>
            <a:pPr>
              <a:lnSpc>
                <a:spcPts val="2400"/>
              </a:lnSpc>
            </a:pPr>
            <a:r>
              <a:rPr lang="et-EE" sz="2000" dirty="0"/>
              <a:t>Ohu ja haavatavuse kombinatsioonis tekib mõju.</a:t>
            </a:r>
            <a:endParaRPr lang="en-US" sz="2000" dirty="0"/>
          </a:p>
        </p:txBody>
      </p:sp>
      <p:sp>
        <p:nvSpPr>
          <p:cNvPr id="4" name="Shape 2">
            <a:extLst>
              <a:ext uri="{FF2B5EF4-FFF2-40B4-BE49-F238E27FC236}">
                <a16:creationId xmlns:a16="http://schemas.microsoft.com/office/drawing/2014/main" id="{B0284738-D35D-5A6B-F922-843295189B90}"/>
              </a:ext>
            </a:extLst>
          </p:cNvPr>
          <p:cNvSpPr/>
          <p:nvPr/>
        </p:nvSpPr>
        <p:spPr>
          <a:xfrm>
            <a:off x="837724" y="3437692"/>
            <a:ext cx="6372701" cy="1233249"/>
          </a:xfrm>
          <a:prstGeom prst="roundRect">
            <a:avLst>
              <a:gd name="adj" fmla="val 8897"/>
            </a:avLst>
          </a:prstGeom>
          <a:solidFill>
            <a:srgbClr val="FAF5EB"/>
          </a:solidFill>
          <a:ln w="22860">
            <a:solidFill>
              <a:srgbClr val="D5CDBE"/>
            </a:solidFill>
            <a:prstDash val="solid"/>
          </a:ln>
        </p:spPr>
      </p:sp>
      <p:sp>
        <p:nvSpPr>
          <p:cNvPr id="5" name="Shape 3">
            <a:extLst>
              <a:ext uri="{FF2B5EF4-FFF2-40B4-BE49-F238E27FC236}">
                <a16:creationId xmlns:a16="http://schemas.microsoft.com/office/drawing/2014/main" id="{E8608EEA-CB6F-8418-34C6-231CC10DB741}"/>
              </a:ext>
            </a:extLst>
          </p:cNvPr>
          <p:cNvSpPr/>
          <p:nvPr/>
        </p:nvSpPr>
        <p:spPr>
          <a:xfrm>
            <a:off x="814864" y="3437692"/>
            <a:ext cx="91440" cy="1233249"/>
          </a:xfrm>
          <a:prstGeom prst="roundRect">
            <a:avLst>
              <a:gd name="adj" fmla="val 96208"/>
            </a:avLst>
          </a:prstGeom>
          <a:solidFill>
            <a:srgbClr val="3371A5"/>
          </a:solidFill>
          <a:ln/>
        </p:spPr>
      </p:sp>
      <p:sp>
        <p:nvSpPr>
          <p:cNvPr id="6" name="Text 4">
            <a:extLst>
              <a:ext uri="{FF2B5EF4-FFF2-40B4-BE49-F238E27FC236}">
                <a16:creationId xmlns:a16="http://schemas.microsoft.com/office/drawing/2014/main" id="{4B501899-5AFB-E334-B99A-F9FDA2449246}"/>
              </a:ext>
            </a:extLst>
          </p:cNvPr>
          <p:cNvSpPr/>
          <p:nvPr/>
        </p:nvSpPr>
        <p:spPr>
          <a:xfrm>
            <a:off x="1138595" y="3669982"/>
            <a:ext cx="5830491" cy="1255038"/>
          </a:xfrm>
          <a:prstGeom prst="rect">
            <a:avLst/>
          </a:prstGeom>
          <a:noFill/>
          <a:ln/>
        </p:spPr>
        <p:txBody>
          <a:bodyPr wrap="none" lIns="0" tIns="0" rIns="0" bIns="0" rtlCol="0" anchor="t"/>
          <a:lstStyle/>
          <a:p>
            <a:pPr>
              <a:lnSpc>
                <a:spcPts val="2400"/>
              </a:lnSpc>
            </a:pPr>
            <a:r>
              <a:rPr lang="et-EE" sz="2000" dirty="0"/>
              <a:t>Risk tekib kui on olemas oht ja süsteem on haavatav</a:t>
            </a:r>
            <a:endParaRPr lang="en-US" sz="2000" dirty="0"/>
          </a:p>
          <a:p>
            <a:pPr>
              <a:lnSpc>
                <a:spcPts val="2400"/>
              </a:lnSpc>
            </a:pPr>
            <a:endParaRPr lang="en-US" sz="2000" dirty="0"/>
          </a:p>
        </p:txBody>
      </p:sp>
      <p:sp>
        <p:nvSpPr>
          <p:cNvPr id="12" name="Shape 10">
            <a:extLst>
              <a:ext uri="{FF2B5EF4-FFF2-40B4-BE49-F238E27FC236}">
                <a16:creationId xmlns:a16="http://schemas.microsoft.com/office/drawing/2014/main" id="{1DD51543-3201-B043-4F2E-EEFDB219E141}"/>
              </a:ext>
            </a:extLst>
          </p:cNvPr>
          <p:cNvSpPr/>
          <p:nvPr/>
        </p:nvSpPr>
        <p:spPr>
          <a:xfrm>
            <a:off x="1038107" y="4981157"/>
            <a:ext cx="6372701" cy="2009180"/>
          </a:xfrm>
          <a:prstGeom prst="roundRect">
            <a:avLst>
              <a:gd name="adj" fmla="val 8897"/>
            </a:avLst>
          </a:prstGeom>
          <a:solidFill>
            <a:srgbClr val="FAF5EB"/>
          </a:solidFill>
          <a:ln w="22860">
            <a:solidFill>
              <a:srgbClr val="D5CDBE"/>
            </a:solidFill>
            <a:prstDash val="solid"/>
          </a:ln>
        </p:spPr>
        <p:txBody>
          <a:bodyPr/>
          <a:lstStyle/>
          <a:p>
            <a:r>
              <a:rPr lang="et-EE" sz="2000" dirty="0"/>
              <a:t>Riski näide:</a:t>
            </a:r>
          </a:p>
          <a:p>
            <a:pPr marL="342900" indent="-342900">
              <a:buFont typeface="Arial" panose="020B0604020202020204" pitchFamily="34" charset="0"/>
              <a:buChar char="•"/>
            </a:pPr>
            <a:r>
              <a:rPr lang="et-EE" sz="2000" dirty="0"/>
              <a:t>Oht: 	Tuleoht (</a:t>
            </a:r>
            <a:r>
              <a:rPr lang="et-EE" sz="2000" dirty="0" err="1"/>
              <a:t>veeoht</a:t>
            </a:r>
            <a:r>
              <a:rPr lang="et-EE" sz="2000" dirty="0"/>
              <a:t>, jne) tarnija tehases</a:t>
            </a:r>
          </a:p>
          <a:p>
            <a:pPr marL="342900" indent="-342900">
              <a:buFont typeface="Arial" panose="020B0604020202020204" pitchFamily="34" charset="0"/>
              <a:buChar char="•"/>
            </a:pPr>
            <a:r>
              <a:rPr lang="et-EE" sz="2000" dirty="0"/>
              <a:t>Haavatavus: Tarnija on meie ainutarnija (</a:t>
            </a:r>
            <a:r>
              <a:rPr lang="et-EE" sz="2000" dirty="0" err="1"/>
              <a:t>Single</a:t>
            </a:r>
            <a:r>
              <a:rPr lang="et-EE" sz="2000" dirty="0"/>
              <a:t> </a:t>
            </a:r>
            <a:r>
              <a:rPr lang="et-EE" sz="2000" dirty="0" err="1"/>
              <a:t>Source</a:t>
            </a:r>
            <a:r>
              <a:rPr lang="et-EE" sz="2000" dirty="0"/>
              <a:t>)</a:t>
            </a:r>
          </a:p>
          <a:p>
            <a:pPr marL="342900" indent="-342900">
              <a:buFont typeface="Arial" panose="020B0604020202020204" pitchFamily="34" charset="0"/>
              <a:buChar char="•"/>
            </a:pPr>
            <a:r>
              <a:rPr lang="et-EE" sz="2000" dirty="0"/>
              <a:t>Mõju: sõltub meie varudest, seisaku pikkusest, kliendi trahvidest, jne</a:t>
            </a:r>
          </a:p>
          <a:p>
            <a:endParaRPr lang="et-EE" sz="2000" dirty="0"/>
          </a:p>
          <a:p>
            <a:endParaRPr lang="et-EE" dirty="0"/>
          </a:p>
        </p:txBody>
      </p:sp>
      <p:sp>
        <p:nvSpPr>
          <p:cNvPr id="13" name="Shape 11">
            <a:extLst>
              <a:ext uri="{FF2B5EF4-FFF2-40B4-BE49-F238E27FC236}">
                <a16:creationId xmlns:a16="http://schemas.microsoft.com/office/drawing/2014/main" id="{02FAE797-CC48-1D2A-D5F9-269E0FBCFB14}"/>
              </a:ext>
            </a:extLst>
          </p:cNvPr>
          <p:cNvSpPr/>
          <p:nvPr/>
        </p:nvSpPr>
        <p:spPr>
          <a:xfrm>
            <a:off x="805816" y="4936509"/>
            <a:ext cx="91440" cy="2053828"/>
          </a:xfrm>
          <a:prstGeom prst="roundRect">
            <a:avLst>
              <a:gd name="adj" fmla="val 96208"/>
            </a:avLst>
          </a:prstGeom>
          <a:solidFill>
            <a:srgbClr val="3371A5"/>
          </a:solidFill>
          <a:ln/>
        </p:spPr>
      </p:sp>
      <p:sp>
        <p:nvSpPr>
          <p:cNvPr id="15" name="Text 13">
            <a:extLst>
              <a:ext uri="{FF2B5EF4-FFF2-40B4-BE49-F238E27FC236}">
                <a16:creationId xmlns:a16="http://schemas.microsoft.com/office/drawing/2014/main" id="{69CFEA6D-18A8-A9E3-A8FA-37ECA5E6C06F}"/>
              </a:ext>
            </a:extLst>
          </p:cNvPr>
          <p:cNvSpPr/>
          <p:nvPr/>
        </p:nvSpPr>
        <p:spPr>
          <a:xfrm>
            <a:off x="1129547" y="5602425"/>
            <a:ext cx="5839539" cy="335042"/>
          </a:xfrm>
          <a:prstGeom prst="rect">
            <a:avLst/>
          </a:prstGeom>
          <a:noFill/>
          <a:ln/>
        </p:spPr>
        <p:txBody>
          <a:bodyPr wrap="none" lIns="0" tIns="0" rIns="0" bIns="0" rtlCol="0" anchor="t"/>
          <a:lstStyle/>
          <a:p>
            <a:pPr marL="0" indent="0" algn="l">
              <a:lnSpc>
                <a:spcPts val="2600"/>
              </a:lnSpc>
              <a:buNone/>
            </a:pPr>
            <a:endParaRPr lang="en-US" sz="1600" dirty="0"/>
          </a:p>
        </p:txBody>
      </p:sp>
      <p:sp>
        <p:nvSpPr>
          <p:cNvPr id="18" name="Text 16">
            <a:extLst>
              <a:ext uri="{FF2B5EF4-FFF2-40B4-BE49-F238E27FC236}">
                <a16:creationId xmlns:a16="http://schemas.microsoft.com/office/drawing/2014/main" id="{3C1F4132-3B24-D944-CC81-76972F519505}"/>
              </a:ext>
            </a:extLst>
          </p:cNvPr>
          <p:cNvSpPr/>
          <p:nvPr/>
        </p:nvSpPr>
        <p:spPr>
          <a:xfrm>
            <a:off x="7598807" y="3669982"/>
            <a:ext cx="5401032" cy="308015"/>
          </a:xfrm>
          <a:prstGeom prst="rect">
            <a:avLst/>
          </a:prstGeom>
          <a:noFill/>
          <a:ln/>
        </p:spPr>
        <p:txBody>
          <a:bodyPr wrap="none" lIns="0" tIns="0" rIns="0" bIns="0" rtlCol="0" anchor="t"/>
          <a:lstStyle/>
          <a:p>
            <a:pPr marL="0" indent="0" algn="l">
              <a:lnSpc>
                <a:spcPts val="2400"/>
              </a:lnSpc>
              <a:buNone/>
            </a:pPr>
            <a:endParaRPr lang="en-US" sz="2000" dirty="0"/>
          </a:p>
        </p:txBody>
      </p:sp>
      <p:sp>
        <p:nvSpPr>
          <p:cNvPr id="25" name="Text 13">
            <a:extLst>
              <a:ext uri="{FF2B5EF4-FFF2-40B4-BE49-F238E27FC236}">
                <a16:creationId xmlns:a16="http://schemas.microsoft.com/office/drawing/2014/main" id="{4738A4C4-05FF-F8DC-0FD6-4A447EC470E5}"/>
              </a:ext>
            </a:extLst>
          </p:cNvPr>
          <p:cNvSpPr/>
          <p:nvPr/>
        </p:nvSpPr>
        <p:spPr>
          <a:xfrm>
            <a:off x="7720727" y="5498008"/>
            <a:ext cx="5839539" cy="335042"/>
          </a:xfrm>
          <a:prstGeom prst="rect">
            <a:avLst/>
          </a:prstGeom>
          <a:noFill/>
          <a:ln/>
        </p:spPr>
        <p:txBody>
          <a:bodyPr wrap="none" lIns="0" tIns="0" rIns="0" bIns="0" rtlCol="0" anchor="t"/>
          <a:lstStyle/>
          <a:p>
            <a:pPr marL="0" indent="0" algn="l">
              <a:lnSpc>
                <a:spcPts val="2600"/>
              </a:lnSpc>
              <a:buNone/>
            </a:pPr>
            <a:endParaRPr lang="en-US" sz="2000" dirty="0"/>
          </a:p>
        </p:txBody>
      </p:sp>
    </p:spTree>
    <p:extLst>
      <p:ext uri="{BB962C8B-B14F-4D97-AF65-F5344CB8AC3E}">
        <p14:creationId xmlns:p14="http://schemas.microsoft.com/office/powerpoint/2010/main" val="237295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1054776" y="629603"/>
            <a:ext cx="9394746" cy="615910"/>
          </a:xfrm>
          <a:prstGeom prst="rect">
            <a:avLst/>
          </a:prstGeom>
          <a:noFill/>
          <a:ln/>
        </p:spPr>
        <p:txBody>
          <a:bodyPr wrap="none" lIns="0" tIns="0" rIns="0" bIns="0" rtlCol="0" anchor="t"/>
          <a:lstStyle/>
          <a:p>
            <a:pPr marL="0" indent="0" algn="ctr">
              <a:lnSpc>
                <a:spcPts val="4850"/>
              </a:lnSpc>
              <a:buNone/>
            </a:pPr>
            <a:r>
              <a:rPr lang="et-EE" sz="3850" dirty="0">
                <a:solidFill>
                  <a:srgbClr val="051D3A"/>
                </a:solidFill>
                <a:latin typeface="Funnel Display" pitchFamily="34" charset="0"/>
                <a:ea typeface="Funnel Display" pitchFamily="34" charset="-122"/>
                <a:cs typeface="Funnel Display" pitchFamily="34" charset="-120"/>
              </a:rPr>
              <a:t>Tarneahela v</a:t>
            </a:r>
            <a:r>
              <a:rPr lang="en-US" sz="3850" dirty="0" err="1">
                <a:solidFill>
                  <a:srgbClr val="051D3A"/>
                </a:solidFill>
                <a:latin typeface="Funnel Display" pitchFamily="34" charset="0"/>
                <a:ea typeface="Funnel Display" pitchFamily="34" charset="-122"/>
                <a:cs typeface="Funnel Display" pitchFamily="34" charset="-120"/>
              </a:rPr>
              <a:t>astupidavuse</a:t>
            </a:r>
            <a:r>
              <a:rPr lang="en-US" sz="3850" dirty="0">
                <a:solidFill>
                  <a:srgbClr val="051D3A"/>
                </a:solidFill>
                <a:latin typeface="Funnel Display" pitchFamily="34" charset="0"/>
                <a:ea typeface="Funnel Display" pitchFamily="34" charset="-122"/>
                <a:cs typeface="Funnel Display" pitchFamily="34" charset="-120"/>
              </a:rPr>
              <a:t> kujunemine</a:t>
            </a:r>
            <a:endParaRPr lang="en-US" sz="3850" dirty="0"/>
          </a:p>
        </p:txBody>
      </p:sp>
      <p:sp>
        <p:nvSpPr>
          <p:cNvPr id="3" name="Text 1"/>
          <p:cNvSpPr/>
          <p:nvPr/>
        </p:nvSpPr>
        <p:spPr>
          <a:xfrm>
            <a:off x="837724" y="1664375"/>
            <a:ext cx="12954952" cy="335042"/>
          </a:xfrm>
          <a:prstGeom prst="rect">
            <a:avLst/>
          </a:prstGeom>
          <a:noFill/>
          <a:ln/>
        </p:spPr>
        <p:txBody>
          <a:bodyPr wrap="none" lIns="0" tIns="0" rIns="0" bIns="0" rtlCol="0" anchor="t"/>
          <a:lstStyle/>
          <a:p>
            <a:pPr marL="0" indent="0" algn="ctr">
              <a:lnSpc>
                <a:spcPts val="2600"/>
              </a:lnSpc>
              <a:buNone/>
            </a:pPr>
            <a:r>
              <a:rPr lang="en-US" sz="1600" dirty="0">
                <a:solidFill>
                  <a:srgbClr val="2B3541"/>
                </a:solidFill>
                <a:latin typeface="Funnel Sans" pitchFamily="34" charset="0"/>
                <a:ea typeface="Funnel Sans" pitchFamily="34" charset="-122"/>
                <a:cs typeface="Funnel Sans" pitchFamily="34" charset="-120"/>
              </a:rPr>
              <a:t>Kuidas haavatavused ja võimekused mõjutavad tarneahela tulemuslikkust.</a:t>
            </a:r>
            <a:endParaRPr lang="en-US" sz="1600" dirty="0"/>
          </a:p>
        </p:txBody>
      </p:sp>
      <p:sp>
        <p:nvSpPr>
          <p:cNvPr id="4" name="Shape 2"/>
          <p:cNvSpPr/>
          <p:nvPr/>
        </p:nvSpPr>
        <p:spPr>
          <a:xfrm>
            <a:off x="837724" y="2470666"/>
            <a:ext cx="2855476" cy="1621631"/>
          </a:xfrm>
          <a:prstGeom prst="roundRect">
            <a:avLst>
              <a:gd name="adj" fmla="val 5425"/>
            </a:avLst>
          </a:prstGeom>
          <a:solidFill>
            <a:schemeClr val="accent2">
              <a:lumMod val="60000"/>
              <a:lumOff val="40000"/>
            </a:schemeClr>
          </a:solidFill>
          <a:ln w="7620">
            <a:solidFill>
              <a:srgbClr val="F44444"/>
            </a:solidFill>
            <a:prstDash val="solid"/>
          </a:ln>
        </p:spPr>
      </p:sp>
      <p:sp>
        <p:nvSpPr>
          <p:cNvPr id="5" name="Text 3"/>
          <p:cNvSpPr/>
          <p:nvPr/>
        </p:nvSpPr>
        <p:spPr>
          <a:xfrm>
            <a:off x="1054775" y="2687717"/>
            <a:ext cx="2421374"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Haavatavused (H)</a:t>
            </a:r>
            <a:endParaRPr lang="en-US" sz="1900" dirty="0"/>
          </a:p>
        </p:txBody>
      </p:sp>
      <p:sp>
        <p:nvSpPr>
          <p:cNvPr id="6" name="Text 4"/>
          <p:cNvSpPr/>
          <p:nvPr/>
        </p:nvSpPr>
        <p:spPr>
          <a:xfrm>
            <a:off x="1054775" y="3205163"/>
            <a:ext cx="2421374" cy="670084"/>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Negatiivne (-) mõju vastupidavusele</a:t>
            </a:r>
            <a:endParaRPr lang="en-US" sz="1600" dirty="0"/>
          </a:p>
        </p:txBody>
      </p:sp>
      <p:sp>
        <p:nvSpPr>
          <p:cNvPr id="7" name="Text 5"/>
          <p:cNvSpPr/>
          <p:nvPr/>
        </p:nvSpPr>
        <p:spPr>
          <a:xfrm>
            <a:off x="837724" y="4327922"/>
            <a:ext cx="2855476" cy="335042"/>
          </a:xfrm>
          <a:prstGeom prst="rect">
            <a:avLst/>
          </a:prstGeom>
          <a:noFill/>
          <a:ln/>
        </p:spPr>
        <p:txBody>
          <a:bodyPr wrap="none" lIns="0" tIns="0" rIns="0" bIns="0" rtlCol="0" anchor="t"/>
          <a:lstStyle/>
          <a:p>
            <a:pPr marL="0" indent="0" algn="l">
              <a:lnSpc>
                <a:spcPts val="2600"/>
              </a:lnSpc>
              <a:buNone/>
            </a:pPr>
            <a:endParaRPr lang="en-US" sz="1600" dirty="0"/>
          </a:p>
        </p:txBody>
      </p:sp>
      <p:sp>
        <p:nvSpPr>
          <p:cNvPr id="8" name="Text 6"/>
          <p:cNvSpPr/>
          <p:nvPr/>
        </p:nvSpPr>
        <p:spPr>
          <a:xfrm>
            <a:off x="837724" y="4851440"/>
            <a:ext cx="2855476" cy="335042"/>
          </a:xfrm>
          <a:prstGeom prst="rect">
            <a:avLst/>
          </a:prstGeom>
          <a:noFill/>
          <a:ln/>
        </p:spPr>
        <p:txBody>
          <a:bodyPr wrap="none" lIns="0" tIns="0" rIns="0" bIns="0" rtlCol="0" anchor="t"/>
          <a:lstStyle/>
          <a:p>
            <a:pPr marL="0" indent="0" algn="l">
              <a:lnSpc>
                <a:spcPts val="2600"/>
              </a:lnSpc>
              <a:buNone/>
            </a:pPr>
            <a:endParaRPr lang="en-US" sz="1600" dirty="0"/>
          </a:p>
        </p:txBody>
      </p:sp>
      <p:sp>
        <p:nvSpPr>
          <p:cNvPr id="9" name="Shape 7"/>
          <p:cNvSpPr/>
          <p:nvPr/>
        </p:nvSpPr>
        <p:spPr>
          <a:xfrm>
            <a:off x="837724" y="5422106"/>
            <a:ext cx="2855476" cy="1621631"/>
          </a:xfrm>
          <a:prstGeom prst="roundRect">
            <a:avLst>
              <a:gd name="adj" fmla="val 5425"/>
            </a:avLst>
          </a:prstGeom>
          <a:solidFill>
            <a:schemeClr val="accent6">
              <a:lumMod val="60000"/>
              <a:lumOff val="40000"/>
            </a:schemeClr>
          </a:solidFill>
          <a:ln w="7620">
            <a:solidFill>
              <a:srgbClr val="5CB85C"/>
            </a:solidFill>
            <a:prstDash val="solid"/>
          </a:ln>
        </p:spPr>
      </p:sp>
      <p:sp>
        <p:nvSpPr>
          <p:cNvPr id="10" name="Text 8"/>
          <p:cNvSpPr/>
          <p:nvPr/>
        </p:nvSpPr>
        <p:spPr>
          <a:xfrm>
            <a:off x="1054775" y="5639157"/>
            <a:ext cx="2421374"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Võimekused (V)</a:t>
            </a:r>
            <a:endParaRPr lang="en-US" sz="1900" dirty="0"/>
          </a:p>
        </p:txBody>
      </p:sp>
      <p:sp>
        <p:nvSpPr>
          <p:cNvPr id="11" name="Text 9"/>
          <p:cNvSpPr/>
          <p:nvPr/>
        </p:nvSpPr>
        <p:spPr>
          <a:xfrm>
            <a:off x="1054775" y="6156603"/>
            <a:ext cx="2421374" cy="670084"/>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Positiivne (+) mõju vastupidavusele</a:t>
            </a:r>
            <a:endParaRPr lang="en-US" sz="1600" dirty="0"/>
          </a:p>
        </p:txBody>
      </p:sp>
      <p:sp>
        <p:nvSpPr>
          <p:cNvPr id="12" name="Shape 10"/>
          <p:cNvSpPr/>
          <p:nvPr/>
        </p:nvSpPr>
        <p:spPr>
          <a:xfrm>
            <a:off x="4060984" y="2470666"/>
            <a:ext cx="2483882" cy="4573071"/>
          </a:xfrm>
          <a:prstGeom prst="roundRect">
            <a:avLst>
              <a:gd name="adj" fmla="val 6072"/>
            </a:avLst>
          </a:prstGeom>
          <a:solidFill>
            <a:schemeClr val="accent5">
              <a:lumMod val="40000"/>
              <a:lumOff val="60000"/>
            </a:schemeClr>
          </a:solidFill>
          <a:ln/>
        </p:spPr>
      </p:sp>
      <p:sp>
        <p:nvSpPr>
          <p:cNvPr id="13" name="Text 11"/>
          <p:cNvSpPr/>
          <p:nvPr/>
        </p:nvSpPr>
        <p:spPr>
          <a:xfrm>
            <a:off x="4270415" y="4303276"/>
            <a:ext cx="2065020" cy="369689"/>
          </a:xfrm>
          <a:prstGeom prst="rect">
            <a:avLst/>
          </a:prstGeom>
          <a:noFill/>
          <a:ln/>
        </p:spPr>
        <p:txBody>
          <a:bodyPr wrap="none" lIns="0" tIns="0" rIns="0" bIns="0" rtlCol="0" anchor="t"/>
          <a:lstStyle/>
          <a:p>
            <a:pPr marL="0" indent="0" algn="l">
              <a:lnSpc>
                <a:spcPts val="2900"/>
              </a:lnSpc>
              <a:buNone/>
            </a:pPr>
            <a:r>
              <a:rPr lang="en-US" sz="2300" dirty="0">
                <a:latin typeface="Funnel Display" pitchFamily="34" charset="0"/>
                <a:ea typeface="Funnel Display" pitchFamily="34" charset="-122"/>
                <a:cs typeface="Funnel Display" pitchFamily="34" charset="-120"/>
              </a:rPr>
              <a:t>Resilience</a:t>
            </a:r>
            <a:endParaRPr lang="en-US" sz="2300" dirty="0"/>
          </a:p>
        </p:txBody>
      </p:sp>
      <p:sp>
        <p:nvSpPr>
          <p:cNvPr id="14" name="Text 12"/>
          <p:cNvSpPr/>
          <p:nvPr/>
        </p:nvSpPr>
        <p:spPr>
          <a:xfrm>
            <a:off x="4270415" y="4882396"/>
            <a:ext cx="2065020" cy="670084"/>
          </a:xfrm>
          <a:prstGeom prst="rect">
            <a:avLst/>
          </a:prstGeom>
          <a:noFill/>
          <a:ln/>
        </p:spPr>
        <p:txBody>
          <a:bodyPr wrap="square" lIns="0" tIns="0" rIns="0" bIns="0" rtlCol="0" anchor="t"/>
          <a:lstStyle/>
          <a:p>
            <a:pPr marL="0" indent="0" algn="l">
              <a:lnSpc>
                <a:spcPts val="2600"/>
              </a:lnSpc>
              <a:buNone/>
            </a:pPr>
            <a:r>
              <a:rPr lang="en-US" sz="1600" dirty="0">
                <a:latin typeface="Funnel Sans" pitchFamily="34" charset="0"/>
                <a:ea typeface="Funnel Sans" pitchFamily="34" charset="-122"/>
                <a:cs typeface="Funnel Sans" pitchFamily="34" charset="-120"/>
              </a:rPr>
              <a:t>Tarneahela vastupidavus</a:t>
            </a:r>
            <a:endParaRPr lang="en-US" sz="1600" dirty="0"/>
          </a:p>
        </p:txBody>
      </p:sp>
      <p:sp>
        <p:nvSpPr>
          <p:cNvPr id="15" name="Shape 13"/>
          <p:cNvSpPr/>
          <p:nvPr/>
        </p:nvSpPr>
        <p:spPr>
          <a:xfrm>
            <a:off x="6912650" y="2470666"/>
            <a:ext cx="6895267" cy="1317069"/>
          </a:xfrm>
          <a:prstGeom prst="roundRect">
            <a:avLst>
              <a:gd name="adj" fmla="val 8331"/>
            </a:avLst>
          </a:prstGeom>
          <a:solidFill>
            <a:schemeClr val="accent2">
              <a:lumMod val="40000"/>
              <a:lumOff val="60000"/>
            </a:schemeClr>
          </a:solidFill>
          <a:ln w="22860">
            <a:solidFill>
              <a:srgbClr val="D5CDBE"/>
            </a:solidFill>
            <a:prstDash val="solid"/>
          </a:ln>
        </p:spPr>
      </p:sp>
      <p:sp>
        <p:nvSpPr>
          <p:cNvPr id="16" name="Shape 14"/>
          <p:cNvSpPr/>
          <p:nvPr/>
        </p:nvSpPr>
        <p:spPr>
          <a:xfrm>
            <a:off x="6889790" y="2470666"/>
            <a:ext cx="91440" cy="1317069"/>
          </a:xfrm>
          <a:prstGeom prst="roundRect">
            <a:avLst>
              <a:gd name="adj" fmla="val 96208"/>
            </a:avLst>
          </a:prstGeom>
          <a:solidFill>
            <a:srgbClr val="3371A5"/>
          </a:solidFill>
          <a:ln/>
        </p:spPr>
      </p:sp>
      <p:sp>
        <p:nvSpPr>
          <p:cNvPr id="17" name="Text 15"/>
          <p:cNvSpPr/>
          <p:nvPr/>
        </p:nvSpPr>
        <p:spPr>
          <a:xfrm>
            <a:off x="7213521" y="2702957"/>
            <a:ext cx="4782741"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A. Tasakaalustamata (kõrge H ja madal V)</a:t>
            </a:r>
            <a:endParaRPr lang="en-US" sz="1900" dirty="0"/>
          </a:p>
        </p:txBody>
      </p:sp>
      <p:sp>
        <p:nvSpPr>
          <p:cNvPr id="18" name="Text 16"/>
          <p:cNvSpPr/>
          <p:nvPr/>
        </p:nvSpPr>
        <p:spPr>
          <a:xfrm>
            <a:off x="7213521" y="3220403"/>
            <a:ext cx="6362105" cy="335042"/>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Tulemus: </a:t>
            </a:r>
            <a:r>
              <a:rPr lang="en-US" sz="1600" b="1" dirty="0">
                <a:solidFill>
                  <a:srgbClr val="2B3541"/>
                </a:solidFill>
                <a:latin typeface="Funnel Sans" pitchFamily="34" charset="0"/>
                <a:ea typeface="Funnel Sans" pitchFamily="34" charset="-122"/>
                <a:cs typeface="Funnel Sans" pitchFamily="34" charset="-120"/>
              </a:rPr>
              <a:t>Liigne risk</a:t>
            </a:r>
            <a:endParaRPr lang="en-US" sz="1600" dirty="0"/>
          </a:p>
        </p:txBody>
      </p:sp>
      <p:sp>
        <p:nvSpPr>
          <p:cNvPr id="19" name="Shape 17"/>
          <p:cNvSpPr/>
          <p:nvPr/>
        </p:nvSpPr>
        <p:spPr>
          <a:xfrm>
            <a:off x="6912650" y="3997166"/>
            <a:ext cx="6895267" cy="1317069"/>
          </a:xfrm>
          <a:prstGeom prst="roundRect">
            <a:avLst>
              <a:gd name="adj" fmla="val 8331"/>
            </a:avLst>
          </a:prstGeom>
          <a:solidFill>
            <a:schemeClr val="accent4">
              <a:lumMod val="20000"/>
              <a:lumOff val="80000"/>
            </a:schemeClr>
          </a:solidFill>
          <a:ln w="22860">
            <a:solidFill>
              <a:srgbClr val="D5CDBE"/>
            </a:solidFill>
            <a:prstDash val="solid"/>
          </a:ln>
        </p:spPr>
      </p:sp>
      <p:sp>
        <p:nvSpPr>
          <p:cNvPr id="20" name="Shape 18"/>
          <p:cNvSpPr/>
          <p:nvPr/>
        </p:nvSpPr>
        <p:spPr>
          <a:xfrm>
            <a:off x="6889790" y="3997166"/>
            <a:ext cx="91440" cy="1317069"/>
          </a:xfrm>
          <a:prstGeom prst="roundRect">
            <a:avLst>
              <a:gd name="adj" fmla="val 96208"/>
            </a:avLst>
          </a:prstGeom>
          <a:solidFill>
            <a:srgbClr val="3371A5"/>
          </a:solidFill>
          <a:ln/>
        </p:spPr>
      </p:sp>
      <p:sp>
        <p:nvSpPr>
          <p:cNvPr id="21" name="Text 19"/>
          <p:cNvSpPr/>
          <p:nvPr/>
        </p:nvSpPr>
        <p:spPr>
          <a:xfrm>
            <a:off x="7213521" y="4229457"/>
            <a:ext cx="537114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C. Tasakaalustatud portfell (H on tasakaalus V)</a:t>
            </a:r>
            <a:endParaRPr lang="en-US" sz="1900" dirty="0"/>
          </a:p>
        </p:txBody>
      </p:sp>
      <p:sp>
        <p:nvSpPr>
          <p:cNvPr id="22" name="Text 20"/>
          <p:cNvSpPr/>
          <p:nvPr/>
        </p:nvSpPr>
        <p:spPr>
          <a:xfrm>
            <a:off x="7213521" y="4746903"/>
            <a:ext cx="6362105" cy="335042"/>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Tulemus: </a:t>
            </a:r>
            <a:r>
              <a:rPr lang="en-US" sz="1600" b="1" dirty="0">
                <a:solidFill>
                  <a:srgbClr val="2B3541"/>
                </a:solidFill>
                <a:latin typeface="Funnel Sans" pitchFamily="34" charset="0"/>
                <a:ea typeface="Funnel Sans" pitchFamily="34" charset="-122"/>
                <a:cs typeface="Funnel Sans" pitchFamily="34" charset="-120"/>
              </a:rPr>
              <a:t>Hea tulemuslikkus</a:t>
            </a:r>
            <a:endParaRPr lang="en-US" sz="1600" dirty="0"/>
          </a:p>
        </p:txBody>
      </p:sp>
      <p:sp>
        <p:nvSpPr>
          <p:cNvPr id="23" name="Shape 21"/>
          <p:cNvSpPr/>
          <p:nvPr/>
        </p:nvSpPr>
        <p:spPr>
          <a:xfrm>
            <a:off x="6912650" y="5523667"/>
            <a:ext cx="6895267" cy="1317069"/>
          </a:xfrm>
          <a:prstGeom prst="roundRect">
            <a:avLst>
              <a:gd name="adj" fmla="val 8331"/>
            </a:avLst>
          </a:prstGeom>
          <a:solidFill>
            <a:srgbClr val="92D050"/>
          </a:solidFill>
          <a:ln w="22860">
            <a:solidFill>
              <a:srgbClr val="D5CDBE"/>
            </a:solidFill>
            <a:prstDash val="solid"/>
          </a:ln>
        </p:spPr>
      </p:sp>
      <p:sp>
        <p:nvSpPr>
          <p:cNvPr id="24" name="Shape 22"/>
          <p:cNvSpPr/>
          <p:nvPr/>
        </p:nvSpPr>
        <p:spPr>
          <a:xfrm>
            <a:off x="6889790" y="5523667"/>
            <a:ext cx="91440" cy="1317069"/>
          </a:xfrm>
          <a:prstGeom prst="roundRect">
            <a:avLst>
              <a:gd name="adj" fmla="val 96208"/>
            </a:avLst>
          </a:prstGeom>
          <a:solidFill>
            <a:srgbClr val="3371A5"/>
          </a:solidFill>
          <a:ln/>
        </p:spPr>
      </p:sp>
      <p:sp>
        <p:nvSpPr>
          <p:cNvPr id="25" name="Text 23"/>
          <p:cNvSpPr/>
          <p:nvPr/>
        </p:nvSpPr>
        <p:spPr>
          <a:xfrm>
            <a:off x="7213521" y="5755958"/>
            <a:ext cx="4775002"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B. Tasakaalustamata (madal H ja kõrge V)</a:t>
            </a:r>
            <a:endParaRPr lang="en-US" sz="1900" dirty="0"/>
          </a:p>
        </p:txBody>
      </p:sp>
      <p:sp>
        <p:nvSpPr>
          <p:cNvPr id="26" name="Text 24"/>
          <p:cNvSpPr/>
          <p:nvPr/>
        </p:nvSpPr>
        <p:spPr>
          <a:xfrm>
            <a:off x="7213521" y="6273403"/>
            <a:ext cx="6362105" cy="335042"/>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Tulemus: </a:t>
            </a:r>
            <a:r>
              <a:rPr lang="en-US" sz="1600" b="1" dirty="0">
                <a:solidFill>
                  <a:srgbClr val="2B3541"/>
                </a:solidFill>
                <a:latin typeface="Funnel Sans" pitchFamily="34" charset="0"/>
                <a:ea typeface="Funnel Sans" pitchFamily="34" charset="-122"/>
                <a:cs typeface="Funnel Sans" pitchFamily="34" charset="-120"/>
              </a:rPr>
              <a:t>Parim tulemuslikkus</a:t>
            </a:r>
            <a:endParaRPr lang="en-US" sz="1600" dirty="0"/>
          </a:p>
        </p:txBody>
      </p:sp>
      <p:sp>
        <p:nvSpPr>
          <p:cNvPr id="27" name="Text 25"/>
          <p:cNvSpPr/>
          <p:nvPr/>
        </p:nvSpPr>
        <p:spPr>
          <a:xfrm>
            <a:off x="6912650" y="7076361"/>
            <a:ext cx="6895267" cy="335042"/>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Supply chain resilience concept (based on Pettit et al. 2010)</a:t>
            </a:r>
            <a:endParaRPr lang="en-US"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837724" y="1295400"/>
            <a:ext cx="6061710"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Funnel Display" pitchFamily="34" charset="0"/>
                <a:ea typeface="Funnel Display" pitchFamily="34" charset="-122"/>
                <a:cs typeface="Funnel Display" pitchFamily="34" charset="-120"/>
              </a:rPr>
              <a:t>Tarneahela häired ja riskid</a:t>
            </a:r>
            <a:endParaRPr lang="en-US" sz="3850" dirty="0"/>
          </a:p>
        </p:txBody>
      </p:sp>
      <p:sp>
        <p:nvSpPr>
          <p:cNvPr id="4" name="Text 1"/>
          <p:cNvSpPr/>
          <p:nvPr/>
        </p:nvSpPr>
        <p:spPr>
          <a:xfrm>
            <a:off x="837724" y="2225397"/>
            <a:ext cx="9297353" cy="335042"/>
          </a:xfrm>
          <a:prstGeom prst="rect">
            <a:avLst/>
          </a:prstGeom>
          <a:noFill/>
          <a:ln/>
        </p:spPr>
        <p:txBody>
          <a:bodyPr wrap="none" lIns="0" tIns="0" rIns="0" bIns="0" rtlCol="0" anchor="t"/>
          <a:lstStyle/>
          <a:p>
            <a:pPr marL="0" indent="0" algn="l">
              <a:lnSpc>
                <a:spcPts val="2600"/>
              </a:lnSpc>
              <a:buNone/>
            </a:pPr>
            <a:r>
              <a:rPr lang="en-US" dirty="0">
                <a:solidFill>
                  <a:srgbClr val="2B3541"/>
                </a:solidFill>
                <a:latin typeface="Funnel Sans" pitchFamily="34" charset="0"/>
                <a:ea typeface="Funnel Sans" pitchFamily="34" charset="-122"/>
                <a:cs typeface="Funnel Sans" pitchFamily="34" charset="-120"/>
              </a:rPr>
              <a:t>Tarneahelad puutuvad kokku kahte tüüpi probleemidega</a:t>
            </a:r>
            <a:r>
              <a:rPr lang="en-US" sz="1600" dirty="0">
                <a:solidFill>
                  <a:srgbClr val="2B3541"/>
                </a:solidFill>
                <a:latin typeface="Funnel Sans" pitchFamily="34" charset="0"/>
                <a:ea typeface="Funnel Sans" pitchFamily="34" charset="-122"/>
                <a:cs typeface="Funnel Sans" pitchFamily="34" charset="-120"/>
              </a:rPr>
              <a:t>:</a:t>
            </a:r>
            <a:endParaRPr lang="en-US" sz="1600" dirty="0"/>
          </a:p>
        </p:txBody>
      </p:sp>
      <p:sp>
        <p:nvSpPr>
          <p:cNvPr id="5" name="Text 2"/>
          <p:cNvSpPr/>
          <p:nvPr/>
        </p:nvSpPr>
        <p:spPr>
          <a:xfrm>
            <a:off x="837724" y="3005495"/>
            <a:ext cx="3817144" cy="308015"/>
          </a:xfrm>
          <a:prstGeom prst="rect">
            <a:avLst/>
          </a:prstGeom>
          <a:noFill/>
          <a:ln/>
        </p:spPr>
        <p:txBody>
          <a:bodyPr wrap="none" lIns="0" tIns="0" rIns="0" bIns="0" rtlCol="0" anchor="t"/>
          <a:lstStyle/>
          <a:p>
            <a:pPr marL="0" indent="0" algn="l">
              <a:lnSpc>
                <a:spcPts val="2400"/>
              </a:lnSpc>
              <a:buNone/>
            </a:pPr>
            <a:r>
              <a:rPr lang="en-US" sz="1900" dirty="0">
                <a:solidFill>
                  <a:srgbClr val="051D3A"/>
                </a:solidFill>
                <a:latin typeface="Funnel Display" pitchFamily="34" charset="0"/>
                <a:ea typeface="Funnel Display" pitchFamily="34" charset="-122"/>
                <a:cs typeface="Funnel Display" pitchFamily="34" charset="-120"/>
              </a:rPr>
              <a:t>1</a:t>
            </a:r>
            <a:r>
              <a:rPr lang="en-US" sz="2400" dirty="0">
                <a:solidFill>
                  <a:srgbClr val="051D3A"/>
                </a:solidFill>
                <a:latin typeface="Funnel Display" pitchFamily="34" charset="0"/>
                <a:ea typeface="Funnel Display" pitchFamily="34" charset="-122"/>
                <a:cs typeface="Funnel Display" pitchFamily="34" charset="-120"/>
              </a:rPr>
              <a:t>. Ebakindlus planeerimise faasis</a:t>
            </a:r>
            <a:endParaRPr lang="en-US" sz="2400" dirty="0"/>
          </a:p>
        </p:txBody>
      </p:sp>
      <p:sp>
        <p:nvSpPr>
          <p:cNvPr id="6" name="Text 3"/>
          <p:cNvSpPr/>
          <p:nvPr/>
        </p:nvSpPr>
        <p:spPr>
          <a:xfrm>
            <a:off x="837724" y="3522940"/>
            <a:ext cx="4393168" cy="1151573"/>
          </a:xfrm>
          <a:prstGeom prst="rect">
            <a:avLst/>
          </a:prstGeom>
          <a:noFill/>
          <a:ln/>
        </p:spPr>
        <p:txBody>
          <a:bodyPr wrap="square" lIns="0" tIns="0" rIns="0" bIns="0" rtlCol="0" anchor="t"/>
          <a:lstStyle/>
          <a:p>
            <a:pPr marL="342900" indent="-342900" algn="l">
              <a:lnSpc>
                <a:spcPts val="2600"/>
              </a:lnSpc>
              <a:buSzPct val="100000"/>
              <a:buChar char="•"/>
            </a:pPr>
            <a:r>
              <a:rPr lang="en-US" sz="2000" dirty="0">
                <a:solidFill>
                  <a:srgbClr val="2B3541"/>
                </a:solidFill>
                <a:latin typeface="Funnel Sans" pitchFamily="34" charset="0"/>
                <a:ea typeface="Funnel Sans" pitchFamily="34" charset="-122"/>
                <a:cs typeface="Funnel Sans" pitchFamily="34" charset="-120"/>
              </a:rPr>
              <a:t>nõudluse kõikumine</a:t>
            </a:r>
            <a:endParaRPr lang="en-US" sz="2000" dirty="0"/>
          </a:p>
          <a:p>
            <a:pPr marL="342900" indent="-342900" algn="l">
              <a:lnSpc>
                <a:spcPts val="2600"/>
              </a:lnSpc>
              <a:buSzPct val="100000"/>
              <a:buChar char="•"/>
            </a:pPr>
            <a:r>
              <a:rPr lang="en-US" sz="2000" dirty="0">
                <a:solidFill>
                  <a:srgbClr val="2B3541"/>
                </a:solidFill>
                <a:latin typeface="Funnel Sans" pitchFamily="34" charset="0"/>
                <a:ea typeface="Funnel Sans" pitchFamily="34" charset="-122"/>
                <a:cs typeface="Funnel Sans" pitchFamily="34" charset="-120"/>
              </a:rPr>
              <a:t>tarnijate usaldusväärsus</a:t>
            </a:r>
            <a:endParaRPr lang="en-US" sz="2000" dirty="0"/>
          </a:p>
          <a:p>
            <a:pPr marL="342900" indent="-342900" algn="l">
              <a:lnSpc>
                <a:spcPts val="2600"/>
              </a:lnSpc>
              <a:buSzPct val="100000"/>
              <a:buChar char="•"/>
            </a:pPr>
            <a:r>
              <a:rPr lang="en-US" sz="2000" dirty="0">
                <a:solidFill>
                  <a:srgbClr val="2B3541"/>
                </a:solidFill>
                <a:latin typeface="Funnel Sans" pitchFamily="34" charset="0"/>
                <a:ea typeface="Funnel Sans" pitchFamily="34" charset="-122"/>
                <a:cs typeface="Funnel Sans" pitchFamily="34" charset="-120"/>
              </a:rPr>
              <a:t>tootmisvõimsuse muutused</a:t>
            </a:r>
            <a:endParaRPr lang="en-US" sz="2000" dirty="0"/>
          </a:p>
        </p:txBody>
      </p:sp>
      <p:sp>
        <p:nvSpPr>
          <p:cNvPr id="7" name="Text 4"/>
          <p:cNvSpPr/>
          <p:nvPr/>
        </p:nvSpPr>
        <p:spPr>
          <a:xfrm>
            <a:off x="837724" y="4883944"/>
            <a:ext cx="2751653" cy="308015"/>
          </a:xfrm>
          <a:prstGeom prst="rect">
            <a:avLst/>
          </a:prstGeom>
          <a:noFill/>
          <a:ln/>
        </p:spPr>
        <p:txBody>
          <a:bodyPr wrap="none" lIns="0" tIns="0" rIns="0" bIns="0" rtlCol="0" anchor="t"/>
          <a:lstStyle/>
          <a:p>
            <a:pPr marL="0" indent="0" algn="l">
              <a:lnSpc>
                <a:spcPts val="2400"/>
              </a:lnSpc>
              <a:buNone/>
            </a:pPr>
            <a:r>
              <a:rPr lang="en-US" sz="2400" dirty="0">
                <a:solidFill>
                  <a:srgbClr val="051D3A"/>
                </a:solidFill>
                <a:latin typeface="Funnel Display" pitchFamily="34" charset="0"/>
                <a:ea typeface="Funnel Display" pitchFamily="34" charset="-122"/>
                <a:cs typeface="Funnel Display" pitchFamily="34" charset="-120"/>
              </a:rPr>
              <a:t>2. Häired täitmise faasis</a:t>
            </a:r>
            <a:endParaRPr lang="en-US" sz="2400" dirty="0"/>
          </a:p>
        </p:txBody>
      </p:sp>
      <p:sp>
        <p:nvSpPr>
          <p:cNvPr id="8" name="Text 5"/>
          <p:cNvSpPr/>
          <p:nvPr/>
        </p:nvSpPr>
        <p:spPr>
          <a:xfrm>
            <a:off x="837724" y="5660469"/>
            <a:ext cx="4393168" cy="1151573"/>
          </a:xfrm>
          <a:prstGeom prst="rect">
            <a:avLst/>
          </a:prstGeom>
          <a:noFill/>
          <a:ln/>
        </p:spPr>
        <p:txBody>
          <a:bodyPr wrap="square" lIns="0" tIns="0" rIns="0" bIns="0" rtlCol="0" anchor="t"/>
          <a:lstStyle/>
          <a:p>
            <a:pPr marL="342900" indent="-342900" algn="l">
              <a:lnSpc>
                <a:spcPts val="2600"/>
              </a:lnSpc>
              <a:buSzPct val="100000"/>
              <a:buChar char="•"/>
            </a:pPr>
            <a:r>
              <a:rPr lang="en-US" sz="2000" dirty="0">
                <a:solidFill>
                  <a:srgbClr val="2B3541"/>
                </a:solidFill>
                <a:latin typeface="Funnel Sans" pitchFamily="34" charset="0"/>
                <a:ea typeface="Funnel Sans" pitchFamily="34" charset="-122"/>
                <a:cs typeface="Funnel Sans" pitchFamily="34" charset="-120"/>
              </a:rPr>
              <a:t>tehase seisak</a:t>
            </a:r>
            <a:endParaRPr lang="en-US" sz="2000" dirty="0"/>
          </a:p>
          <a:p>
            <a:pPr marL="342900" indent="-342900" algn="l">
              <a:lnSpc>
                <a:spcPts val="2600"/>
              </a:lnSpc>
              <a:buSzPct val="100000"/>
              <a:buChar char="•"/>
            </a:pPr>
            <a:r>
              <a:rPr lang="en-US" sz="2000" dirty="0">
                <a:solidFill>
                  <a:srgbClr val="2B3541"/>
                </a:solidFill>
                <a:latin typeface="Funnel Sans" pitchFamily="34" charset="0"/>
                <a:ea typeface="Funnel Sans" pitchFamily="34" charset="-122"/>
                <a:cs typeface="Funnel Sans" pitchFamily="34" charset="-120"/>
              </a:rPr>
              <a:t>logistika katkestus</a:t>
            </a:r>
            <a:endParaRPr lang="en-US" sz="2000" dirty="0"/>
          </a:p>
          <a:p>
            <a:pPr marL="342900" indent="-342900" algn="l">
              <a:lnSpc>
                <a:spcPts val="2600"/>
              </a:lnSpc>
              <a:buSzPct val="100000"/>
              <a:buChar char="•"/>
            </a:pPr>
            <a:r>
              <a:rPr lang="en-US" sz="2000" dirty="0">
                <a:solidFill>
                  <a:srgbClr val="2B3541"/>
                </a:solidFill>
                <a:latin typeface="Funnel Sans" pitchFamily="34" charset="0"/>
                <a:ea typeface="Funnel Sans" pitchFamily="34" charset="-122"/>
                <a:cs typeface="Funnel Sans" pitchFamily="34" charset="-120"/>
              </a:rPr>
              <a:t>looduskatastroof</a:t>
            </a:r>
            <a:endParaRPr lang="en-US" sz="2000" dirty="0"/>
          </a:p>
        </p:txBody>
      </p:sp>
      <p:sp>
        <p:nvSpPr>
          <p:cNvPr id="9" name="Text 6"/>
          <p:cNvSpPr/>
          <p:nvPr/>
        </p:nvSpPr>
        <p:spPr>
          <a:xfrm>
            <a:off x="5749528" y="3005495"/>
            <a:ext cx="3018592" cy="308015"/>
          </a:xfrm>
          <a:prstGeom prst="rect">
            <a:avLst/>
          </a:prstGeom>
          <a:noFill/>
          <a:ln/>
        </p:spPr>
        <p:txBody>
          <a:bodyPr wrap="none" lIns="0" tIns="0" rIns="0" bIns="0" rtlCol="0" anchor="t"/>
          <a:lstStyle/>
          <a:p>
            <a:pPr marL="0" indent="0" algn="l">
              <a:lnSpc>
                <a:spcPts val="2400"/>
              </a:lnSpc>
              <a:buNone/>
            </a:pPr>
            <a:r>
              <a:rPr lang="en-US" sz="2400" dirty="0">
                <a:solidFill>
                  <a:srgbClr val="051D3A"/>
                </a:solidFill>
                <a:latin typeface="Funnel Display" pitchFamily="34" charset="0"/>
                <a:ea typeface="Funnel Display" pitchFamily="34" charset="-122"/>
                <a:cs typeface="Funnel Display" pitchFamily="34" charset="-120"/>
              </a:rPr>
              <a:t>Häired võivad põhjustada:</a:t>
            </a:r>
            <a:endParaRPr lang="en-US" sz="2400" dirty="0"/>
          </a:p>
        </p:txBody>
      </p:sp>
      <p:sp>
        <p:nvSpPr>
          <p:cNvPr id="10" name="Text 7"/>
          <p:cNvSpPr/>
          <p:nvPr/>
        </p:nvSpPr>
        <p:spPr>
          <a:xfrm>
            <a:off x="5749528" y="3522940"/>
            <a:ext cx="4393168" cy="1151573"/>
          </a:xfrm>
          <a:prstGeom prst="rect">
            <a:avLst/>
          </a:prstGeom>
          <a:noFill/>
          <a:ln/>
        </p:spPr>
        <p:txBody>
          <a:bodyPr wrap="square" lIns="0" tIns="0" rIns="0" bIns="0" rtlCol="0" anchor="t"/>
          <a:lstStyle/>
          <a:p>
            <a:pPr marL="342900" indent="-342900" algn="l">
              <a:lnSpc>
                <a:spcPts val="2600"/>
              </a:lnSpc>
              <a:buSzPct val="100000"/>
              <a:buChar char="•"/>
            </a:pPr>
            <a:r>
              <a:rPr lang="en-US" sz="2000" dirty="0">
                <a:solidFill>
                  <a:srgbClr val="2B3541"/>
                </a:solidFill>
                <a:latin typeface="Funnel Sans" pitchFamily="34" charset="0"/>
                <a:ea typeface="Funnel Sans" pitchFamily="34" charset="-122"/>
                <a:cs typeface="Funnel Sans" pitchFamily="34" charset="-120"/>
              </a:rPr>
              <a:t>müügitulu vähenemist</a:t>
            </a:r>
            <a:endParaRPr lang="en-US" sz="2000" dirty="0"/>
          </a:p>
          <a:p>
            <a:pPr marL="342900" indent="-342900" algn="l">
              <a:lnSpc>
                <a:spcPts val="2600"/>
              </a:lnSpc>
              <a:buSzPct val="100000"/>
              <a:buChar char="•"/>
            </a:pPr>
            <a:r>
              <a:rPr lang="en-US" sz="2000" dirty="0">
                <a:solidFill>
                  <a:srgbClr val="2B3541"/>
                </a:solidFill>
                <a:latin typeface="Funnel Sans" pitchFamily="34" charset="0"/>
                <a:ea typeface="Funnel Sans" pitchFamily="34" charset="-122"/>
                <a:cs typeface="Funnel Sans" pitchFamily="34" charset="-120"/>
              </a:rPr>
              <a:t>teenindustaseme langust</a:t>
            </a:r>
            <a:endParaRPr lang="en-US" sz="2000" dirty="0"/>
          </a:p>
          <a:p>
            <a:pPr marL="342900" indent="-342900" algn="l">
              <a:lnSpc>
                <a:spcPts val="2600"/>
              </a:lnSpc>
              <a:buSzPct val="100000"/>
              <a:buChar char="•"/>
            </a:pPr>
            <a:r>
              <a:rPr lang="en-US" sz="2000" dirty="0">
                <a:solidFill>
                  <a:srgbClr val="2B3541"/>
                </a:solidFill>
                <a:latin typeface="Funnel Sans" pitchFamily="34" charset="0"/>
                <a:ea typeface="Funnel Sans" pitchFamily="34" charset="-122"/>
                <a:cs typeface="Funnel Sans" pitchFamily="34" charset="-120"/>
              </a:rPr>
              <a:t>suuri taastumiskulusid</a:t>
            </a:r>
            <a:endParaRPr lang="en-US" sz="2000" dirty="0"/>
          </a:p>
        </p:txBody>
      </p:sp>
      <p:sp>
        <p:nvSpPr>
          <p:cNvPr id="11" name="Text 8"/>
          <p:cNvSpPr/>
          <p:nvPr/>
        </p:nvSpPr>
        <p:spPr>
          <a:xfrm>
            <a:off x="5749528" y="4883944"/>
            <a:ext cx="4393168" cy="616029"/>
          </a:xfrm>
          <a:prstGeom prst="rect">
            <a:avLst/>
          </a:prstGeom>
          <a:noFill/>
          <a:ln/>
        </p:spPr>
        <p:txBody>
          <a:bodyPr wrap="square" lIns="0" tIns="0" rIns="0" bIns="0" rtlCol="0" anchor="t"/>
          <a:lstStyle/>
          <a:p>
            <a:pPr marL="0" indent="0" algn="l">
              <a:lnSpc>
                <a:spcPts val="2400"/>
              </a:lnSpc>
              <a:buNone/>
            </a:pPr>
            <a:r>
              <a:rPr lang="en-US" sz="2400" dirty="0">
                <a:solidFill>
                  <a:srgbClr val="051D3A"/>
                </a:solidFill>
                <a:latin typeface="Funnel Display" pitchFamily="34" charset="0"/>
                <a:ea typeface="Funnel Display" pitchFamily="34" charset="-122"/>
                <a:cs typeface="Funnel Display" pitchFamily="34" charset="-120"/>
              </a:rPr>
              <a:t>Proaktiivsed ja reaktiivsed strateegiad:</a:t>
            </a:r>
            <a:endParaRPr lang="en-US" sz="2400" dirty="0"/>
          </a:p>
        </p:txBody>
      </p:sp>
      <p:sp>
        <p:nvSpPr>
          <p:cNvPr id="12" name="Text 9"/>
          <p:cNvSpPr/>
          <p:nvPr/>
        </p:nvSpPr>
        <p:spPr>
          <a:xfrm>
            <a:off x="5749528" y="5660469"/>
            <a:ext cx="4393168" cy="1151573"/>
          </a:xfrm>
          <a:prstGeom prst="rect">
            <a:avLst/>
          </a:prstGeom>
          <a:noFill/>
          <a:ln/>
        </p:spPr>
        <p:txBody>
          <a:bodyPr wrap="square" lIns="0" tIns="0" rIns="0" bIns="0" rtlCol="0" anchor="t"/>
          <a:lstStyle/>
          <a:p>
            <a:pPr marL="342900" indent="-342900" algn="l">
              <a:lnSpc>
                <a:spcPts val="2600"/>
              </a:lnSpc>
              <a:buSzPct val="100000"/>
              <a:buChar char="•"/>
            </a:pPr>
            <a:r>
              <a:rPr lang="en-US" sz="2000" dirty="0">
                <a:solidFill>
                  <a:srgbClr val="2B3541"/>
                </a:solidFill>
                <a:latin typeface="Funnel Sans" pitchFamily="34" charset="0"/>
                <a:ea typeface="Funnel Sans" pitchFamily="34" charset="-122"/>
                <a:cs typeface="Funnel Sans" pitchFamily="34" charset="-120"/>
              </a:rPr>
              <a:t>alternatiivsed tarnijad</a:t>
            </a:r>
            <a:endParaRPr lang="en-US" sz="2000" dirty="0"/>
          </a:p>
          <a:p>
            <a:pPr marL="342900" indent="-342900" algn="l">
              <a:lnSpc>
                <a:spcPts val="2600"/>
              </a:lnSpc>
              <a:buSzPct val="100000"/>
              <a:buChar char="•"/>
            </a:pPr>
            <a:r>
              <a:rPr lang="en-US" sz="2000" dirty="0">
                <a:solidFill>
                  <a:srgbClr val="2B3541"/>
                </a:solidFill>
                <a:latin typeface="Funnel Sans" pitchFamily="34" charset="0"/>
                <a:ea typeface="Funnel Sans" pitchFamily="34" charset="-122"/>
                <a:cs typeface="Funnel Sans" pitchFamily="34" charset="-120"/>
              </a:rPr>
              <a:t>varud</a:t>
            </a:r>
            <a:endParaRPr lang="en-US" sz="2000" dirty="0"/>
          </a:p>
          <a:p>
            <a:pPr marL="342900" indent="-342900" algn="l">
              <a:lnSpc>
                <a:spcPts val="2600"/>
              </a:lnSpc>
              <a:buSzPct val="100000"/>
              <a:buChar char="•"/>
            </a:pPr>
            <a:r>
              <a:rPr lang="en-US" sz="2000" dirty="0">
                <a:solidFill>
                  <a:srgbClr val="2B3541"/>
                </a:solidFill>
                <a:latin typeface="Funnel Sans" pitchFamily="34" charset="0"/>
                <a:ea typeface="Funnel Sans" pitchFamily="34" charset="-122"/>
                <a:cs typeface="Funnel Sans" pitchFamily="34" charset="-120"/>
              </a:rPr>
              <a:t>varutransport</a:t>
            </a:r>
            <a:endParaRPr lang="en-US"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728901"/>
            <a:ext cx="7468553" cy="1231821"/>
          </a:xfrm>
          <a:prstGeom prst="rect">
            <a:avLst/>
          </a:prstGeom>
          <a:noFill/>
          <a:ln/>
        </p:spPr>
        <p:txBody>
          <a:bodyPr wrap="square" lIns="0" tIns="0" rIns="0" bIns="0" rtlCol="0" anchor="t"/>
          <a:lstStyle/>
          <a:p>
            <a:pPr marL="0" indent="0" algn="l">
              <a:lnSpc>
                <a:spcPts val="4850"/>
              </a:lnSpc>
              <a:buNone/>
            </a:pPr>
            <a:r>
              <a:rPr lang="en-US" sz="3850" dirty="0">
                <a:solidFill>
                  <a:srgbClr val="051D3A"/>
                </a:solidFill>
                <a:latin typeface="Funnel Display" pitchFamily="34" charset="0"/>
                <a:ea typeface="Funnel Display" pitchFamily="34" charset="-122"/>
                <a:cs typeface="Funnel Display" pitchFamily="34" charset="-120"/>
              </a:rPr>
              <a:t>Näide: riskide maandamine varude abil</a:t>
            </a:r>
            <a:endParaRPr lang="en-US" sz="3850" dirty="0"/>
          </a:p>
        </p:txBody>
      </p:sp>
      <p:pic>
        <p:nvPicPr>
          <p:cNvPr id="4" name="Image 1" descr="preencoded.png"/>
          <p:cNvPicPr>
            <a:picLocks noChangeAspect="1"/>
          </p:cNvPicPr>
          <p:nvPr/>
        </p:nvPicPr>
        <p:blipFill>
          <a:blip r:embed="rId4"/>
          <a:stretch>
            <a:fillRect/>
          </a:stretch>
        </p:blipFill>
        <p:spPr>
          <a:xfrm>
            <a:off x="837724" y="2274808"/>
            <a:ext cx="7468553" cy="2703552"/>
          </a:xfrm>
          <a:prstGeom prst="rect">
            <a:avLst/>
          </a:prstGeom>
        </p:spPr>
      </p:pic>
      <p:sp>
        <p:nvSpPr>
          <p:cNvPr id="5" name="Text 1"/>
          <p:cNvSpPr/>
          <p:nvPr/>
        </p:nvSpPr>
        <p:spPr>
          <a:xfrm>
            <a:off x="1386064" y="4325309"/>
            <a:ext cx="1760717" cy="219960"/>
          </a:xfrm>
          <a:prstGeom prst="rect">
            <a:avLst/>
          </a:prstGeom>
          <a:noFill/>
          <a:ln/>
        </p:spPr>
        <p:txBody>
          <a:bodyPr wrap="none" lIns="0" tIns="0" rIns="0" bIns="0" rtlCol="0" anchor="t"/>
          <a:lstStyle/>
          <a:p>
            <a:pPr marL="0" indent="0" algn="l">
              <a:lnSpc>
                <a:spcPts val="1700"/>
              </a:lnSpc>
              <a:buNone/>
            </a:pPr>
            <a:r>
              <a:rPr lang="en-US" sz="1350" dirty="0">
                <a:solidFill>
                  <a:srgbClr val="FFFFFF"/>
                </a:solidFill>
                <a:latin typeface="Funnel Display" pitchFamily="34" charset="0"/>
                <a:ea typeface="Funnel Display" pitchFamily="34" charset="-122"/>
                <a:cs typeface="Funnel Display" pitchFamily="34" charset="-120"/>
              </a:rPr>
              <a:t>Jaemüüja</a:t>
            </a:r>
            <a:endParaRPr lang="en-US" sz="1350" dirty="0"/>
          </a:p>
        </p:txBody>
      </p:sp>
      <p:sp>
        <p:nvSpPr>
          <p:cNvPr id="6" name="Text 2"/>
          <p:cNvSpPr/>
          <p:nvPr/>
        </p:nvSpPr>
        <p:spPr>
          <a:xfrm>
            <a:off x="1386064" y="3510432"/>
            <a:ext cx="1760717" cy="219960"/>
          </a:xfrm>
          <a:prstGeom prst="rect">
            <a:avLst/>
          </a:prstGeom>
          <a:noFill/>
          <a:ln/>
        </p:spPr>
        <p:txBody>
          <a:bodyPr wrap="none" lIns="0" tIns="0" rIns="0" bIns="0" rtlCol="0" anchor="t"/>
          <a:lstStyle/>
          <a:p>
            <a:pPr marL="0" indent="0" algn="l">
              <a:lnSpc>
                <a:spcPts val="1700"/>
              </a:lnSpc>
              <a:buNone/>
            </a:pPr>
            <a:r>
              <a:rPr lang="en-US" sz="1350" dirty="0">
                <a:solidFill>
                  <a:srgbClr val="FFFFFF"/>
                </a:solidFill>
                <a:latin typeface="Funnel Display" pitchFamily="34" charset="0"/>
                <a:ea typeface="Funnel Display" pitchFamily="34" charset="-122"/>
                <a:cs typeface="Funnel Display" pitchFamily="34" charset="-120"/>
              </a:rPr>
              <a:t>Ladu: 700</a:t>
            </a:r>
            <a:endParaRPr lang="en-US" sz="1350" dirty="0"/>
          </a:p>
        </p:txBody>
      </p:sp>
      <p:sp>
        <p:nvSpPr>
          <p:cNvPr id="7" name="Text 3"/>
          <p:cNvSpPr/>
          <p:nvPr/>
        </p:nvSpPr>
        <p:spPr>
          <a:xfrm>
            <a:off x="1386064" y="2687240"/>
            <a:ext cx="1760717" cy="219960"/>
          </a:xfrm>
          <a:prstGeom prst="rect">
            <a:avLst/>
          </a:prstGeom>
          <a:noFill/>
          <a:ln/>
        </p:spPr>
        <p:txBody>
          <a:bodyPr wrap="none" lIns="0" tIns="0" rIns="0" bIns="0" rtlCol="0" anchor="t"/>
          <a:lstStyle/>
          <a:p>
            <a:pPr marL="0" indent="0" algn="l">
              <a:lnSpc>
                <a:spcPts val="1700"/>
              </a:lnSpc>
              <a:buNone/>
            </a:pPr>
            <a:r>
              <a:rPr lang="en-US" sz="1350" dirty="0">
                <a:solidFill>
                  <a:srgbClr val="FFFFFF"/>
                </a:solidFill>
                <a:latin typeface="Funnel Display" pitchFamily="34" charset="0"/>
                <a:ea typeface="Funnel Display" pitchFamily="34" charset="-122"/>
                <a:cs typeface="Funnel Display" pitchFamily="34" charset="-120"/>
              </a:rPr>
              <a:t>Tarnija</a:t>
            </a:r>
            <a:endParaRPr lang="en-US" sz="1350" dirty="0"/>
          </a:p>
        </p:txBody>
      </p:sp>
      <p:sp>
        <p:nvSpPr>
          <p:cNvPr id="8" name="Text 4"/>
          <p:cNvSpPr/>
          <p:nvPr/>
        </p:nvSpPr>
        <p:spPr>
          <a:xfrm>
            <a:off x="837724" y="5423416"/>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051D3A"/>
                </a:solidFill>
                <a:latin typeface="Funnel Display" pitchFamily="34" charset="0"/>
                <a:ea typeface="Funnel Display" pitchFamily="34" charset="-122"/>
                <a:cs typeface="Funnel Display" pitchFamily="34" charset="-120"/>
              </a:rPr>
              <a:t>Stsenaarium</a:t>
            </a:r>
            <a:endParaRPr lang="en-US" sz="1900" dirty="0"/>
          </a:p>
        </p:txBody>
      </p:sp>
      <p:sp>
        <p:nvSpPr>
          <p:cNvPr id="9" name="Text 5"/>
          <p:cNvSpPr/>
          <p:nvPr/>
        </p:nvSpPr>
        <p:spPr>
          <a:xfrm>
            <a:off x="837724" y="5940862"/>
            <a:ext cx="3478768" cy="1486614"/>
          </a:xfrm>
          <a:prstGeom prst="rect">
            <a:avLst/>
          </a:prstGeom>
          <a:noFill/>
          <a:ln/>
        </p:spPr>
        <p:txBody>
          <a:bodyPr wrap="square" lIns="0" tIns="0" rIns="0" bIns="0" rtlCol="0" anchor="t"/>
          <a:lstStyle/>
          <a:p>
            <a:pPr marL="342900" indent="-342900" algn="l">
              <a:lnSpc>
                <a:spcPts val="2600"/>
              </a:lnSpc>
              <a:buSzPct val="100000"/>
              <a:buChar char="•"/>
            </a:pPr>
            <a:r>
              <a:rPr lang="en-US" sz="1600" dirty="0">
                <a:solidFill>
                  <a:srgbClr val="2B3541"/>
                </a:solidFill>
                <a:latin typeface="Funnel Sans" pitchFamily="34" charset="0"/>
                <a:ea typeface="Funnel Sans" pitchFamily="34" charset="-122"/>
                <a:cs typeface="Funnel Sans" pitchFamily="34" charset="-120"/>
              </a:rPr>
              <a:t>Päevane nõudlus: </a:t>
            </a:r>
            <a:r>
              <a:rPr lang="en-US" sz="1600" b="1" dirty="0">
                <a:solidFill>
                  <a:srgbClr val="2B3541"/>
                </a:solidFill>
                <a:latin typeface="Funnel Sans" pitchFamily="34" charset="0"/>
                <a:ea typeface="Funnel Sans" pitchFamily="34" charset="-122"/>
                <a:cs typeface="Funnel Sans" pitchFamily="34" charset="-120"/>
              </a:rPr>
              <a:t>100 ühikut</a:t>
            </a:r>
            <a:endParaRPr lang="en-US" sz="1600" dirty="0"/>
          </a:p>
          <a:p>
            <a:pPr marL="342900" indent="-342900" algn="l">
              <a:lnSpc>
                <a:spcPts val="2600"/>
              </a:lnSpc>
              <a:buSzPct val="100000"/>
              <a:buChar char="•"/>
            </a:pPr>
            <a:r>
              <a:rPr lang="en-US" sz="1600" dirty="0">
                <a:solidFill>
                  <a:srgbClr val="2B3541"/>
                </a:solidFill>
                <a:latin typeface="Funnel Sans" pitchFamily="34" charset="0"/>
                <a:ea typeface="Funnel Sans" pitchFamily="34" charset="-122"/>
                <a:cs typeface="Funnel Sans" pitchFamily="34" charset="-120"/>
              </a:rPr>
              <a:t>Laos riskimaandusvaru: </a:t>
            </a:r>
            <a:r>
              <a:rPr lang="en-US" sz="1600" b="1" dirty="0">
                <a:solidFill>
                  <a:srgbClr val="2B3541"/>
                </a:solidFill>
                <a:latin typeface="Funnel Sans" pitchFamily="34" charset="0"/>
                <a:ea typeface="Funnel Sans" pitchFamily="34" charset="-122"/>
                <a:cs typeface="Funnel Sans" pitchFamily="34" charset="-120"/>
              </a:rPr>
              <a:t>700 ühikut</a:t>
            </a:r>
            <a:endParaRPr lang="en-US" sz="1600" dirty="0"/>
          </a:p>
          <a:p>
            <a:pPr marL="342900" indent="-342900" algn="l">
              <a:lnSpc>
                <a:spcPts val="2600"/>
              </a:lnSpc>
              <a:buSzPct val="100000"/>
              <a:buChar char="•"/>
            </a:pPr>
            <a:r>
              <a:rPr lang="en-US" sz="1600" dirty="0">
                <a:solidFill>
                  <a:srgbClr val="2B3541"/>
                </a:solidFill>
                <a:latin typeface="Funnel Sans" pitchFamily="34" charset="0"/>
                <a:ea typeface="Funnel Sans" pitchFamily="34" charset="-122"/>
                <a:cs typeface="Funnel Sans" pitchFamily="34" charset="-120"/>
              </a:rPr>
              <a:t>Tarnija on </a:t>
            </a:r>
            <a:r>
              <a:rPr lang="en-US" sz="1600" b="1" dirty="0">
                <a:solidFill>
                  <a:srgbClr val="2B3541"/>
                </a:solidFill>
                <a:latin typeface="Funnel Sans" pitchFamily="34" charset="0"/>
                <a:ea typeface="Funnel Sans" pitchFamily="34" charset="-122"/>
                <a:cs typeface="Funnel Sans" pitchFamily="34" charset="-120"/>
              </a:rPr>
              <a:t>7 päeva</a:t>
            </a:r>
            <a:r>
              <a:rPr lang="en-US" sz="1600" dirty="0">
                <a:solidFill>
                  <a:srgbClr val="2B3541"/>
                </a:solidFill>
                <a:latin typeface="Funnel Sans" pitchFamily="34" charset="0"/>
                <a:ea typeface="Funnel Sans" pitchFamily="34" charset="-122"/>
                <a:cs typeface="Funnel Sans" pitchFamily="34" charset="-120"/>
              </a:rPr>
              <a:t> rivist väljas</a:t>
            </a:r>
            <a:endParaRPr lang="en-US" sz="1600" dirty="0"/>
          </a:p>
        </p:txBody>
      </p:sp>
      <p:sp>
        <p:nvSpPr>
          <p:cNvPr id="10" name="Text 6"/>
          <p:cNvSpPr/>
          <p:nvPr/>
        </p:nvSpPr>
        <p:spPr>
          <a:xfrm>
            <a:off x="4835128" y="5423416"/>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051D3A"/>
                </a:solidFill>
                <a:latin typeface="Funnel Display" pitchFamily="34" charset="0"/>
                <a:ea typeface="Funnel Display" pitchFamily="34" charset="-122"/>
                <a:cs typeface="Funnel Display" pitchFamily="34" charset="-120"/>
              </a:rPr>
              <a:t>Tulemus</a:t>
            </a:r>
            <a:endParaRPr lang="en-US" sz="1900" dirty="0"/>
          </a:p>
        </p:txBody>
      </p:sp>
      <p:sp>
        <p:nvSpPr>
          <p:cNvPr id="11" name="Text 7"/>
          <p:cNvSpPr/>
          <p:nvPr/>
        </p:nvSpPr>
        <p:spPr>
          <a:xfrm>
            <a:off x="4835128" y="5940862"/>
            <a:ext cx="3478768" cy="1005126"/>
          </a:xfrm>
          <a:prstGeom prst="rect">
            <a:avLst/>
          </a:prstGeom>
          <a:noFill/>
          <a:ln/>
        </p:spPr>
        <p:txBody>
          <a:bodyPr wrap="square" lIns="0" tIns="0" rIns="0" bIns="0" rtlCol="0" anchor="t"/>
          <a:lstStyle/>
          <a:p>
            <a:pPr marL="342900" indent="-342900" algn="l">
              <a:lnSpc>
                <a:spcPts val="2600"/>
              </a:lnSpc>
              <a:buSzPct val="100000"/>
              <a:buChar char="•"/>
            </a:pPr>
            <a:r>
              <a:rPr lang="en-US" sz="1600" dirty="0">
                <a:solidFill>
                  <a:srgbClr val="2B3541"/>
                </a:solidFill>
                <a:latin typeface="Funnel Sans" pitchFamily="34" charset="0"/>
                <a:ea typeface="Funnel Sans" pitchFamily="34" charset="-122"/>
                <a:cs typeface="Funnel Sans" pitchFamily="34" charset="-120"/>
              </a:rPr>
              <a:t>ladu suudab 7 päeva nõudluse katta ilma et teenindustase langeks</a:t>
            </a:r>
            <a:endParaRPr lang="en-US"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837724" y="2119670"/>
            <a:ext cx="9622869"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Funnel Display" pitchFamily="34" charset="0"/>
                <a:ea typeface="Funnel Display" pitchFamily="34" charset="-122"/>
                <a:cs typeface="Funnel Display" pitchFamily="34" charset="-120"/>
              </a:rPr>
              <a:t>Häirete mõju tarneahela tulemuslikkusele</a:t>
            </a:r>
            <a:endParaRPr lang="en-US" sz="3850" dirty="0"/>
          </a:p>
        </p:txBody>
      </p:sp>
      <p:sp>
        <p:nvSpPr>
          <p:cNvPr id="3" name="Text 1"/>
          <p:cNvSpPr/>
          <p:nvPr/>
        </p:nvSpPr>
        <p:spPr>
          <a:xfrm>
            <a:off x="837724" y="3154442"/>
            <a:ext cx="12954952" cy="335042"/>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Kui häire kestab kauem kui varud katavad, siis:</a:t>
            </a:r>
            <a:endParaRPr lang="en-US" sz="1600" dirty="0"/>
          </a:p>
        </p:txBody>
      </p:sp>
      <p:sp>
        <p:nvSpPr>
          <p:cNvPr id="4" name="Shape 2"/>
          <p:cNvSpPr/>
          <p:nvPr/>
        </p:nvSpPr>
        <p:spPr>
          <a:xfrm>
            <a:off x="837724" y="3725108"/>
            <a:ext cx="4178618" cy="2384822"/>
          </a:xfrm>
          <a:prstGeom prst="roundRect">
            <a:avLst>
              <a:gd name="adj" fmla="val 4601"/>
            </a:avLst>
          </a:prstGeom>
          <a:solidFill>
            <a:srgbClr val="FAF5EB"/>
          </a:solidFill>
          <a:ln w="22860">
            <a:solidFill>
              <a:srgbClr val="D5CDBE"/>
            </a:solidFill>
            <a:prstDash val="solid"/>
          </a:ln>
        </p:spPr>
      </p:sp>
      <p:sp>
        <p:nvSpPr>
          <p:cNvPr id="5" name="Shape 3"/>
          <p:cNvSpPr/>
          <p:nvPr/>
        </p:nvSpPr>
        <p:spPr>
          <a:xfrm>
            <a:off x="814864" y="3725108"/>
            <a:ext cx="91440" cy="2384822"/>
          </a:xfrm>
          <a:prstGeom prst="roundRect">
            <a:avLst>
              <a:gd name="adj" fmla="val 96208"/>
            </a:avLst>
          </a:prstGeom>
          <a:solidFill>
            <a:srgbClr val="3371A5"/>
          </a:solidFill>
          <a:ln/>
        </p:spPr>
      </p:sp>
      <p:sp>
        <p:nvSpPr>
          <p:cNvPr id="6" name="Text 4"/>
          <p:cNvSpPr/>
          <p:nvPr/>
        </p:nvSpPr>
        <p:spPr>
          <a:xfrm>
            <a:off x="1138595" y="3957399"/>
            <a:ext cx="2911435"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Teenindustaseme langus</a:t>
            </a:r>
            <a:endParaRPr lang="en-US" sz="1900" dirty="0"/>
          </a:p>
        </p:txBody>
      </p:sp>
      <p:sp>
        <p:nvSpPr>
          <p:cNvPr id="7" name="Text 5"/>
          <p:cNvSpPr/>
          <p:nvPr/>
        </p:nvSpPr>
        <p:spPr>
          <a:xfrm>
            <a:off x="1138595" y="4391025"/>
            <a:ext cx="3645456" cy="670084"/>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teenindustase langeb ja tekib tarneahela </a:t>
            </a:r>
            <a:r>
              <a:rPr lang="en-US" sz="1600" b="1" dirty="0">
                <a:solidFill>
                  <a:srgbClr val="2B3541"/>
                </a:solidFill>
                <a:latin typeface="Funnel Sans" pitchFamily="34" charset="0"/>
                <a:ea typeface="Funnel Sans" pitchFamily="34" charset="-122"/>
                <a:cs typeface="Funnel Sans" pitchFamily="34" charset="-120"/>
              </a:rPr>
              <a:t>„ripple effect"</a:t>
            </a:r>
            <a:r>
              <a:rPr lang="en-US" sz="1600" dirty="0">
                <a:solidFill>
                  <a:srgbClr val="2B3541"/>
                </a:solidFill>
                <a:latin typeface="Funnel Sans" pitchFamily="34" charset="0"/>
                <a:ea typeface="Funnel Sans" pitchFamily="34" charset="-122"/>
                <a:cs typeface="Funnel Sans" pitchFamily="34" charset="-120"/>
              </a:rPr>
              <a:t> (häire levik)</a:t>
            </a:r>
            <a:endParaRPr lang="en-US" sz="1600" dirty="0"/>
          </a:p>
        </p:txBody>
      </p:sp>
      <p:sp>
        <p:nvSpPr>
          <p:cNvPr id="8" name="Shape 6"/>
          <p:cNvSpPr/>
          <p:nvPr/>
        </p:nvSpPr>
        <p:spPr>
          <a:xfrm>
            <a:off x="5225772" y="3725108"/>
            <a:ext cx="4178737" cy="2384822"/>
          </a:xfrm>
          <a:prstGeom prst="roundRect">
            <a:avLst>
              <a:gd name="adj" fmla="val 4601"/>
            </a:avLst>
          </a:prstGeom>
          <a:solidFill>
            <a:srgbClr val="FAF5EB"/>
          </a:solidFill>
          <a:ln w="22860">
            <a:solidFill>
              <a:srgbClr val="D5CDBE"/>
            </a:solidFill>
            <a:prstDash val="solid"/>
          </a:ln>
        </p:spPr>
      </p:sp>
      <p:sp>
        <p:nvSpPr>
          <p:cNvPr id="9" name="Shape 7"/>
          <p:cNvSpPr/>
          <p:nvPr/>
        </p:nvSpPr>
        <p:spPr>
          <a:xfrm>
            <a:off x="5202912" y="3725108"/>
            <a:ext cx="91440" cy="2384822"/>
          </a:xfrm>
          <a:prstGeom prst="roundRect">
            <a:avLst>
              <a:gd name="adj" fmla="val 96208"/>
            </a:avLst>
          </a:prstGeom>
          <a:solidFill>
            <a:srgbClr val="3371A5"/>
          </a:solidFill>
          <a:ln/>
        </p:spPr>
      </p:sp>
      <p:sp>
        <p:nvSpPr>
          <p:cNvPr id="10" name="Text 8"/>
          <p:cNvSpPr/>
          <p:nvPr/>
        </p:nvSpPr>
        <p:spPr>
          <a:xfrm>
            <a:off x="5526643" y="3957399"/>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Näide</a:t>
            </a:r>
            <a:endParaRPr lang="en-US" sz="1900" dirty="0"/>
          </a:p>
        </p:txBody>
      </p:sp>
      <p:sp>
        <p:nvSpPr>
          <p:cNvPr id="11" name="Text 9"/>
          <p:cNvSpPr/>
          <p:nvPr/>
        </p:nvSpPr>
        <p:spPr>
          <a:xfrm>
            <a:off x="5526643" y="4391025"/>
            <a:ext cx="3645575" cy="1486614"/>
          </a:xfrm>
          <a:prstGeom prst="rect">
            <a:avLst/>
          </a:prstGeom>
          <a:noFill/>
          <a:ln/>
        </p:spPr>
        <p:txBody>
          <a:bodyPr wrap="square" lIns="0" tIns="0" rIns="0" bIns="0" rtlCol="0" anchor="t"/>
          <a:lstStyle/>
          <a:p>
            <a:pPr marL="342900" indent="-342900" algn="l">
              <a:lnSpc>
                <a:spcPts val="2600"/>
              </a:lnSpc>
              <a:buSzPct val="100000"/>
              <a:buChar char="•"/>
            </a:pPr>
            <a:r>
              <a:rPr lang="en-US" sz="1600" dirty="0">
                <a:solidFill>
                  <a:srgbClr val="2B3541"/>
                </a:solidFill>
                <a:latin typeface="Funnel Sans" pitchFamily="34" charset="0"/>
                <a:ea typeface="Funnel Sans" pitchFamily="34" charset="-122"/>
                <a:cs typeface="Funnel Sans" pitchFamily="34" charset="-120"/>
              </a:rPr>
              <a:t>Tarnija tehas seisab </a:t>
            </a:r>
            <a:r>
              <a:rPr lang="en-US" sz="1600" b="1" dirty="0">
                <a:solidFill>
                  <a:srgbClr val="2B3541"/>
                </a:solidFill>
                <a:latin typeface="Funnel Sans" pitchFamily="34" charset="0"/>
                <a:ea typeface="Funnel Sans" pitchFamily="34" charset="-122"/>
                <a:cs typeface="Funnel Sans" pitchFamily="34" charset="-120"/>
              </a:rPr>
              <a:t>14 päeva</a:t>
            </a:r>
            <a:endParaRPr lang="en-US" sz="1600" dirty="0"/>
          </a:p>
          <a:p>
            <a:pPr marL="342900" indent="-342900" algn="l">
              <a:lnSpc>
                <a:spcPts val="2600"/>
              </a:lnSpc>
              <a:buSzPct val="100000"/>
              <a:buChar char="•"/>
            </a:pPr>
            <a:r>
              <a:rPr lang="en-US" sz="1600" dirty="0">
                <a:solidFill>
                  <a:srgbClr val="2B3541"/>
                </a:solidFill>
                <a:latin typeface="Funnel Sans" pitchFamily="34" charset="0"/>
                <a:ea typeface="Funnel Sans" pitchFamily="34" charset="-122"/>
                <a:cs typeface="Funnel Sans" pitchFamily="34" charset="-120"/>
              </a:rPr>
              <a:t>varud katavad ainult </a:t>
            </a:r>
            <a:r>
              <a:rPr lang="en-US" sz="1600" b="1" dirty="0">
                <a:solidFill>
                  <a:srgbClr val="2B3541"/>
                </a:solidFill>
                <a:latin typeface="Funnel Sans" pitchFamily="34" charset="0"/>
                <a:ea typeface="Funnel Sans" pitchFamily="34" charset="-122"/>
                <a:cs typeface="Funnel Sans" pitchFamily="34" charset="-120"/>
              </a:rPr>
              <a:t>7 päeva</a:t>
            </a:r>
            <a:endParaRPr lang="en-US" sz="1600" dirty="0"/>
          </a:p>
          <a:p>
            <a:pPr marL="342900" indent="-342900" algn="l">
              <a:lnSpc>
                <a:spcPts val="2600"/>
              </a:lnSpc>
              <a:buSzPct val="100000"/>
              <a:buChar char="•"/>
            </a:pPr>
            <a:r>
              <a:rPr lang="en-US" sz="1600" dirty="0">
                <a:solidFill>
                  <a:srgbClr val="2B3541"/>
                </a:solidFill>
                <a:latin typeface="Funnel Sans" pitchFamily="34" charset="0"/>
                <a:ea typeface="Funnel Sans" pitchFamily="34" charset="-122"/>
                <a:cs typeface="Funnel Sans" pitchFamily="34" charset="-120"/>
              </a:rPr>
              <a:t>Tulemuseks on teenindustaseme langus</a:t>
            </a:r>
            <a:endParaRPr lang="en-US" sz="1600" dirty="0"/>
          </a:p>
        </p:txBody>
      </p:sp>
      <p:sp>
        <p:nvSpPr>
          <p:cNvPr id="12" name="Shape 10"/>
          <p:cNvSpPr/>
          <p:nvPr/>
        </p:nvSpPr>
        <p:spPr>
          <a:xfrm>
            <a:off x="9613940" y="3725108"/>
            <a:ext cx="4178737" cy="2384822"/>
          </a:xfrm>
          <a:prstGeom prst="roundRect">
            <a:avLst>
              <a:gd name="adj" fmla="val 4601"/>
            </a:avLst>
          </a:prstGeom>
          <a:solidFill>
            <a:srgbClr val="FAF5EB"/>
          </a:solidFill>
          <a:ln w="22860">
            <a:solidFill>
              <a:srgbClr val="D5CDBE"/>
            </a:solidFill>
            <a:prstDash val="solid"/>
          </a:ln>
        </p:spPr>
      </p:sp>
      <p:sp>
        <p:nvSpPr>
          <p:cNvPr id="13" name="Shape 11"/>
          <p:cNvSpPr/>
          <p:nvPr/>
        </p:nvSpPr>
        <p:spPr>
          <a:xfrm>
            <a:off x="9591080" y="3725108"/>
            <a:ext cx="91440" cy="2384822"/>
          </a:xfrm>
          <a:prstGeom prst="roundRect">
            <a:avLst>
              <a:gd name="adj" fmla="val 96208"/>
            </a:avLst>
          </a:prstGeom>
          <a:solidFill>
            <a:srgbClr val="3371A5"/>
          </a:solidFill>
          <a:ln/>
        </p:spPr>
      </p:sp>
      <p:sp>
        <p:nvSpPr>
          <p:cNvPr id="14" name="Text 12"/>
          <p:cNvSpPr/>
          <p:nvPr/>
        </p:nvSpPr>
        <p:spPr>
          <a:xfrm>
            <a:off x="9914811" y="3957399"/>
            <a:ext cx="3645575" cy="616029"/>
          </a:xfrm>
          <a:prstGeom prst="rect">
            <a:avLst/>
          </a:prstGeom>
          <a:noFill/>
          <a:ln/>
        </p:spPr>
        <p:txBody>
          <a:bodyPr wrap="squar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Reaktiivne paindlikkusstrateegia</a:t>
            </a:r>
            <a:endParaRPr lang="en-US" sz="1900" dirty="0"/>
          </a:p>
        </p:txBody>
      </p:sp>
      <p:sp>
        <p:nvSpPr>
          <p:cNvPr id="15" name="Text 13"/>
          <p:cNvSpPr/>
          <p:nvPr/>
        </p:nvSpPr>
        <p:spPr>
          <a:xfrm>
            <a:off x="9914811" y="4699040"/>
            <a:ext cx="3645575" cy="1005126"/>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Taastumist saab kiirendada näiteks </a:t>
            </a:r>
            <a:r>
              <a:rPr lang="en-US" sz="1600" b="1" dirty="0">
                <a:solidFill>
                  <a:srgbClr val="2B3541"/>
                </a:solidFill>
                <a:latin typeface="Funnel Sans" pitchFamily="34" charset="0"/>
                <a:ea typeface="Funnel Sans" pitchFamily="34" charset="-122"/>
                <a:cs typeface="Funnel Sans" pitchFamily="34" charset="-120"/>
              </a:rPr>
              <a:t>varutarnija kasutamisega</a:t>
            </a:r>
            <a:r>
              <a:rPr lang="en-US" sz="1600" dirty="0">
                <a:solidFill>
                  <a:srgbClr val="2B3541"/>
                </a:solidFill>
                <a:latin typeface="Funnel Sans" pitchFamily="34" charset="0"/>
                <a:ea typeface="Funnel Sans" pitchFamily="34" charset="-122"/>
                <a:cs typeface="Funnel Sans" pitchFamily="34" charset="-120"/>
              </a:rPr>
              <a:t>, mis on reaktiivne paindlikkusstrateegia.</a:t>
            </a:r>
            <a:endParaRPr lang="en-US"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18674" y="562808"/>
            <a:ext cx="6708338" cy="481608"/>
          </a:xfrm>
          <a:prstGeom prst="rect">
            <a:avLst/>
          </a:prstGeom>
          <a:noFill/>
          <a:ln/>
        </p:spPr>
        <p:txBody>
          <a:bodyPr wrap="none" lIns="0" tIns="0" rIns="0" bIns="0" rtlCol="0" anchor="t"/>
          <a:lstStyle/>
          <a:p>
            <a:pPr marL="0" indent="0" algn="l">
              <a:lnSpc>
                <a:spcPts val="3750"/>
              </a:lnSpc>
              <a:buNone/>
            </a:pPr>
            <a:r>
              <a:rPr lang="en-US" sz="3000" dirty="0">
                <a:solidFill>
                  <a:srgbClr val="051D3A"/>
                </a:solidFill>
                <a:latin typeface="Funnel Display" pitchFamily="34" charset="0"/>
                <a:ea typeface="Funnel Display" pitchFamily="34" charset="-122"/>
                <a:cs typeface="Funnel Display" pitchFamily="34" charset="-120"/>
              </a:rPr>
              <a:t>Tarneahela katkestuse </a:t>
            </a:r>
            <a:r>
              <a:rPr lang="en-US" sz="3000" dirty="0" err="1">
                <a:solidFill>
                  <a:srgbClr val="051D3A"/>
                </a:solidFill>
                <a:latin typeface="Funnel Display" pitchFamily="34" charset="0"/>
                <a:ea typeface="Funnel Display" pitchFamily="34" charset="-122"/>
                <a:cs typeface="Funnel Display" pitchFamily="34" charset="-120"/>
              </a:rPr>
              <a:t>mõju</a:t>
            </a:r>
            <a:r>
              <a:rPr lang="en-US" sz="3000" dirty="0">
                <a:solidFill>
                  <a:srgbClr val="051D3A"/>
                </a:solidFill>
                <a:latin typeface="Funnel Display" pitchFamily="34" charset="0"/>
                <a:ea typeface="Funnel Display" pitchFamily="34" charset="-122"/>
                <a:cs typeface="Funnel Display" pitchFamily="34" charset="-120"/>
              </a:rPr>
              <a:t> </a:t>
            </a:r>
            <a:r>
              <a:rPr lang="en-US" sz="3000" dirty="0" err="1">
                <a:solidFill>
                  <a:srgbClr val="051D3A"/>
                </a:solidFill>
                <a:latin typeface="Funnel Display" pitchFamily="34" charset="0"/>
                <a:ea typeface="Funnel Display" pitchFamily="34" charset="-122"/>
                <a:cs typeface="Funnel Display" pitchFamily="34" charset="-120"/>
              </a:rPr>
              <a:t>levimine</a:t>
            </a:r>
            <a:r>
              <a:rPr lang="et-EE" sz="3000" dirty="0">
                <a:solidFill>
                  <a:srgbClr val="051D3A"/>
                </a:solidFill>
                <a:latin typeface="Funnel Display" pitchFamily="34" charset="0"/>
                <a:ea typeface="Funnel Display" pitchFamily="34" charset="-122"/>
                <a:cs typeface="Funnel Display" pitchFamily="34" charset="-120"/>
              </a:rPr>
              <a:t> (</a:t>
            </a:r>
            <a:r>
              <a:rPr lang="et-EE" sz="3000" i="1" dirty="0" err="1">
                <a:solidFill>
                  <a:srgbClr val="051D3A"/>
                </a:solidFill>
                <a:latin typeface="Funnel Display" pitchFamily="34" charset="0"/>
                <a:ea typeface="Funnel Display" pitchFamily="34" charset="-122"/>
                <a:cs typeface="Funnel Display" pitchFamily="34" charset="-120"/>
              </a:rPr>
              <a:t>ripple</a:t>
            </a:r>
            <a:r>
              <a:rPr lang="et-EE" sz="3000" i="1" dirty="0">
                <a:solidFill>
                  <a:srgbClr val="051D3A"/>
                </a:solidFill>
                <a:latin typeface="Funnel Display" pitchFamily="34" charset="0"/>
                <a:ea typeface="Funnel Display" pitchFamily="34" charset="-122"/>
                <a:cs typeface="Funnel Display" pitchFamily="34" charset="-120"/>
              </a:rPr>
              <a:t> efekt</a:t>
            </a:r>
            <a:r>
              <a:rPr lang="et-EE" sz="3000" dirty="0">
                <a:solidFill>
                  <a:srgbClr val="051D3A"/>
                </a:solidFill>
                <a:latin typeface="Funnel Display" pitchFamily="34" charset="0"/>
                <a:ea typeface="Funnel Display" pitchFamily="34" charset="-122"/>
                <a:cs typeface="Funnel Display" pitchFamily="34" charset="-120"/>
              </a:rPr>
              <a:t>)</a:t>
            </a:r>
            <a:endParaRPr lang="en-US" sz="3000" dirty="0"/>
          </a:p>
        </p:txBody>
      </p:sp>
      <p:sp>
        <p:nvSpPr>
          <p:cNvPr id="3" name="Text 1"/>
          <p:cNvSpPr/>
          <p:nvPr/>
        </p:nvSpPr>
        <p:spPr>
          <a:xfrm>
            <a:off x="818674" y="1095613"/>
            <a:ext cx="4690586" cy="240744"/>
          </a:xfrm>
          <a:prstGeom prst="rect">
            <a:avLst/>
          </a:prstGeom>
          <a:noFill/>
          <a:ln/>
        </p:spPr>
        <p:txBody>
          <a:bodyPr wrap="none" lIns="0" tIns="0" rIns="0" bIns="0" rtlCol="0" anchor="t"/>
          <a:lstStyle/>
          <a:p>
            <a:pPr marL="0" indent="0" algn="l">
              <a:lnSpc>
                <a:spcPts val="1850"/>
              </a:lnSpc>
              <a:buNone/>
            </a:pPr>
            <a:r>
              <a:rPr lang="en-US" sz="1500" dirty="0">
                <a:solidFill>
                  <a:srgbClr val="051D3A"/>
                </a:solidFill>
                <a:latin typeface="Funnel Display" pitchFamily="34" charset="0"/>
                <a:ea typeface="Funnel Display" pitchFamily="34" charset="-122"/>
                <a:cs typeface="Funnel Display" pitchFamily="34" charset="-120"/>
              </a:rPr>
              <a:t>Häired põhjustavad kulude eksponentsiaalset kasvu</a:t>
            </a:r>
            <a:endParaRPr lang="en-US" sz="1500" dirty="0"/>
          </a:p>
        </p:txBody>
      </p:sp>
      <p:sp>
        <p:nvSpPr>
          <p:cNvPr id="4" name="Text 2"/>
          <p:cNvSpPr/>
          <p:nvPr/>
        </p:nvSpPr>
        <p:spPr>
          <a:xfrm>
            <a:off x="818674" y="1387554"/>
            <a:ext cx="2311598" cy="288965"/>
          </a:xfrm>
          <a:prstGeom prst="rect">
            <a:avLst/>
          </a:prstGeom>
          <a:noFill/>
          <a:ln/>
        </p:spPr>
        <p:txBody>
          <a:bodyPr wrap="none" lIns="0" tIns="0" rIns="0" bIns="0" rtlCol="0" anchor="t"/>
          <a:lstStyle/>
          <a:p>
            <a:pPr marL="0" indent="0" algn="l">
              <a:lnSpc>
                <a:spcPts val="2250"/>
              </a:lnSpc>
              <a:buNone/>
            </a:pPr>
            <a:endParaRPr lang="en-US" sz="1800" dirty="0"/>
          </a:p>
        </p:txBody>
      </p:sp>
      <p:pic>
        <p:nvPicPr>
          <p:cNvPr id="5" name="Image 0" descr="preencoded.png"/>
          <p:cNvPicPr>
            <a:picLocks noChangeAspect="1"/>
          </p:cNvPicPr>
          <p:nvPr/>
        </p:nvPicPr>
        <p:blipFill>
          <a:blip r:embed="rId3"/>
          <a:stretch>
            <a:fillRect/>
          </a:stretch>
        </p:blipFill>
        <p:spPr>
          <a:xfrm>
            <a:off x="818674" y="1868448"/>
            <a:ext cx="10393680" cy="590798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1553528"/>
            <a:ext cx="8706564"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Funnel Display" pitchFamily="34" charset="0"/>
                <a:ea typeface="Funnel Display" pitchFamily="34" charset="-122"/>
                <a:cs typeface="Funnel Display" pitchFamily="34" charset="-120"/>
              </a:rPr>
              <a:t>Ülevõimsus (reduntsus) ja paindlikkus</a:t>
            </a:r>
            <a:endParaRPr lang="en-US" sz="3850" dirty="0"/>
          </a:p>
        </p:txBody>
      </p:sp>
      <p:sp>
        <p:nvSpPr>
          <p:cNvPr id="3" name="Text 1"/>
          <p:cNvSpPr/>
          <p:nvPr/>
        </p:nvSpPr>
        <p:spPr>
          <a:xfrm>
            <a:off x="837724" y="2588300"/>
            <a:ext cx="12954952" cy="335042"/>
          </a:xfrm>
          <a:prstGeom prst="rect">
            <a:avLst/>
          </a:prstGeom>
          <a:noFill/>
          <a:ln/>
        </p:spPr>
        <p:txBody>
          <a:bodyPr wrap="none" lIns="0" tIns="0" rIns="0" bIns="0" rtlCol="0" anchor="t"/>
          <a:lstStyle/>
          <a:p>
            <a:pPr marL="0" indent="0" algn="l">
              <a:lnSpc>
                <a:spcPts val="2600"/>
              </a:lnSpc>
              <a:buNone/>
            </a:pPr>
            <a:r>
              <a:rPr lang="en-US" dirty="0">
                <a:solidFill>
                  <a:srgbClr val="2B3541"/>
                </a:solidFill>
                <a:latin typeface="Funnel Sans" pitchFamily="34" charset="0"/>
                <a:ea typeface="Funnel Sans" pitchFamily="34" charset="-122"/>
                <a:cs typeface="Funnel Sans" pitchFamily="34" charset="-120"/>
              </a:rPr>
              <a:t>Tarneahela vastupidavus põhineb kahel peamisel mehhanismil:</a:t>
            </a:r>
            <a:endParaRPr lang="en-US" dirty="0"/>
          </a:p>
        </p:txBody>
      </p:sp>
      <p:sp>
        <p:nvSpPr>
          <p:cNvPr id="4" name="Shape 2"/>
          <p:cNvSpPr/>
          <p:nvPr/>
        </p:nvSpPr>
        <p:spPr>
          <a:xfrm>
            <a:off x="686872" y="3158966"/>
            <a:ext cx="6523673" cy="2475190"/>
          </a:xfrm>
          <a:prstGeom prst="roundRect">
            <a:avLst>
              <a:gd name="adj" fmla="val 6093"/>
            </a:avLst>
          </a:prstGeom>
          <a:solidFill>
            <a:srgbClr val="1D1D1B"/>
          </a:solidFill>
          <a:ln/>
        </p:spPr>
      </p:sp>
      <p:sp>
        <p:nvSpPr>
          <p:cNvPr id="5" name="Text 3"/>
          <p:cNvSpPr/>
          <p:nvPr/>
        </p:nvSpPr>
        <p:spPr>
          <a:xfrm>
            <a:off x="896302" y="3368397"/>
            <a:ext cx="5182672" cy="308015"/>
          </a:xfrm>
          <a:prstGeom prst="rect">
            <a:avLst/>
          </a:prstGeom>
          <a:noFill/>
          <a:ln/>
        </p:spPr>
        <p:txBody>
          <a:bodyPr wrap="none" lIns="0" tIns="0" rIns="0" bIns="0" rtlCol="0" anchor="t"/>
          <a:lstStyle/>
          <a:p>
            <a:pPr marL="0" indent="0" algn="l">
              <a:lnSpc>
                <a:spcPts val="2400"/>
              </a:lnSpc>
              <a:buNone/>
            </a:pPr>
            <a:r>
              <a:rPr lang="en-US" sz="2000" dirty="0">
                <a:solidFill>
                  <a:srgbClr val="FFFFFF"/>
                </a:solidFill>
                <a:latin typeface="Funnel Display" pitchFamily="34" charset="0"/>
                <a:ea typeface="Funnel Display" pitchFamily="34" charset="-122"/>
                <a:cs typeface="Funnel Display" pitchFamily="34" charset="-120"/>
              </a:rPr>
              <a:t>Reduntsus e liialdus e üledimensioneerimine</a:t>
            </a:r>
            <a:endParaRPr lang="en-US" sz="2000" dirty="0"/>
          </a:p>
        </p:txBody>
      </p:sp>
      <p:sp>
        <p:nvSpPr>
          <p:cNvPr id="6" name="Text 4"/>
          <p:cNvSpPr/>
          <p:nvPr/>
        </p:nvSpPr>
        <p:spPr>
          <a:xfrm>
            <a:off x="896302" y="3885843"/>
            <a:ext cx="6104811" cy="335042"/>
          </a:xfrm>
          <a:prstGeom prst="rect">
            <a:avLst/>
          </a:prstGeom>
          <a:noFill/>
          <a:ln/>
        </p:spPr>
        <p:txBody>
          <a:bodyPr wrap="none" lIns="0" tIns="0" rIns="0" bIns="0" rtlCol="0" anchor="t"/>
          <a:lstStyle/>
          <a:p>
            <a:pPr marL="0" indent="0" algn="l">
              <a:lnSpc>
                <a:spcPts val="2600"/>
              </a:lnSpc>
              <a:buNone/>
            </a:pPr>
            <a:r>
              <a:rPr lang="en-US" dirty="0">
                <a:solidFill>
                  <a:srgbClr val="FFFFFF"/>
                </a:solidFill>
                <a:latin typeface="Funnel Sans" pitchFamily="34" charset="0"/>
                <a:ea typeface="Funnel Sans" pitchFamily="34" charset="-122"/>
                <a:cs typeface="Funnel Sans" pitchFamily="34" charset="-120"/>
              </a:rPr>
              <a:t>Lisavõimsused või ressursid:</a:t>
            </a:r>
            <a:endParaRPr lang="en-US" dirty="0"/>
          </a:p>
        </p:txBody>
      </p:sp>
      <p:sp>
        <p:nvSpPr>
          <p:cNvPr id="7" name="Text 5"/>
          <p:cNvSpPr/>
          <p:nvPr/>
        </p:nvSpPr>
        <p:spPr>
          <a:xfrm>
            <a:off x="896302" y="4409361"/>
            <a:ext cx="6104811" cy="1151573"/>
          </a:xfrm>
          <a:prstGeom prst="rect">
            <a:avLst/>
          </a:prstGeom>
          <a:noFill/>
          <a:ln/>
        </p:spPr>
        <p:txBody>
          <a:bodyPr wrap="square" lIns="0" tIns="0" rIns="0" bIns="0" rtlCol="0" anchor="t"/>
          <a:lstStyle/>
          <a:p>
            <a:pPr marL="342900" indent="-342900" algn="l">
              <a:lnSpc>
                <a:spcPts val="2600"/>
              </a:lnSpc>
              <a:buSzPct val="100000"/>
              <a:buChar char="•"/>
            </a:pPr>
            <a:r>
              <a:rPr lang="en-US" dirty="0">
                <a:solidFill>
                  <a:srgbClr val="FFFFFF"/>
                </a:solidFill>
                <a:latin typeface="Funnel Sans" pitchFamily="34" charset="0"/>
                <a:ea typeface="Funnel Sans" pitchFamily="34" charset="-122"/>
                <a:cs typeface="Funnel Sans" pitchFamily="34" charset="-120"/>
              </a:rPr>
              <a:t>varud</a:t>
            </a:r>
            <a:endParaRPr lang="en-US" dirty="0"/>
          </a:p>
          <a:p>
            <a:pPr marL="342900" indent="-342900" algn="l">
              <a:lnSpc>
                <a:spcPts val="2600"/>
              </a:lnSpc>
              <a:buSzPct val="100000"/>
              <a:buChar char="•"/>
            </a:pPr>
            <a:r>
              <a:rPr lang="en-US" dirty="0">
                <a:solidFill>
                  <a:srgbClr val="FFFFFF"/>
                </a:solidFill>
                <a:latin typeface="Funnel Sans" pitchFamily="34" charset="0"/>
                <a:ea typeface="Funnel Sans" pitchFamily="34" charset="-122"/>
                <a:cs typeface="Funnel Sans" pitchFamily="34" charset="-120"/>
              </a:rPr>
              <a:t>varutransport, varutarnija</a:t>
            </a:r>
            <a:endParaRPr lang="en-US" dirty="0"/>
          </a:p>
          <a:p>
            <a:pPr marL="342900" indent="-342900" algn="l">
              <a:lnSpc>
                <a:spcPts val="2600"/>
              </a:lnSpc>
              <a:buSzPct val="100000"/>
              <a:buChar char="•"/>
            </a:pPr>
            <a:r>
              <a:rPr lang="en-US" dirty="0">
                <a:solidFill>
                  <a:srgbClr val="FFFFFF"/>
                </a:solidFill>
                <a:latin typeface="Funnel Sans" pitchFamily="34" charset="0"/>
                <a:ea typeface="Funnel Sans" pitchFamily="34" charset="-122"/>
                <a:cs typeface="Funnel Sans" pitchFamily="34" charset="-120"/>
              </a:rPr>
              <a:t>lisatootmisvõimsus</a:t>
            </a:r>
            <a:endParaRPr lang="en-US" dirty="0"/>
          </a:p>
        </p:txBody>
      </p:sp>
      <p:sp>
        <p:nvSpPr>
          <p:cNvPr id="8" name="Text 6"/>
          <p:cNvSpPr/>
          <p:nvPr/>
        </p:nvSpPr>
        <p:spPr>
          <a:xfrm>
            <a:off x="7578328" y="3368397"/>
            <a:ext cx="2464118" cy="308015"/>
          </a:xfrm>
          <a:prstGeom prst="rect">
            <a:avLst/>
          </a:prstGeom>
          <a:noFill/>
          <a:ln/>
        </p:spPr>
        <p:txBody>
          <a:bodyPr wrap="none" lIns="0" tIns="0" rIns="0" bIns="0" rtlCol="0" anchor="t"/>
          <a:lstStyle/>
          <a:p>
            <a:pPr marL="0" indent="0" algn="l">
              <a:lnSpc>
                <a:spcPts val="2400"/>
              </a:lnSpc>
              <a:buNone/>
            </a:pPr>
            <a:r>
              <a:rPr lang="en-US" sz="2000" dirty="0">
                <a:solidFill>
                  <a:srgbClr val="051D3A"/>
                </a:solidFill>
                <a:latin typeface="Funnel Display" pitchFamily="34" charset="0"/>
                <a:ea typeface="Funnel Display" pitchFamily="34" charset="-122"/>
                <a:cs typeface="Funnel Display" pitchFamily="34" charset="-120"/>
              </a:rPr>
              <a:t>Paindlikkus</a:t>
            </a:r>
            <a:endParaRPr lang="en-US" sz="2000" dirty="0"/>
          </a:p>
        </p:txBody>
      </p:sp>
      <p:sp>
        <p:nvSpPr>
          <p:cNvPr id="9" name="Text 7"/>
          <p:cNvSpPr/>
          <p:nvPr/>
        </p:nvSpPr>
        <p:spPr>
          <a:xfrm>
            <a:off x="7578328" y="3885843"/>
            <a:ext cx="6221968" cy="335042"/>
          </a:xfrm>
          <a:prstGeom prst="rect">
            <a:avLst/>
          </a:prstGeom>
          <a:noFill/>
          <a:ln/>
        </p:spPr>
        <p:txBody>
          <a:bodyPr wrap="none" lIns="0" tIns="0" rIns="0" bIns="0" rtlCol="0" anchor="t"/>
          <a:lstStyle/>
          <a:p>
            <a:pPr marL="0" indent="0" algn="l">
              <a:lnSpc>
                <a:spcPts val="2600"/>
              </a:lnSpc>
              <a:buNone/>
            </a:pPr>
            <a:r>
              <a:rPr lang="en-US" dirty="0">
                <a:solidFill>
                  <a:srgbClr val="2B3541"/>
                </a:solidFill>
                <a:latin typeface="Funnel Sans" pitchFamily="34" charset="0"/>
                <a:ea typeface="Funnel Sans" pitchFamily="34" charset="-122"/>
                <a:cs typeface="Funnel Sans" pitchFamily="34" charset="-120"/>
              </a:rPr>
              <a:t>Võime süsteemi kohandada:</a:t>
            </a:r>
            <a:endParaRPr lang="en-US" dirty="0"/>
          </a:p>
        </p:txBody>
      </p:sp>
      <p:sp>
        <p:nvSpPr>
          <p:cNvPr id="10" name="Text 8"/>
          <p:cNvSpPr/>
          <p:nvPr/>
        </p:nvSpPr>
        <p:spPr>
          <a:xfrm>
            <a:off x="7578328" y="4409361"/>
            <a:ext cx="6221968" cy="1151573"/>
          </a:xfrm>
          <a:prstGeom prst="rect">
            <a:avLst/>
          </a:prstGeom>
          <a:noFill/>
          <a:ln/>
        </p:spPr>
        <p:txBody>
          <a:bodyPr wrap="square" lIns="0" tIns="0" rIns="0" bIns="0" rtlCol="0" anchor="t"/>
          <a:lstStyle/>
          <a:p>
            <a:pPr marL="342900" indent="-342900" algn="l">
              <a:lnSpc>
                <a:spcPts val="2600"/>
              </a:lnSpc>
              <a:buSzPct val="100000"/>
              <a:buChar char="•"/>
            </a:pPr>
            <a:r>
              <a:rPr lang="en-US" dirty="0">
                <a:solidFill>
                  <a:srgbClr val="2B3541"/>
                </a:solidFill>
                <a:latin typeface="Funnel Sans" pitchFamily="34" charset="0"/>
                <a:ea typeface="Funnel Sans" pitchFamily="34" charset="-122"/>
                <a:cs typeface="Funnel Sans" pitchFamily="34" charset="-120"/>
              </a:rPr>
              <a:t>tarnijate vahetamine</a:t>
            </a:r>
            <a:endParaRPr lang="en-US" dirty="0"/>
          </a:p>
          <a:p>
            <a:pPr marL="342900" indent="-342900" algn="l">
              <a:lnSpc>
                <a:spcPts val="2600"/>
              </a:lnSpc>
              <a:buSzPct val="100000"/>
              <a:buChar char="•"/>
            </a:pPr>
            <a:r>
              <a:rPr lang="en-US" dirty="0">
                <a:solidFill>
                  <a:srgbClr val="2B3541"/>
                </a:solidFill>
                <a:latin typeface="Funnel Sans" pitchFamily="34" charset="0"/>
                <a:ea typeface="Funnel Sans" pitchFamily="34" charset="-122"/>
                <a:cs typeface="Funnel Sans" pitchFamily="34" charset="-120"/>
              </a:rPr>
              <a:t>marsruudi muutmine</a:t>
            </a:r>
            <a:endParaRPr lang="en-US" dirty="0"/>
          </a:p>
          <a:p>
            <a:pPr marL="342900" indent="-342900" algn="l">
              <a:lnSpc>
                <a:spcPts val="2600"/>
              </a:lnSpc>
              <a:buSzPct val="100000"/>
              <a:buChar char="•"/>
            </a:pPr>
            <a:r>
              <a:rPr lang="en-US" dirty="0">
                <a:solidFill>
                  <a:srgbClr val="2B3541"/>
                </a:solidFill>
                <a:latin typeface="Funnel Sans" pitchFamily="34" charset="0"/>
                <a:ea typeface="Funnel Sans" pitchFamily="34" charset="-122"/>
                <a:cs typeface="Funnel Sans" pitchFamily="34" charset="-120"/>
              </a:rPr>
              <a:t>tootmisplaani kohandamine</a:t>
            </a:r>
            <a:endParaRPr lang="en-US" dirty="0"/>
          </a:p>
        </p:txBody>
      </p:sp>
      <p:sp>
        <p:nvSpPr>
          <p:cNvPr id="11" name="Text 9"/>
          <p:cNvSpPr/>
          <p:nvPr/>
        </p:nvSpPr>
        <p:spPr>
          <a:xfrm>
            <a:off x="1151811" y="6105406"/>
            <a:ext cx="12640866" cy="335042"/>
          </a:xfrm>
          <a:prstGeom prst="rect">
            <a:avLst/>
          </a:prstGeom>
          <a:noFill/>
          <a:ln/>
        </p:spPr>
        <p:txBody>
          <a:bodyPr wrap="none" lIns="0" tIns="0" rIns="0" bIns="0" rtlCol="0" anchor="t"/>
          <a:lstStyle/>
          <a:p>
            <a:pPr marL="0" indent="0" algn="l">
              <a:lnSpc>
                <a:spcPts val="2600"/>
              </a:lnSpc>
              <a:buNone/>
            </a:pPr>
            <a:r>
              <a:rPr lang="en-US" dirty="0">
                <a:solidFill>
                  <a:srgbClr val="FF0000"/>
                </a:solidFill>
                <a:latin typeface="Funnel Sans" pitchFamily="34" charset="0"/>
                <a:ea typeface="Funnel Sans" pitchFamily="34" charset="-122"/>
                <a:cs typeface="Funnel Sans" pitchFamily="34" charset="-120"/>
              </a:rPr>
              <a:t>Vastupidav tarneahel on tasakaalus ülevõimsuse ja paindlikkuse vahel, et saavutada kõrge teenindustase mõistlike kuludega</a:t>
            </a:r>
            <a:r>
              <a:rPr lang="en-US" dirty="0">
                <a:solidFill>
                  <a:srgbClr val="2B3541"/>
                </a:solidFill>
                <a:latin typeface="Funnel Sans" pitchFamily="34" charset="0"/>
                <a:ea typeface="Funnel Sans" pitchFamily="34" charset="-122"/>
                <a:cs typeface="Funnel Sans" pitchFamily="34" charset="-120"/>
              </a:rPr>
              <a:t>.</a:t>
            </a:r>
            <a:endParaRPr lang="en-US" dirty="0"/>
          </a:p>
        </p:txBody>
      </p:sp>
      <p:sp>
        <p:nvSpPr>
          <p:cNvPr id="12" name="Shape 10"/>
          <p:cNvSpPr/>
          <p:nvPr/>
        </p:nvSpPr>
        <p:spPr>
          <a:xfrm>
            <a:off x="837724" y="5869781"/>
            <a:ext cx="22860" cy="806291"/>
          </a:xfrm>
          <a:prstGeom prst="rect">
            <a:avLst/>
          </a:prstGeom>
          <a:solidFill>
            <a:srgbClr val="3371A5"/>
          </a:solidFill>
          <a:ln/>
        </p:spPr>
      </p:sp>
    </p:spTree>
    <p:extLst>
      <p:ext uri="{BB962C8B-B14F-4D97-AF65-F5344CB8AC3E}">
        <p14:creationId xmlns:p14="http://schemas.microsoft.com/office/powerpoint/2010/main" val="3686115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479590"/>
            <a:ext cx="6977182"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Funnel Display" pitchFamily="34" charset="0"/>
                <a:ea typeface="Funnel Display" pitchFamily="34" charset="-122"/>
                <a:cs typeface="Funnel Display" pitchFamily="34" charset="-120"/>
              </a:rPr>
              <a:t>Tarneriskide juhtimise olulisus</a:t>
            </a:r>
            <a:endParaRPr lang="en-US" sz="3850" dirty="0"/>
          </a:p>
        </p:txBody>
      </p:sp>
      <p:sp>
        <p:nvSpPr>
          <p:cNvPr id="4" name="Text 1"/>
          <p:cNvSpPr/>
          <p:nvPr/>
        </p:nvSpPr>
        <p:spPr>
          <a:xfrm>
            <a:off x="837724" y="2409587"/>
            <a:ext cx="7468553" cy="335042"/>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Ühe tarnija (</a:t>
            </a:r>
            <a:r>
              <a:rPr lang="en-US" sz="1600" i="1" dirty="0">
                <a:solidFill>
                  <a:srgbClr val="2B3541"/>
                </a:solidFill>
                <a:latin typeface="Funnel Sans" pitchFamily="34" charset="0"/>
                <a:ea typeface="Funnel Sans" pitchFamily="34" charset="-122"/>
                <a:cs typeface="Funnel Sans" pitchFamily="34" charset="-120"/>
              </a:rPr>
              <a:t>Single Source</a:t>
            </a:r>
            <a:r>
              <a:rPr lang="en-US" sz="1600" dirty="0">
                <a:solidFill>
                  <a:srgbClr val="2B3541"/>
                </a:solidFill>
                <a:latin typeface="Funnel Sans" pitchFamily="34" charset="0"/>
                <a:ea typeface="Funnel Sans" pitchFamily="34" charset="-122"/>
                <a:cs typeface="Funnel Sans" pitchFamily="34" charset="-120"/>
              </a:rPr>
              <a:t>) ebaõnnestumise tagajärg:</a:t>
            </a:r>
            <a:endParaRPr lang="en-US" sz="1600" dirty="0"/>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7724" y="2980253"/>
            <a:ext cx="628293" cy="628293"/>
          </a:xfrm>
          <a:prstGeom prst="rect">
            <a:avLst/>
          </a:prstGeom>
        </p:spPr>
      </p:pic>
      <p:sp>
        <p:nvSpPr>
          <p:cNvPr id="6" name="Text 2"/>
          <p:cNvSpPr/>
          <p:nvPr/>
        </p:nvSpPr>
        <p:spPr>
          <a:xfrm>
            <a:off x="1727835" y="2980253"/>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Teenuse katkemine</a:t>
            </a:r>
            <a:endParaRPr lang="en-US" sz="1900" dirty="0"/>
          </a:p>
        </p:txBody>
      </p:sp>
      <p:pic>
        <p:nvPicPr>
          <p:cNvPr id="7"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02850" y="2980253"/>
            <a:ext cx="628293" cy="628293"/>
          </a:xfrm>
          <a:prstGeom prst="rect">
            <a:avLst/>
          </a:prstGeom>
        </p:spPr>
      </p:pic>
      <p:sp>
        <p:nvSpPr>
          <p:cNvPr id="8" name="Text 3"/>
          <p:cNvSpPr/>
          <p:nvPr/>
        </p:nvSpPr>
        <p:spPr>
          <a:xfrm>
            <a:off x="5592961" y="2980253"/>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Mainekahju</a:t>
            </a:r>
            <a:endParaRPr lang="en-US" sz="1900" dirty="0"/>
          </a:p>
        </p:txBody>
      </p:sp>
      <p:pic>
        <p:nvPicPr>
          <p:cNvPr id="9"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7724" y="4027408"/>
            <a:ext cx="628293" cy="628293"/>
          </a:xfrm>
          <a:prstGeom prst="rect">
            <a:avLst/>
          </a:prstGeom>
        </p:spPr>
      </p:pic>
      <p:sp>
        <p:nvSpPr>
          <p:cNvPr id="10" name="Text 4"/>
          <p:cNvSpPr/>
          <p:nvPr/>
        </p:nvSpPr>
        <p:spPr>
          <a:xfrm>
            <a:off x="1727835" y="4027408"/>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Tegevuse katkemine</a:t>
            </a:r>
            <a:endParaRPr lang="en-US" sz="1900" dirty="0"/>
          </a:p>
        </p:txBody>
      </p:sp>
      <p:pic>
        <p:nvPicPr>
          <p:cNvPr id="11"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02850" y="4027408"/>
            <a:ext cx="628293" cy="628293"/>
          </a:xfrm>
          <a:prstGeom prst="rect">
            <a:avLst/>
          </a:prstGeom>
        </p:spPr>
      </p:pic>
      <p:sp>
        <p:nvSpPr>
          <p:cNvPr id="12" name="Text 5"/>
          <p:cNvSpPr/>
          <p:nvPr/>
        </p:nvSpPr>
        <p:spPr>
          <a:xfrm>
            <a:off x="5592961" y="4027408"/>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Tulude vähenemine</a:t>
            </a:r>
            <a:endParaRPr lang="en-US" sz="1900" dirty="0"/>
          </a:p>
        </p:txBody>
      </p:sp>
      <p:pic>
        <p:nvPicPr>
          <p:cNvPr id="13" name="Image 5" descr="preencoded.png"/>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7724" y="5074563"/>
            <a:ext cx="628293" cy="628293"/>
          </a:xfrm>
          <a:prstGeom prst="rect">
            <a:avLst/>
          </a:prstGeom>
        </p:spPr>
      </p:pic>
      <p:sp>
        <p:nvSpPr>
          <p:cNvPr id="14" name="Text 6"/>
          <p:cNvSpPr/>
          <p:nvPr/>
        </p:nvSpPr>
        <p:spPr>
          <a:xfrm>
            <a:off x="1727835" y="5074563"/>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Trahvide risk</a:t>
            </a:r>
            <a:endParaRPr lang="en-US" sz="1900" dirty="0"/>
          </a:p>
        </p:txBody>
      </p:sp>
      <p:pic>
        <p:nvPicPr>
          <p:cNvPr id="15" name="Image 6" descr="preencoded.png"/>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02850" y="5074563"/>
            <a:ext cx="628293" cy="628293"/>
          </a:xfrm>
          <a:prstGeom prst="rect">
            <a:avLst/>
          </a:prstGeom>
        </p:spPr>
      </p:pic>
      <p:sp>
        <p:nvSpPr>
          <p:cNvPr id="16" name="Text 7"/>
          <p:cNvSpPr/>
          <p:nvPr/>
        </p:nvSpPr>
        <p:spPr>
          <a:xfrm>
            <a:off x="5592961" y="5074563"/>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Konkurentsieelis</a:t>
            </a:r>
            <a:endParaRPr lang="en-US" sz="1900" dirty="0"/>
          </a:p>
        </p:txBody>
      </p:sp>
      <p:pic>
        <p:nvPicPr>
          <p:cNvPr id="17" name="Image 7"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37724" y="6121718"/>
            <a:ext cx="628293" cy="628293"/>
          </a:xfrm>
          <a:prstGeom prst="rect">
            <a:avLst/>
          </a:prstGeom>
        </p:spPr>
      </p:pic>
      <p:sp>
        <p:nvSpPr>
          <p:cNvPr id="18" name="Text 8"/>
          <p:cNvSpPr/>
          <p:nvPr/>
        </p:nvSpPr>
        <p:spPr>
          <a:xfrm>
            <a:off x="1727835" y="6121718"/>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Aja ja raha kulu</a:t>
            </a:r>
            <a:endParaRPr lang="en-US" sz="1900" dirty="0"/>
          </a:p>
        </p:txBody>
      </p:sp>
      <p:pic>
        <p:nvPicPr>
          <p:cNvPr id="19" name="Image 8" descr="preencoded.png"/>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702850" y="6121718"/>
            <a:ext cx="628293" cy="628293"/>
          </a:xfrm>
          <a:prstGeom prst="rect">
            <a:avLst/>
          </a:prstGeom>
        </p:spPr>
      </p:pic>
      <p:sp>
        <p:nvSpPr>
          <p:cNvPr id="20" name="Text 9"/>
          <p:cNvSpPr/>
          <p:nvPr/>
        </p:nvSpPr>
        <p:spPr>
          <a:xfrm>
            <a:off x="5592961" y="6121718"/>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Äritegevuse risk</a:t>
            </a:r>
            <a:endParaRPr lang="en-US" sz="1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826294" y="933212"/>
            <a:ext cx="9618345" cy="607576"/>
          </a:xfrm>
          <a:prstGeom prst="rect">
            <a:avLst/>
          </a:prstGeom>
          <a:noFill/>
          <a:ln/>
        </p:spPr>
        <p:txBody>
          <a:bodyPr wrap="none" lIns="0" tIns="0" rIns="0" bIns="0" rtlCol="0" anchor="t"/>
          <a:lstStyle/>
          <a:p>
            <a:pPr marL="0" indent="0" algn="l">
              <a:lnSpc>
                <a:spcPts val="4750"/>
              </a:lnSpc>
              <a:buNone/>
            </a:pPr>
            <a:r>
              <a:rPr lang="en-US" sz="3800" dirty="0">
                <a:solidFill>
                  <a:srgbClr val="051D3A"/>
                </a:solidFill>
                <a:latin typeface="Funnel Display" pitchFamily="34" charset="0"/>
                <a:ea typeface="Funnel Display" pitchFamily="34" charset="-122"/>
                <a:cs typeface="Funnel Display" pitchFamily="34" charset="-120"/>
              </a:rPr>
              <a:t>Efektiivsuse ja vastupidavuse kompromiss</a:t>
            </a:r>
            <a:endParaRPr lang="en-US" sz="3800" dirty="0"/>
          </a:p>
        </p:txBody>
      </p:sp>
      <p:sp>
        <p:nvSpPr>
          <p:cNvPr id="3" name="Text 1"/>
          <p:cNvSpPr/>
          <p:nvPr/>
        </p:nvSpPr>
        <p:spPr>
          <a:xfrm>
            <a:off x="826294" y="1948220"/>
            <a:ext cx="12977812" cy="328136"/>
          </a:xfrm>
          <a:prstGeom prst="rect">
            <a:avLst/>
          </a:prstGeom>
          <a:noFill/>
          <a:ln/>
        </p:spPr>
        <p:txBody>
          <a:bodyPr wrap="none" lIns="0" tIns="0" rIns="0" bIns="0" rtlCol="0" anchor="t"/>
          <a:lstStyle/>
          <a:p>
            <a:pPr marL="0" indent="0" algn="l">
              <a:lnSpc>
                <a:spcPts val="2550"/>
              </a:lnSpc>
              <a:buNone/>
            </a:pPr>
            <a:r>
              <a:rPr lang="en-US" sz="1600" dirty="0">
                <a:solidFill>
                  <a:srgbClr val="2B3541"/>
                </a:solidFill>
                <a:latin typeface="Funnel Sans" pitchFamily="34" charset="0"/>
                <a:ea typeface="Funnel Sans" pitchFamily="34" charset="-122"/>
                <a:cs typeface="Funnel Sans" pitchFamily="34" charset="-120"/>
              </a:rPr>
              <a:t>Tarneahela planeerimisel tuleb leida taskaal </a:t>
            </a:r>
            <a:r>
              <a:rPr lang="en-US" sz="1600" b="1" dirty="0">
                <a:solidFill>
                  <a:srgbClr val="2B3541"/>
                </a:solidFill>
                <a:latin typeface="Funnel Sans" pitchFamily="34" charset="0"/>
                <a:ea typeface="Funnel Sans" pitchFamily="34" charset="-122"/>
                <a:cs typeface="Funnel Sans" pitchFamily="34" charset="-120"/>
              </a:rPr>
              <a:t>efektiivsuse ja vastupidavuse vahel</a:t>
            </a:r>
            <a:endParaRPr lang="en-US" sz="1600" dirty="0"/>
          </a:p>
        </p:txBody>
      </p:sp>
      <p:sp>
        <p:nvSpPr>
          <p:cNvPr id="4" name="Shape 2"/>
          <p:cNvSpPr/>
          <p:nvPr/>
        </p:nvSpPr>
        <p:spPr>
          <a:xfrm>
            <a:off x="677585" y="2505551"/>
            <a:ext cx="6534388" cy="4790718"/>
          </a:xfrm>
          <a:prstGeom prst="roundRect">
            <a:avLst>
              <a:gd name="adj" fmla="val 3105"/>
            </a:avLst>
          </a:prstGeom>
          <a:solidFill>
            <a:srgbClr val="1D1D1B"/>
          </a:solidFill>
          <a:ln/>
        </p:spPr>
      </p:sp>
      <p:sp>
        <p:nvSpPr>
          <p:cNvPr id="5" name="Text 3"/>
          <p:cNvSpPr/>
          <p:nvPr/>
        </p:nvSpPr>
        <p:spPr>
          <a:xfrm>
            <a:off x="884158" y="2709267"/>
            <a:ext cx="2430304" cy="303728"/>
          </a:xfrm>
          <a:prstGeom prst="rect">
            <a:avLst/>
          </a:prstGeom>
          <a:noFill/>
          <a:ln/>
        </p:spPr>
        <p:txBody>
          <a:bodyPr wrap="none" lIns="0" tIns="0" rIns="0" bIns="0" rtlCol="0" anchor="t"/>
          <a:lstStyle/>
          <a:p>
            <a:pPr marL="0" indent="0" algn="l">
              <a:lnSpc>
                <a:spcPts val="2350"/>
              </a:lnSpc>
              <a:buNone/>
            </a:pPr>
            <a:r>
              <a:rPr lang="en-US" sz="1900" dirty="0">
                <a:solidFill>
                  <a:srgbClr val="FFFFFF"/>
                </a:solidFill>
                <a:latin typeface="Funnel Display" pitchFamily="34" charset="0"/>
                <a:ea typeface="Funnel Display" pitchFamily="34" charset="-122"/>
                <a:cs typeface="Funnel Display" pitchFamily="34" charset="-120"/>
              </a:rPr>
              <a:t>Näited strateegiatest</a:t>
            </a:r>
            <a:endParaRPr lang="en-US" sz="1900" dirty="0"/>
          </a:p>
        </p:txBody>
      </p:sp>
      <p:sp>
        <p:nvSpPr>
          <p:cNvPr id="6" name="Text 4"/>
          <p:cNvSpPr/>
          <p:nvPr/>
        </p:nvSpPr>
        <p:spPr>
          <a:xfrm>
            <a:off x="884158" y="3216712"/>
            <a:ext cx="6121241" cy="1526143"/>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FFFFFF"/>
                </a:solidFill>
                <a:latin typeface="Funnel Sans" pitchFamily="34" charset="0"/>
                <a:ea typeface="Funnel Sans" pitchFamily="34" charset="-122"/>
                <a:cs typeface="Funnel Sans" pitchFamily="34" charset="-120"/>
              </a:rPr>
              <a:t>suurem varu</a:t>
            </a:r>
            <a:endParaRPr lang="en-US" sz="1600" dirty="0"/>
          </a:p>
          <a:p>
            <a:pPr marL="342900" indent="-342900" algn="l">
              <a:lnSpc>
                <a:spcPts val="2550"/>
              </a:lnSpc>
              <a:buSzPct val="100000"/>
              <a:buChar char="•"/>
            </a:pPr>
            <a:r>
              <a:rPr lang="en-US" sz="1600" dirty="0">
                <a:solidFill>
                  <a:srgbClr val="FFFFFF"/>
                </a:solidFill>
                <a:latin typeface="Funnel Sans" pitchFamily="34" charset="0"/>
                <a:ea typeface="Funnel Sans" pitchFamily="34" charset="-122"/>
                <a:cs typeface="Funnel Sans" pitchFamily="34" charset="-120"/>
              </a:rPr>
              <a:t>varutootmine</a:t>
            </a:r>
            <a:endParaRPr lang="en-US" sz="1600" dirty="0"/>
          </a:p>
          <a:p>
            <a:pPr marL="342900" indent="-342900" algn="l">
              <a:lnSpc>
                <a:spcPts val="2550"/>
              </a:lnSpc>
              <a:buSzPct val="100000"/>
              <a:buChar char="•"/>
            </a:pPr>
            <a:r>
              <a:rPr lang="en-US" sz="1600" dirty="0">
                <a:solidFill>
                  <a:srgbClr val="FFFFFF"/>
                </a:solidFill>
                <a:latin typeface="Funnel Sans" pitchFamily="34" charset="0"/>
                <a:ea typeface="Funnel Sans" pitchFamily="34" charset="-122"/>
                <a:cs typeface="Funnel Sans" pitchFamily="34" charset="-120"/>
              </a:rPr>
              <a:t>alternatiivsed tarnijad</a:t>
            </a:r>
            <a:endParaRPr lang="en-US" sz="1600" dirty="0"/>
          </a:p>
          <a:p>
            <a:pPr marL="342900" indent="-342900" algn="l">
              <a:lnSpc>
                <a:spcPts val="2550"/>
              </a:lnSpc>
              <a:buSzPct val="100000"/>
              <a:buChar char="•"/>
            </a:pPr>
            <a:r>
              <a:rPr lang="en-US" sz="1600" dirty="0">
                <a:solidFill>
                  <a:srgbClr val="FFFFFF"/>
                </a:solidFill>
                <a:latin typeface="Funnel Sans" pitchFamily="34" charset="0"/>
                <a:ea typeface="Funnel Sans" pitchFamily="34" charset="-122"/>
                <a:cs typeface="Funnel Sans" pitchFamily="34" charset="-120"/>
              </a:rPr>
              <a:t>logistika ümberplaneerimine</a:t>
            </a:r>
            <a:endParaRPr lang="en-US" sz="1600" dirty="0"/>
          </a:p>
        </p:txBody>
      </p:sp>
      <p:sp>
        <p:nvSpPr>
          <p:cNvPr id="7" name="Text 5"/>
          <p:cNvSpPr/>
          <p:nvPr/>
        </p:nvSpPr>
        <p:spPr>
          <a:xfrm>
            <a:off x="884158" y="4926211"/>
            <a:ext cx="6121241" cy="328136"/>
          </a:xfrm>
          <a:prstGeom prst="rect">
            <a:avLst/>
          </a:prstGeom>
          <a:noFill/>
          <a:ln/>
        </p:spPr>
        <p:txBody>
          <a:bodyPr wrap="none" lIns="0" tIns="0" rIns="0" bIns="0" rtlCol="0" anchor="t"/>
          <a:lstStyle/>
          <a:p>
            <a:pPr marL="0" indent="0" algn="l">
              <a:lnSpc>
                <a:spcPts val="2550"/>
              </a:lnSpc>
              <a:buNone/>
            </a:pPr>
            <a:r>
              <a:rPr lang="en-US" sz="1600" dirty="0">
                <a:solidFill>
                  <a:srgbClr val="FFFFFF"/>
                </a:solidFill>
                <a:latin typeface="Funnel Sans" pitchFamily="34" charset="0"/>
                <a:ea typeface="Funnel Sans" pitchFamily="34" charset="-122"/>
                <a:cs typeface="Funnel Sans" pitchFamily="34" charset="-120"/>
              </a:rPr>
              <a:t>Need parandavad vastupidavust, kuid suurendavad kulusid.</a:t>
            </a:r>
            <a:endParaRPr lang="en-US" sz="1600" dirty="0"/>
          </a:p>
        </p:txBody>
      </p:sp>
      <p:sp>
        <p:nvSpPr>
          <p:cNvPr id="8" name="Text 6"/>
          <p:cNvSpPr/>
          <p:nvPr/>
        </p:nvSpPr>
        <p:spPr>
          <a:xfrm>
            <a:off x="7574756" y="2751170"/>
            <a:ext cx="427129" cy="213500"/>
          </a:xfrm>
          <a:prstGeom prst="rect">
            <a:avLst/>
          </a:prstGeom>
          <a:noFill/>
          <a:ln/>
        </p:spPr>
        <p:txBody>
          <a:bodyPr wrap="none" lIns="0" tIns="0" rIns="0" bIns="0" rtlCol="0" anchor="t"/>
          <a:lstStyle/>
          <a:p>
            <a:pPr marL="0" indent="0" algn="l">
              <a:lnSpc>
                <a:spcPts val="1550"/>
              </a:lnSpc>
              <a:buNone/>
            </a:pPr>
            <a:r>
              <a:rPr lang="en-US" sz="1550" b="1" dirty="0">
                <a:solidFill>
                  <a:srgbClr val="2B3541"/>
                </a:solidFill>
                <a:latin typeface="-apple-system, BlinkMacSystemFont, Segoe UI, Roboto, Helvetica Neue, Arial, sans-serif Black" pitchFamily="34" charset="0"/>
                <a:ea typeface="-apple-system, BlinkMacSystemFont, Segoe UI, Roboto, Helvetica Neue, Arial, sans-serif Black" pitchFamily="34" charset="-122"/>
                <a:cs typeface="-apple-system, BlinkMacSystemFont, Segoe UI, Roboto, Helvetica Neue, Arial, sans-serif Black" pitchFamily="34" charset="-120"/>
              </a:rPr>
              <a:t>77.5</a:t>
            </a:r>
            <a:endParaRPr lang="en-US" sz="1550" dirty="0"/>
          </a:p>
        </p:txBody>
      </p:sp>
      <p:pic>
        <p:nvPicPr>
          <p:cNvPr id="9" name="Image 0" descr="preencoded.png"/>
          <p:cNvPicPr>
            <a:picLocks noChangeAspect="1"/>
          </p:cNvPicPr>
          <p:nvPr/>
        </p:nvPicPr>
        <p:blipFill>
          <a:blip r:embed="rId3"/>
          <a:stretch>
            <a:fillRect/>
          </a:stretch>
        </p:blipFill>
        <p:spPr>
          <a:xfrm>
            <a:off x="7574756" y="2997260"/>
            <a:ext cx="98539" cy="98539"/>
          </a:xfrm>
          <a:prstGeom prst="rect">
            <a:avLst/>
          </a:prstGeom>
        </p:spPr>
      </p:pic>
      <p:sp>
        <p:nvSpPr>
          <p:cNvPr id="10" name="Text 7"/>
          <p:cNvSpPr/>
          <p:nvPr/>
        </p:nvSpPr>
        <p:spPr>
          <a:xfrm>
            <a:off x="7706141" y="2981093"/>
            <a:ext cx="829367" cy="131000"/>
          </a:xfrm>
          <a:prstGeom prst="rect">
            <a:avLst/>
          </a:prstGeom>
          <a:noFill/>
          <a:ln/>
        </p:spPr>
        <p:txBody>
          <a:bodyPr wrap="none" lIns="0" tIns="0" rIns="0" bIns="0" rtlCol="0" anchor="t"/>
          <a:lstStyle/>
          <a:p>
            <a:pPr marL="0" indent="0" algn="l">
              <a:lnSpc>
                <a:spcPts val="950"/>
              </a:lnSpc>
              <a:buNone/>
            </a:pPr>
            <a:r>
              <a:rPr lang="en-US" sz="700" dirty="0">
                <a:solidFill>
                  <a:srgbClr val="2B3541"/>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Avg. Teenustase 1</a:t>
            </a:r>
            <a:endParaRPr lang="en-US" sz="700" dirty="0"/>
          </a:p>
        </p:txBody>
      </p:sp>
      <p:sp>
        <p:nvSpPr>
          <p:cNvPr id="11" name="Text 8"/>
          <p:cNvSpPr/>
          <p:nvPr/>
        </p:nvSpPr>
        <p:spPr>
          <a:xfrm>
            <a:off x="8732585" y="2751170"/>
            <a:ext cx="427129" cy="213500"/>
          </a:xfrm>
          <a:prstGeom prst="rect">
            <a:avLst/>
          </a:prstGeom>
          <a:noFill/>
          <a:ln/>
        </p:spPr>
        <p:txBody>
          <a:bodyPr wrap="none" lIns="0" tIns="0" rIns="0" bIns="0" rtlCol="0" anchor="t"/>
          <a:lstStyle/>
          <a:p>
            <a:pPr marL="0" indent="0" algn="l">
              <a:lnSpc>
                <a:spcPts val="1550"/>
              </a:lnSpc>
              <a:buNone/>
            </a:pPr>
            <a:r>
              <a:rPr lang="en-US" sz="1550" b="1" dirty="0">
                <a:solidFill>
                  <a:srgbClr val="2B3541"/>
                </a:solidFill>
                <a:latin typeface="-apple-system, BlinkMacSystemFont, Segoe UI, Roboto, Helvetica Neue, Arial, sans-serif Black" pitchFamily="34" charset="0"/>
                <a:ea typeface="-apple-system, BlinkMacSystemFont, Segoe UI, Roboto, Helvetica Neue, Arial, sans-serif Black" pitchFamily="34" charset="-122"/>
                <a:cs typeface="-apple-system, BlinkMacSystemFont, Segoe UI, Roboto, Helvetica Neue, Arial, sans-serif Black" pitchFamily="34" charset="-120"/>
              </a:rPr>
              <a:t>67.5</a:t>
            </a:r>
            <a:endParaRPr lang="en-US" sz="1550" dirty="0"/>
          </a:p>
        </p:txBody>
      </p:sp>
      <p:pic>
        <p:nvPicPr>
          <p:cNvPr id="12" name="Image 1" descr="preencoded.png"/>
          <p:cNvPicPr>
            <a:picLocks noChangeAspect="1"/>
          </p:cNvPicPr>
          <p:nvPr/>
        </p:nvPicPr>
        <p:blipFill>
          <a:blip r:embed="rId4"/>
          <a:stretch>
            <a:fillRect/>
          </a:stretch>
        </p:blipFill>
        <p:spPr>
          <a:xfrm>
            <a:off x="8732585" y="2997260"/>
            <a:ext cx="98539" cy="98539"/>
          </a:xfrm>
          <a:prstGeom prst="rect">
            <a:avLst/>
          </a:prstGeom>
        </p:spPr>
      </p:pic>
      <p:sp>
        <p:nvSpPr>
          <p:cNvPr id="13" name="Text 9"/>
          <p:cNvSpPr/>
          <p:nvPr/>
        </p:nvSpPr>
        <p:spPr>
          <a:xfrm>
            <a:off x="8863970" y="2981093"/>
            <a:ext cx="576477" cy="131000"/>
          </a:xfrm>
          <a:prstGeom prst="rect">
            <a:avLst/>
          </a:prstGeom>
          <a:noFill/>
          <a:ln/>
        </p:spPr>
        <p:txBody>
          <a:bodyPr wrap="none" lIns="0" tIns="0" rIns="0" bIns="0" rtlCol="0" anchor="t"/>
          <a:lstStyle/>
          <a:p>
            <a:pPr marL="0" indent="0" algn="l">
              <a:lnSpc>
                <a:spcPts val="950"/>
              </a:lnSpc>
              <a:buNone/>
            </a:pPr>
            <a:r>
              <a:rPr lang="en-US" sz="700" dirty="0">
                <a:solidFill>
                  <a:srgbClr val="2B3541"/>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Avg. Kulud 1</a:t>
            </a:r>
            <a:endParaRPr lang="en-US" sz="700" dirty="0"/>
          </a:p>
        </p:txBody>
      </p:sp>
      <p:pic>
        <p:nvPicPr>
          <p:cNvPr id="14" name="Image 2" descr="preencoded.png"/>
          <p:cNvPicPr>
            <a:picLocks noChangeAspect="1"/>
          </p:cNvPicPr>
          <p:nvPr/>
        </p:nvPicPr>
        <p:blipFill>
          <a:blip r:embed="rId5"/>
          <a:stretch>
            <a:fillRect/>
          </a:stretch>
        </p:blipFill>
        <p:spPr>
          <a:xfrm>
            <a:off x="7574756" y="3194209"/>
            <a:ext cx="6240780" cy="3087544"/>
          </a:xfrm>
          <a:prstGeom prst="rect">
            <a:avLst/>
          </a:prstGeom>
        </p:spPr>
      </p:pic>
      <p:sp>
        <p:nvSpPr>
          <p:cNvPr id="15" name="Text 10"/>
          <p:cNvSpPr/>
          <p:nvPr/>
        </p:nvSpPr>
        <p:spPr>
          <a:xfrm>
            <a:off x="8063985" y="3922756"/>
            <a:ext cx="152684" cy="156019"/>
          </a:xfrm>
          <a:prstGeom prst="rect">
            <a:avLst/>
          </a:prstGeom>
          <a:noFill/>
          <a:ln/>
        </p:spPr>
        <p:txBody>
          <a:bodyPr wrap="square" lIns="30480" tIns="30480" rIns="30480" bIns="30480" rtlCol="0" anchor="t"/>
          <a:lstStyle/>
          <a:p>
            <a:pPr marL="0" indent="0" algn="l">
              <a:lnSpc>
                <a:spcPts val="650"/>
              </a:lnSpc>
              <a:buNone/>
            </a:pPr>
            <a:r>
              <a:rPr lang="en-US" sz="650" dirty="0">
                <a:solidFill>
                  <a:srgbClr val="000000"/>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70</a:t>
            </a:r>
            <a:endParaRPr lang="en-US" sz="650" dirty="0"/>
          </a:p>
        </p:txBody>
      </p:sp>
      <p:sp>
        <p:nvSpPr>
          <p:cNvPr id="16" name="Text 11"/>
          <p:cNvSpPr/>
          <p:nvPr/>
        </p:nvSpPr>
        <p:spPr>
          <a:xfrm>
            <a:off x="8624423" y="4194650"/>
            <a:ext cx="152684" cy="156019"/>
          </a:xfrm>
          <a:prstGeom prst="rect">
            <a:avLst/>
          </a:prstGeom>
          <a:noFill/>
          <a:ln/>
        </p:spPr>
        <p:txBody>
          <a:bodyPr wrap="square" lIns="30480" tIns="30480" rIns="30480" bIns="30480" rtlCol="0" anchor="t"/>
          <a:lstStyle/>
          <a:p>
            <a:pPr marL="0" indent="0" algn="l">
              <a:lnSpc>
                <a:spcPts val="650"/>
              </a:lnSpc>
              <a:buNone/>
            </a:pPr>
            <a:r>
              <a:rPr lang="en-US" sz="650" dirty="0">
                <a:solidFill>
                  <a:srgbClr val="000000"/>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60</a:t>
            </a:r>
            <a:endParaRPr lang="en-US" sz="650" dirty="0"/>
          </a:p>
        </p:txBody>
      </p:sp>
      <p:sp>
        <p:nvSpPr>
          <p:cNvPr id="17" name="Text 12"/>
          <p:cNvSpPr/>
          <p:nvPr/>
        </p:nvSpPr>
        <p:spPr>
          <a:xfrm>
            <a:off x="9558488" y="3650862"/>
            <a:ext cx="152683" cy="156019"/>
          </a:xfrm>
          <a:prstGeom prst="rect">
            <a:avLst/>
          </a:prstGeom>
          <a:noFill/>
          <a:ln/>
        </p:spPr>
        <p:txBody>
          <a:bodyPr wrap="square" lIns="30480" tIns="30480" rIns="30480" bIns="30480" rtlCol="0" anchor="t"/>
          <a:lstStyle/>
          <a:p>
            <a:pPr marL="0" indent="0" algn="l">
              <a:lnSpc>
                <a:spcPts val="650"/>
              </a:lnSpc>
              <a:buNone/>
            </a:pPr>
            <a:r>
              <a:rPr lang="en-US" sz="650" dirty="0">
                <a:solidFill>
                  <a:srgbClr val="000000"/>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80</a:t>
            </a:r>
            <a:endParaRPr lang="en-US" sz="650" dirty="0"/>
          </a:p>
        </p:txBody>
      </p:sp>
      <p:sp>
        <p:nvSpPr>
          <p:cNvPr id="18" name="Text 13"/>
          <p:cNvSpPr/>
          <p:nvPr/>
        </p:nvSpPr>
        <p:spPr>
          <a:xfrm>
            <a:off x="10118927" y="3786809"/>
            <a:ext cx="152683" cy="156020"/>
          </a:xfrm>
          <a:prstGeom prst="rect">
            <a:avLst/>
          </a:prstGeom>
          <a:noFill/>
          <a:ln/>
        </p:spPr>
        <p:txBody>
          <a:bodyPr wrap="square" lIns="30480" tIns="30480" rIns="30480" bIns="30480" rtlCol="0" anchor="t"/>
          <a:lstStyle/>
          <a:p>
            <a:pPr marL="0" indent="0" algn="l">
              <a:lnSpc>
                <a:spcPts val="650"/>
              </a:lnSpc>
              <a:buNone/>
            </a:pPr>
            <a:r>
              <a:rPr lang="en-US" sz="650" dirty="0">
                <a:solidFill>
                  <a:srgbClr val="000000"/>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75</a:t>
            </a:r>
            <a:endParaRPr lang="en-US" sz="650" dirty="0"/>
          </a:p>
        </p:txBody>
      </p:sp>
      <p:sp>
        <p:nvSpPr>
          <p:cNvPr id="19" name="Text 14"/>
          <p:cNvSpPr/>
          <p:nvPr/>
        </p:nvSpPr>
        <p:spPr>
          <a:xfrm>
            <a:off x="11052990" y="3514915"/>
            <a:ext cx="152684" cy="156020"/>
          </a:xfrm>
          <a:prstGeom prst="rect">
            <a:avLst/>
          </a:prstGeom>
          <a:noFill/>
          <a:ln/>
        </p:spPr>
        <p:txBody>
          <a:bodyPr wrap="square" lIns="30480" tIns="30480" rIns="30480" bIns="30480" rtlCol="0" anchor="t"/>
          <a:lstStyle/>
          <a:p>
            <a:pPr marL="0" indent="0" algn="l">
              <a:lnSpc>
                <a:spcPts val="650"/>
              </a:lnSpc>
              <a:buNone/>
            </a:pPr>
            <a:r>
              <a:rPr lang="en-US" sz="650" dirty="0">
                <a:solidFill>
                  <a:srgbClr val="000000"/>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85</a:t>
            </a:r>
            <a:endParaRPr lang="en-US" sz="650" dirty="0"/>
          </a:p>
        </p:txBody>
      </p:sp>
      <p:sp>
        <p:nvSpPr>
          <p:cNvPr id="20" name="Text 15"/>
          <p:cNvSpPr/>
          <p:nvPr/>
        </p:nvSpPr>
        <p:spPr>
          <a:xfrm>
            <a:off x="11613429" y="4058702"/>
            <a:ext cx="152684" cy="156020"/>
          </a:xfrm>
          <a:prstGeom prst="rect">
            <a:avLst/>
          </a:prstGeom>
          <a:noFill/>
          <a:ln/>
        </p:spPr>
        <p:txBody>
          <a:bodyPr wrap="square" lIns="30480" tIns="30480" rIns="30480" bIns="30480" rtlCol="0" anchor="t"/>
          <a:lstStyle/>
          <a:p>
            <a:pPr marL="0" indent="0" algn="l">
              <a:lnSpc>
                <a:spcPts val="650"/>
              </a:lnSpc>
              <a:buNone/>
            </a:pPr>
            <a:r>
              <a:rPr lang="en-US" sz="650" dirty="0">
                <a:solidFill>
                  <a:srgbClr val="000000"/>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65</a:t>
            </a:r>
            <a:endParaRPr lang="en-US" sz="650" dirty="0"/>
          </a:p>
        </p:txBody>
      </p:sp>
      <p:sp>
        <p:nvSpPr>
          <p:cNvPr id="21" name="Text 16"/>
          <p:cNvSpPr/>
          <p:nvPr/>
        </p:nvSpPr>
        <p:spPr>
          <a:xfrm>
            <a:off x="12547493" y="3786809"/>
            <a:ext cx="152684" cy="156020"/>
          </a:xfrm>
          <a:prstGeom prst="rect">
            <a:avLst/>
          </a:prstGeom>
          <a:noFill/>
          <a:ln/>
        </p:spPr>
        <p:txBody>
          <a:bodyPr wrap="square" lIns="30480" tIns="30480" rIns="30480" bIns="30480" rtlCol="0" anchor="t"/>
          <a:lstStyle/>
          <a:p>
            <a:pPr marL="0" indent="0" algn="l">
              <a:lnSpc>
                <a:spcPts val="650"/>
              </a:lnSpc>
              <a:buNone/>
            </a:pPr>
            <a:r>
              <a:rPr lang="en-US" sz="650" dirty="0">
                <a:solidFill>
                  <a:srgbClr val="000000"/>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75</a:t>
            </a:r>
            <a:endParaRPr lang="en-US" sz="650" dirty="0"/>
          </a:p>
        </p:txBody>
      </p:sp>
      <p:sp>
        <p:nvSpPr>
          <p:cNvPr id="22" name="Text 17"/>
          <p:cNvSpPr/>
          <p:nvPr/>
        </p:nvSpPr>
        <p:spPr>
          <a:xfrm>
            <a:off x="13107931" y="3922756"/>
            <a:ext cx="152684" cy="156019"/>
          </a:xfrm>
          <a:prstGeom prst="rect">
            <a:avLst/>
          </a:prstGeom>
          <a:noFill/>
          <a:ln/>
        </p:spPr>
        <p:txBody>
          <a:bodyPr wrap="square" lIns="30480" tIns="30480" rIns="30480" bIns="30480" rtlCol="0" anchor="t"/>
          <a:lstStyle/>
          <a:p>
            <a:pPr marL="0" indent="0" algn="l">
              <a:lnSpc>
                <a:spcPts val="650"/>
              </a:lnSpc>
              <a:buNone/>
            </a:pPr>
            <a:r>
              <a:rPr lang="en-US" sz="650" dirty="0">
                <a:solidFill>
                  <a:srgbClr val="000000"/>
                </a:solidFill>
                <a:latin typeface="-apple-system, BlinkMacSystemFont, Segoe UI, Roboto, Helvetica Neue, Arial, sans-serif Medium" pitchFamily="34" charset="0"/>
                <a:ea typeface="-apple-system, BlinkMacSystemFont, Segoe UI, Roboto, Helvetica Neue, Arial, sans-serif Medium" pitchFamily="34" charset="-122"/>
                <a:cs typeface="-apple-system, BlinkMacSystemFont, Segoe UI, Roboto, Helvetica Neue, Arial, sans-serif Medium" pitchFamily="34" charset="-120"/>
              </a:rPr>
              <a:t>70</a:t>
            </a:r>
            <a:endParaRPr lang="en-US" sz="650" dirty="0"/>
          </a:p>
        </p:txBody>
      </p:sp>
      <p:sp>
        <p:nvSpPr>
          <p:cNvPr id="23" name="Text 18"/>
          <p:cNvSpPr/>
          <p:nvPr/>
        </p:nvSpPr>
        <p:spPr>
          <a:xfrm>
            <a:off x="7574756" y="6456640"/>
            <a:ext cx="6236970" cy="656273"/>
          </a:xfrm>
          <a:prstGeom prst="rect">
            <a:avLst/>
          </a:prstGeom>
          <a:noFill/>
          <a:ln/>
        </p:spPr>
        <p:txBody>
          <a:bodyPr wrap="square" lIns="0" tIns="0" rIns="0" bIns="0" rtlCol="0" anchor="t"/>
          <a:lstStyle/>
          <a:p>
            <a:pPr marL="0" indent="0" algn="l">
              <a:lnSpc>
                <a:spcPts val="2550"/>
              </a:lnSpc>
              <a:buNone/>
            </a:pPr>
            <a:r>
              <a:rPr lang="en-US" sz="1600" dirty="0">
                <a:solidFill>
                  <a:srgbClr val="2B3541"/>
                </a:solidFill>
                <a:latin typeface="Funnel Sans" pitchFamily="34" charset="0"/>
                <a:ea typeface="Funnel Sans" pitchFamily="34" charset="-122"/>
                <a:cs typeface="Funnel Sans" pitchFamily="34" charset="-120"/>
              </a:rPr>
              <a:t>Eesmärk on leida optimaalne tasakaal teenindustaseme ja kulude vahel.</a:t>
            </a:r>
            <a:endParaRPr lang="en-US" sz="1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837724" y="1119426"/>
            <a:ext cx="7681793"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Funnel Display" pitchFamily="34" charset="0"/>
                <a:ea typeface="Funnel Display" pitchFamily="34" charset="-122"/>
                <a:cs typeface="Funnel Display" pitchFamily="34" charset="-120"/>
              </a:rPr>
              <a:t>Tarneahela dünaamika ja kontroll</a:t>
            </a:r>
            <a:endParaRPr lang="en-US" sz="3850" dirty="0"/>
          </a:p>
        </p:txBody>
      </p:sp>
      <p:sp>
        <p:nvSpPr>
          <p:cNvPr id="3" name="Text 1"/>
          <p:cNvSpPr/>
          <p:nvPr/>
        </p:nvSpPr>
        <p:spPr>
          <a:xfrm>
            <a:off x="837724" y="2154198"/>
            <a:ext cx="12954952" cy="335042"/>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Tarneahela toimimist saab kirjeldada dünaamilise süsteemina.</a:t>
            </a:r>
            <a:endParaRPr lang="en-US" sz="1600" dirty="0"/>
          </a:p>
        </p:txBody>
      </p:sp>
      <p:sp>
        <p:nvSpPr>
          <p:cNvPr id="4" name="Text 2"/>
          <p:cNvSpPr/>
          <p:nvPr/>
        </p:nvSpPr>
        <p:spPr>
          <a:xfrm>
            <a:off x="837724" y="2934295"/>
            <a:ext cx="3282553" cy="308015"/>
          </a:xfrm>
          <a:prstGeom prst="rect">
            <a:avLst/>
          </a:prstGeom>
          <a:noFill/>
          <a:ln/>
        </p:spPr>
        <p:txBody>
          <a:bodyPr wrap="none" lIns="0" tIns="0" rIns="0" bIns="0" rtlCol="0" anchor="t"/>
          <a:lstStyle/>
          <a:p>
            <a:pPr marL="0" indent="0" algn="l">
              <a:lnSpc>
                <a:spcPts val="2400"/>
              </a:lnSpc>
              <a:buNone/>
            </a:pPr>
            <a:r>
              <a:rPr lang="en-US" sz="1900" dirty="0">
                <a:solidFill>
                  <a:srgbClr val="051D3A"/>
                </a:solidFill>
                <a:latin typeface="Funnel Display" pitchFamily="34" charset="0"/>
                <a:ea typeface="Funnel Display" pitchFamily="34" charset="-122"/>
                <a:cs typeface="Funnel Display" pitchFamily="34" charset="-120"/>
              </a:rPr>
              <a:t>Süsteemi olekud võivad olla:</a:t>
            </a:r>
            <a:endParaRPr lang="en-US" sz="1900" dirty="0"/>
          </a:p>
        </p:txBody>
      </p:sp>
      <p:sp>
        <p:nvSpPr>
          <p:cNvPr id="5" name="Shape 3"/>
          <p:cNvSpPr/>
          <p:nvPr/>
        </p:nvSpPr>
        <p:spPr>
          <a:xfrm>
            <a:off x="837724" y="3439717"/>
            <a:ext cx="3006209" cy="540306"/>
          </a:xfrm>
          <a:prstGeom prst="roundRect">
            <a:avLst>
              <a:gd name="adj" fmla="val 8141"/>
            </a:avLst>
          </a:prstGeom>
          <a:solidFill>
            <a:srgbClr val="FAF5EB"/>
          </a:solidFill>
          <a:ln w="22860">
            <a:solidFill>
              <a:srgbClr val="D5CDBE"/>
            </a:solidFill>
            <a:prstDash val="solid"/>
          </a:ln>
        </p:spPr>
      </p:sp>
      <p:sp>
        <p:nvSpPr>
          <p:cNvPr id="6" name="Text 4"/>
          <p:cNvSpPr/>
          <p:nvPr/>
        </p:nvSpPr>
        <p:spPr>
          <a:xfrm>
            <a:off x="1070015" y="3710226"/>
            <a:ext cx="2464118" cy="308015"/>
          </a:xfrm>
          <a:prstGeom prst="rect">
            <a:avLst/>
          </a:prstGeom>
          <a:noFill/>
          <a:ln/>
        </p:spPr>
        <p:txBody>
          <a:bodyPr wrap="none" lIns="0" tIns="0" rIns="0" bIns="0" rtlCol="0" anchor="t"/>
          <a:lstStyle/>
          <a:p>
            <a:pPr marL="0" indent="0" algn="l">
              <a:lnSpc>
                <a:spcPts val="2400"/>
              </a:lnSpc>
              <a:buNone/>
            </a:pPr>
            <a:r>
              <a:rPr lang="et-EE" sz="1900" dirty="0">
                <a:solidFill>
                  <a:srgbClr val="2B3541"/>
                </a:solidFill>
                <a:latin typeface="Funnel Display" pitchFamily="34" charset="0"/>
                <a:ea typeface="Funnel Display" pitchFamily="34" charset="-122"/>
                <a:cs typeface="Funnel Display" pitchFamily="34" charset="-120"/>
              </a:rPr>
              <a:t>1. </a:t>
            </a:r>
            <a:r>
              <a:rPr lang="en-US" sz="1900" dirty="0" err="1">
                <a:solidFill>
                  <a:srgbClr val="2B3541"/>
                </a:solidFill>
                <a:latin typeface="Funnel Display" pitchFamily="34" charset="0"/>
                <a:ea typeface="Funnel Display" pitchFamily="34" charset="-122"/>
                <a:cs typeface="Funnel Display" pitchFamily="34" charset="-120"/>
              </a:rPr>
              <a:t>Planeeritud</a:t>
            </a:r>
            <a:r>
              <a:rPr lang="en-US" sz="1900" dirty="0">
                <a:solidFill>
                  <a:srgbClr val="2B3541"/>
                </a:solidFill>
                <a:latin typeface="Funnel Display" pitchFamily="34" charset="0"/>
                <a:ea typeface="Funnel Display" pitchFamily="34" charset="-122"/>
                <a:cs typeface="Funnel Display" pitchFamily="34" charset="-120"/>
              </a:rPr>
              <a:t> seisund</a:t>
            </a:r>
            <a:endParaRPr lang="en-US" sz="1900" dirty="0"/>
          </a:p>
        </p:txBody>
      </p:sp>
      <p:sp>
        <p:nvSpPr>
          <p:cNvPr id="7" name="Shape 5"/>
          <p:cNvSpPr/>
          <p:nvPr/>
        </p:nvSpPr>
        <p:spPr>
          <a:xfrm>
            <a:off x="4053364" y="3477935"/>
            <a:ext cx="3006328" cy="1080611"/>
          </a:xfrm>
          <a:prstGeom prst="roundRect">
            <a:avLst>
              <a:gd name="adj" fmla="val 8141"/>
            </a:avLst>
          </a:prstGeom>
          <a:solidFill>
            <a:srgbClr val="FAF5EB"/>
          </a:solidFill>
          <a:ln w="22860">
            <a:solidFill>
              <a:srgbClr val="D5CDBE"/>
            </a:solidFill>
            <a:prstDash val="solid"/>
          </a:ln>
        </p:spPr>
      </p:sp>
      <p:sp>
        <p:nvSpPr>
          <p:cNvPr id="8" name="Text 6"/>
          <p:cNvSpPr/>
          <p:nvPr/>
        </p:nvSpPr>
        <p:spPr>
          <a:xfrm>
            <a:off x="1070014" y="4040387"/>
            <a:ext cx="4401145" cy="318253"/>
          </a:xfrm>
          <a:prstGeom prst="rect">
            <a:avLst/>
          </a:prstGeom>
          <a:noFill/>
          <a:ln/>
        </p:spPr>
        <p:txBody>
          <a:bodyPr wrap="square" lIns="0" tIns="0" rIns="0" bIns="0" rtlCol="0" anchor="t"/>
          <a:lstStyle/>
          <a:p>
            <a:pPr marL="0" indent="0" algn="l">
              <a:lnSpc>
                <a:spcPts val="2400"/>
              </a:lnSpc>
              <a:buNone/>
            </a:pPr>
            <a:r>
              <a:rPr lang="et-EE" sz="1900" dirty="0">
                <a:solidFill>
                  <a:srgbClr val="2B3541"/>
                </a:solidFill>
                <a:latin typeface="Funnel Display" pitchFamily="34" charset="0"/>
                <a:ea typeface="Funnel Display" pitchFamily="34" charset="-122"/>
                <a:cs typeface="Funnel Display" pitchFamily="34" charset="-120"/>
              </a:rPr>
              <a:t>2. </a:t>
            </a:r>
            <a:r>
              <a:rPr lang="en-US" sz="1900" dirty="0" err="1">
                <a:solidFill>
                  <a:srgbClr val="2B3541"/>
                </a:solidFill>
                <a:latin typeface="Funnel Display" pitchFamily="34" charset="0"/>
                <a:ea typeface="Funnel Display" pitchFamily="34" charset="-122"/>
                <a:cs typeface="Funnel Display" pitchFamily="34" charset="-120"/>
              </a:rPr>
              <a:t>Osaliselt</a:t>
            </a:r>
            <a:r>
              <a:rPr lang="en-US" sz="1900" dirty="0">
                <a:solidFill>
                  <a:srgbClr val="2B3541"/>
                </a:solidFill>
                <a:latin typeface="Funnel Display" pitchFamily="34" charset="0"/>
                <a:ea typeface="Funnel Display" pitchFamily="34" charset="-122"/>
                <a:cs typeface="Funnel Display" pitchFamily="34" charset="-120"/>
              </a:rPr>
              <a:t> häiritud seisund</a:t>
            </a:r>
            <a:endParaRPr lang="en-US" sz="1900" dirty="0"/>
          </a:p>
        </p:txBody>
      </p:sp>
      <p:sp>
        <p:nvSpPr>
          <p:cNvPr id="9" name="Shape 7"/>
          <p:cNvSpPr/>
          <p:nvPr/>
        </p:nvSpPr>
        <p:spPr>
          <a:xfrm>
            <a:off x="837724" y="4767977"/>
            <a:ext cx="6221968" cy="772597"/>
          </a:xfrm>
          <a:prstGeom prst="roundRect">
            <a:avLst>
              <a:gd name="adj" fmla="val 11387"/>
            </a:avLst>
          </a:prstGeom>
          <a:solidFill>
            <a:srgbClr val="FAF5EB"/>
          </a:solidFill>
          <a:ln w="22860">
            <a:solidFill>
              <a:srgbClr val="D5CDBE"/>
            </a:solidFill>
            <a:prstDash val="solid"/>
          </a:ln>
        </p:spPr>
      </p:sp>
      <p:sp>
        <p:nvSpPr>
          <p:cNvPr id="10" name="Text 8"/>
          <p:cNvSpPr/>
          <p:nvPr/>
        </p:nvSpPr>
        <p:spPr>
          <a:xfrm>
            <a:off x="1105377" y="4358640"/>
            <a:ext cx="2947987" cy="308015"/>
          </a:xfrm>
          <a:prstGeom prst="rect">
            <a:avLst/>
          </a:prstGeom>
          <a:noFill/>
          <a:ln/>
        </p:spPr>
        <p:txBody>
          <a:bodyPr wrap="none" lIns="0" tIns="0" rIns="0" bIns="0" rtlCol="0" anchor="t"/>
          <a:lstStyle/>
          <a:p>
            <a:pPr marL="0" indent="0" algn="l">
              <a:lnSpc>
                <a:spcPts val="2400"/>
              </a:lnSpc>
              <a:buNone/>
            </a:pPr>
            <a:r>
              <a:rPr lang="et-EE" sz="1900" dirty="0">
                <a:solidFill>
                  <a:srgbClr val="2B3541"/>
                </a:solidFill>
                <a:latin typeface="Funnel Display" pitchFamily="34" charset="0"/>
                <a:ea typeface="Funnel Display" pitchFamily="34" charset="-122"/>
                <a:cs typeface="Funnel Display" pitchFamily="34" charset="-120"/>
              </a:rPr>
              <a:t>3. </a:t>
            </a:r>
            <a:r>
              <a:rPr lang="en-US" sz="1900" dirty="0" err="1">
                <a:solidFill>
                  <a:srgbClr val="2B3541"/>
                </a:solidFill>
                <a:latin typeface="Funnel Display" pitchFamily="34" charset="0"/>
                <a:ea typeface="Funnel Display" pitchFamily="34" charset="-122"/>
                <a:cs typeface="Funnel Display" pitchFamily="34" charset="-120"/>
              </a:rPr>
              <a:t>Täielikult</a:t>
            </a:r>
            <a:r>
              <a:rPr lang="en-US" sz="1900" dirty="0">
                <a:solidFill>
                  <a:srgbClr val="2B3541"/>
                </a:solidFill>
                <a:latin typeface="Funnel Display" pitchFamily="34" charset="0"/>
                <a:ea typeface="Funnel Display" pitchFamily="34" charset="-122"/>
                <a:cs typeface="Funnel Display" pitchFamily="34" charset="-120"/>
              </a:rPr>
              <a:t> häiritud seisund</a:t>
            </a:r>
            <a:endParaRPr lang="en-US" sz="1900" dirty="0"/>
          </a:p>
        </p:txBody>
      </p:sp>
      <p:sp>
        <p:nvSpPr>
          <p:cNvPr id="11" name="Text 9"/>
          <p:cNvSpPr/>
          <p:nvPr/>
        </p:nvSpPr>
        <p:spPr>
          <a:xfrm>
            <a:off x="837724" y="5776198"/>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051D3A"/>
                </a:solidFill>
                <a:latin typeface="Funnel Display" pitchFamily="34" charset="0"/>
                <a:ea typeface="Funnel Display" pitchFamily="34" charset="-122"/>
                <a:cs typeface="Funnel Display" pitchFamily="34" charset="-120"/>
              </a:rPr>
              <a:t>Häired põhjustavad:</a:t>
            </a:r>
            <a:endParaRPr lang="en-US" sz="1900" dirty="0"/>
          </a:p>
        </p:txBody>
      </p:sp>
      <p:sp>
        <p:nvSpPr>
          <p:cNvPr id="12" name="Text 10"/>
          <p:cNvSpPr/>
          <p:nvPr/>
        </p:nvSpPr>
        <p:spPr>
          <a:xfrm>
            <a:off x="837724" y="6293644"/>
            <a:ext cx="6221968" cy="743307"/>
          </a:xfrm>
          <a:prstGeom prst="rect">
            <a:avLst/>
          </a:prstGeom>
          <a:noFill/>
          <a:ln/>
        </p:spPr>
        <p:txBody>
          <a:bodyPr wrap="square" lIns="0" tIns="0" rIns="0" bIns="0" rtlCol="0" anchor="t"/>
          <a:lstStyle/>
          <a:p>
            <a:pPr marL="342900" indent="-342900" algn="l">
              <a:lnSpc>
                <a:spcPts val="2600"/>
              </a:lnSpc>
              <a:buSzPct val="100000"/>
              <a:buChar char="•"/>
            </a:pPr>
            <a:r>
              <a:rPr lang="en-US" sz="1600" dirty="0">
                <a:solidFill>
                  <a:srgbClr val="2B3541"/>
                </a:solidFill>
                <a:latin typeface="Funnel Sans" pitchFamily="34" charset="0"/>
                <a:ea typeface="Funnel Sans" pitchFamily="34" charset="-122"/>
                <a:cs typeface="Funnel Sans" pitchFamily="34" charset="-120"/>
              </a:rPr>
              <a:t>süsteemi degradeerumist</a:t>
            </a:r>
            <a:endParaRPr lang="en-US" sz="1600" dirty="0"/>
          </a:p>
          <a:p>
            <a:pPr marL="342900" indent="-342900" algn="l">
              <a:lnSpc>
                <a:spcPts val="2600"/>
              </a:lnSpc>
              <a:buSzPct val="100000"/>
              <a:buChar char="•"/>
            </a:pPr>
            <a:r>
              <a:rPr lang="en-US" sz="1600" dirty="0">
                <a:solidFill>
                  <a:srgbClr val="2B3541"/>
                </a:solidFill>
                <a:latin typeface="Funnel Sans" pitchFamily="34" charset="0"/>
                <a:ea typeface="Funnel Sans" pitchFamily="34" charset="-122"/>
                <a:cs typeface="Funnel Sans" pitchFamily="34" charset="-120"/>
              </a:rPr>
              <a:t>võimekuse langust</a:t>
            </a:r>
            <a:endParaRPr lang="en-US" sz="1600" dirty="0"/>
          </a:p>
        </p:txBody>
      </p:sp>
      <p:sp>
        <p:nvSpPr>
          <p:cNvPr id="13" name="Shape 11"/>
          <p:cNvSpPr/>
          <p:nvPr/>
        </p:nvSpPr>
        <p:spPr>
          <a:xfrm>
            <a:off x="7427476" y="2724864"/>
            <a:ext cx="6523673" cy="2815710"/>
          </a:xfrm>
          <a:prstGeom prst="roundRect">
            <a:avLst>
              <a:gd name="adj" fmla="val 3439"/>
            </a:avLst>
          </a:prstGeom>
          <a:solidFill>
            <a:srgbClr val="1D1D1B"/>
          </a:solidFill>
          <a:ln/>
        </p:spPr>
      </p:sp>
      <p:sp>
        <p:nvSpPr>
          <p:cNvPr id="14" name="Text 12"/>
          <p:cNvSpPr/>
          <p:nvPr/>
        </p:nvSpPr>
        <p:spPr>
          <a:xfrm>
            <a:off x="7636907" y="2934295"/>
            <a:ext cx="2793087" cy="308015"/>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Funnel Display" pitchFamily="34" charset="0"/>
                <a:ea typeface="Funnel Display" pitchFamily="34" charset="-122"/>
                <a:cs typeface="Funnel Display" pitchFamily="34" charset="-120"/>
              </a:rPr>
              <a:t>Taastumine toimub läbi:</a:t>
            </a:r>
            <a:endParaRPr lang="en-US" sz="1900" dirty="0"/>
          </a:p>
        </p:txBody>
      </p:sp>
      <p:sp>
        <p:nvSpPr>
          <p:cNvPr id="15" name="Text 13"/>
          <p:cNvSpPr/>
          <p:nvPr/>
        </p:nvSpPr>
        <p:spPr>
          <a:xfrm>
            <a:off x="7636907" y="3451741"/>
            <a:ext cx="6104811" cy="1151573"/>
          </a:xfrm>
          <a:prstGeom prst="rect">
            <a:avLst/>
          </a:prstGeom>
          <a:noFill/>
          <a:ln/>
        </p:spPr>
        <p:txBody>
          <a:bodyPr wrap="square" lIns="0" tIns="0" rIns="0" bIns="0" rtlCol="0" anchor="t"/>
          <a:lstStyle/>
          <a:p>
            <a:pPr marL="342900" indent="-342900" algn="l">
              <a:lnSpc>
                <a:spcPts val="2600"/>
              </a:lnSpc>
              <a:buSzPct val="100000"/>
              <a:buChar char="•"/>
            </a:pPr>
            <a:r>
              <a:rPr lang="en-US" sz="1600" dirty="0">
                <a:solidFill>
                  <a:srgbClr val="FFFFFF"/>
                </a:solidFill>
                <a:latin typeface="Funnel Sans" pitchFamily="34" charset="0"/>
                <a:ea typeface="Funnel Sans" pitchFamily="34" charset="-122"/>
                <a:cs typeface="Funnel Sans" pitchFamily="34" charset="-120"/>
              </a:rPr>
              <a:t>stabiliseerimise</a:t>
            </a:r>
            <a:endParaRPr lang="en-US" sz="1600" dirty="0"/>
          </a:p>
          <a:p>
            <a:pPr marL="342900" indent="-342900" algn="l">
              <a:lnSpc>
                <a:spcPts val="2600"/>
              </a:lnSpc>
              <a:buSzPct val="100000"/>
              <a:buChar char="•"/>
            </a:pPr>
            <a:r>
              <a:rPr lang="en-US" sz="1600" dirty="0">
                <a:solidFill>
                  <a:srgbClr val="FFFFFF"/>
                </a:solidFill>
                <a:latin typeface="Funnel Sans" pitchFamily="34" charset="0"/>
                <a:ea typeface="Funnel Sans" pitchFamily="34" charset="-122"/>
                <a:cs typeface="Funnel Sans" pitchFamily="34" charset="-120"/>
              </a:rPr>
              <a:t>struktuuri taastamise</a:t>
            </a:r>
            <a:endParaRPr lang="en-US" sz="1600" dirty="0"/>
          </a:p>
          <a:p>
            <a:pPr marL="342900" indent="-342900" algn="l">
              <a:lnSpc>
                <a:spcPts val="2600"/>
              </a:lnSpc>
              <a:buSzPct val="100000"/>
              <a:buChar char="•"/>
            </a:pPr>
            <a:r>
              <a:rPr lang="en-US" sz="1600" dirty="0">
                <a:solidFill>
                  <a:srgbClr val="FFFFFF"/>
                </a:solidFill>
                <a:latin typeface="Funnel Sans" pitchFamily="34" charset="0"/>
                <a:ea typeface="Funnel Sans" pitchFamily="34" charset="-122"/>
                <a:cs typeface="Funnel Sans" pitchFamily="34" charset="-120"/>
              </a:rPr>
              <a:t>ümberplaneerimise</a:t>
            </a:r>
            <a:endParaRPr lang="en-US" sz="1600" dirty="0"/>
          </a:p>
        </p:txBody>
      </p:sp>
      <p:sp>
        <p:nvSpPr>
          <p:cNvPr id="16" name="Text 14"/>
          <p:cNvSpPr/>
          <p:nvPr/>
        </p:nvSpPr>
        <p:spPr>
          <a:xfrm>
            <a:off x="7636907" y="4791789"/>
            <a:ext cx="6104811" cy="335042"/>
          </a:xfrm>
          <a:prstGeom prst="rect">
            <a:avLst/>
          </a:prstGeom>
          <a:noFill/>
          <a:ln/>
        </p:spPr>
        <p:txBody>
          <a:bodyPr wrap="none" lIns="0" tIns="0" rIns="0" bIns="0" rtlCol="0" anchor="t"/>
          <a:lstStyle/>
          <a:p>
            <a:pPr marL="0" indent="0" algn="l">
              <a:lnSpc>
                <a:spcPts val="2600"/>
              </a:lnSpc>
              <a:buNone/>
            </a:pPr>
            <a:endParaRPr lang="en-US" sz="1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3314700"/>
            <a:ext cx="6541175"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Funnel Display" pitchFamily="34" charset="0"/>
                <a:ea typeface="Funnel Display" pitchFamily="34" charset="-122"/>
                <a:cs typeface="Funnel Display" pitchFamily="34" charset="-120"/>
              </a:rPr>
              <a:t>Tarneahela riskide juhtimine</a:t>
            </a:r>
            <a:endParaRPr lang="en-US" sz="3850" dirty="0"/>
          </a:p>
        </p:txBody>
      </p:sp>
      <p:sp>
        <p:nvSpPr>
          <p:cNvPr id="4" name="Text 1"/>
          <p:cNvSpPr/>
          <p:nvPr/>
        </p:nvSpPr>
        <p:spPr>
          <a:xfrm>
            <a:off x="6324124" y="4244697"/>
            <a:ext cx="7468553" cy="670084"/>
          </a:xfrm>
          <a:prstGeom prst="rect">
            <a:avLst/>
          </a:prstGeom>
          <a:noFill/>
          <a:ln/>
        </p:spPr>
        <p:txBody>
          <a:bodyPr wrap="square" lIns="0" tIns="0" rIns="0" bIns="0" rtlCol="0" anchor="t"/>
          <a:lstStyle/>
          <a:p>
            <a:pPr marL="0" indent="0" algn="l">
              <a:lnSpc>
                <a:spcPts val="2600"/>
              </a:lnSpc>
              <a:buNone/>
            </a:pPr>
            <a:r>
              <a:rPr lang="et-EE" sz="1600" dirty="0">
                <a:solidFill>
                  <a:srgbClr val="2B3541"/>
                </a:solidFill>
                <a:latin typeface="Funnel Sans" pitchFamily="34" charset="0"/>
                <a:ea typeface="Funnel Sans" pitchFamily="34" charset="-122"/>
                <a:cs typeface="Funnel Sans" pitchFamily="34" charset="-120"/>
              </a:rPr>
              <a:t>Peep Tomingas</a:t>
            </a:r>
            <a:endParaRPr lang="en-US" sz="1600" dirty="0"/>
          </a:p>
        </p:txBody>
      </p:sp>
    </p:spTree>
    <p:extLst>
      <p:ext uri="{BB962C8B-B14F-4D97-AF65-F5344CB8AC3E}">
        <p14:creationId xmlns:p14="http://schemas.microsoft.com/office/powerpoint/2010/main" val="1811621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3" name="Text 0"/>
          <p:cNvSpPr/>
          <p:nvPr/>
        </p:nvSpPr>
        <p:spPr>
          <a:xfrm>
            <a:off x="837724" y="955477"/>
            <a:ext cx="7231737" cy="554355"/>
          </a:xfrm>
          <a:prstGeom prst="rect">
            <a:avLst/>
          </a:prstGeom>
          <a:noFill/>
          <a:ln/>
        </p:spPr>
        <p:txBody>
          <a:bodyPr wrap="none" lIns="0" tIns="0" rIns="0" bIns="0" rtlCol="0" anchor="t"/>
          <a:lstStyle/>
          <a:p>
            <a:pPr marL="0" indent="0" algn="l">
              <a:lnSpc>
                <a:spcPts val="4350"/>
              </a:lnSpc>
              <a:buNone/>
            </a:pPr>
            <a:r>
              <a:rPr lang="en-US" sz="3450" dirty="0">
                <a:solidFill>
                  <a:srgbClr val="051D3A"/>
                </a:solidFill>
                <a:latin typeface="Funnel Display" pitchFamily="34" charset="0"/>
                <a:ea typeface="Funnel Display" pitchFamily="34" charset="-122"/>
                <a:cs typeface="Funnel Display" pitchFamily="34" charset="-120"/>
              </a:rPr>
              <a:t>Tarneahela riskijuhtimise raamistik</a:t>
            </a:r>
            <a:endParaRPr lang="en-US" sz="3450" dirty="0"/>
          </a:p>
        </p:txBody>
      </p:sp>
      <p:sp>
        <p:nvSpPr>
          <p:cNvPr id="4" name="Text 1"/>
          <p:cNvSpPr/>
          <p:nvPr/>
        </p:nvSpPr>
        <p:spPr>
          <a:xfrm>
            <a:off x="837724" y="1764268"/>
            <a:ext cx="7468553"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Tarneahela riskijuhtimine sisaldab nelja peamist etappi:</a:t>
            </a:r>
            <a:endParaRPr lang="en-US" sz="2400" dirty="0"/>
          </a:p>
        </p:txBody>
      </p:sp>
      <p:sp>
        <p:nvSpPr>
          <p:cNvPr id="5" name="Shape 2"/>
          <p:cNvSpPr/>
          <p:nvPr/>
        </p:nvSpPr>
        <p:spPr>
          <a:xfrm>
            <a:off x="837724" y="2241590"/>
            <a:ext cx="7468553" cy="1130975"/>
          </a:xfrm>
          <a:prstGeom prst="roundRect">
            <a:avLst>
              <a:gd name="adj" fmla="val 7001"/>
            </a:avLst>
          </a:prstGeom>
          <a:solidFill>
            <a:srgbClr val="FAF5EB"/>
          </a:solidFill>
          <a:ln w="22860">
            <a:solidFill>
              <a:srgbClr val="D5CDBE"/>
            </a:solidFill>
            <a:prstDash val="solid"/>
          </a:ln>
        </p:spPr>
      </p:sp>
      <p:sp>
        <p:nvSpPr>
          <p:cNvPr id="6" name="Shape 3"/>
          <p:cNvSpPr/>
          <p:nvPr/>
        </p:nvSpPr>
        <p:spPr>
          <a:xfrm>
            <a:off x="860584" y="2264450"/>
            <a:ext cx="754023" cy="1085255"/>
          </a:xfrm>
          <a:prstGeom prst="roundRect">
            <a:avLst>
              <a:gd name="adj" fmla="val 6862"/>
            </a:avLst>
          </a:prstGeom>
          <a:solidFill>
            <a:srgbClr val="FAF5EB"/>
          </a:solidFill>
          <a:ln/>
        </p:spPr>
      </p:sp>
      <p:sp>
        <p:nvSpPr>
          <p:cNvPr id="7" name="Text 4"/>
          <p:cNvSpPr/>
          <p:nvPr/>
        </p:nvSpPr>
        <p:spPr>
          <a:xfrm>
            <a:off x="1092398" y="2630329"/>
            <a:ext cx="282654" cy="353378"/>
          </a:xfrm>
          <a:prstGeom prst="rect">
            <a:avLst/>
          </a:prstGeom>
          <a:noFill/>
          <a:ln/>
        </p:spPr>
        <p:txBody>
          <a:bodyPr wrap="none" lIns="0" tIns="0" rIns="0" bIns="0" rtlCol="0" anchor="t"/>
          <a:lstStyle/>
          <a:p>
            <a:pPr marL="0" indent="0" algn="l">
              <a:lnSpc>
                <a:spcPts val="2200"/>
              </a:lnSpc>
              <a:buNone/>
            </a:pPr>
            <a:r>
              <a:rPr lang="en-US" sz="2400" dirty="0">
                <a:solidFill>
                  <a:srgbClr val="2B3541"/>
                </a:solidFill>
                <a:latin typeface="Funnel Display" pitchFamily="34" charset="0"/>
                <a:ea typeface="Funnel Display" pitchFamily="34" charset="-122"/>
                <a:cs typeface="Funnel Display" pitchFamily="34" charset="-120"/>
              </a:rPr>
              <a:t>1</a:t>
            </a:r>
            <a:endParaRPr lang="en-US" sz="2400" dirty="0"/>
          </a:p>
        </p:txBody>
      </p:sp>
      <p:sp>
        <p:nvSpPr>
          <p:cNvPr id="8" name="Text 5"/>
          <p:cNvSpPr/>
          <p:nvPr/>
        </p:nvSpPr>
        <p:spPr>
          <a:xfrm>
            <a:off x="1784152" y="2452926"/>
            <a:ext cx="2217777" cy="277178"/>
          </a:xfrm>
          <a:prstGeom prst="rect">
            <a:avLst/>
          </a:prstGeom>
          <a:noFill/>
          <a:ln/>
        </p:spPr>
        <p:txBody>
          <a:bodyPr wrap="none" lIns="0" tIns="0" rIns="0" bIns="0" rtlCol="0" anchor="t"/>
          <a:lstStyle/>
          <a:p>
            <a:pPr marL="0" indent="0" algn="l">
              <a:lnSpc>
                <a:spcPts val="2150"/>
              </a:lnSpc>
              <a:buNone/>
            </a:pPr>
            <a:r>
              <a:rPr lang="en-US" sz="2400" dirty="0">
                <a:solidFill>
                  <a:srgbClr val="2B3541"/>
                </a:solidFill>
                <a:latin typeface="Funnel Display" pitchFamily="34" charset="0"/>
                <a:ea typeface="Funnel Display" pitchFamily="34" charset="-122"/>
                <a:cs typeface="Funnel Display" pitchFamily="34" charset="-120"/>
              </a:rPr>
              <a:t>Riskide tuvastamine</a:t>
            </a:r>
            <a:endParaRPr lang="en-US" sz="2400" dirty="0"/>
          </a:p>
        </p:txBody>
      </p:sp>
      <p:sp>
        <p:nvSpPr>
          <p:cNvPr id="9" name="Shape 6"/>
          <p:cNvSpPr/>
          <p:nvPr/>
        </p:nvSpPr>
        <p:spPr>
          <a:xfrm>
            <a:off x="837724" y="3542109"/>
            <a:ext cx="7468553" cy="1130975"/>
          </a:xfrm>
          <a:prstGeom prst="roundRect">
            <a:avLst>
              <a:gd name="adj" fmla="val 7001"/>
            </a:avLst>
          </a:prstGeom>
          <a:solidFill>
            <a:srgbClr val="FAF5EB"/>
          </a:solidFill>
          <a:ln w="22860">
            <a:solidFill>
              <a:srgbClr val="D5CDBE"/>
            </a:solidFill>
            <a:prstDash val="solid"/>
          </a:ln>
        </p:spPr>
      </p:sp>
      <p:sp>
        <p:nvSpPr>
          <p:cNvPr id="10" name="Shape 7"/>
          <p:cNvSpPr/>
          <p:nvPr/>
        </p:nvSpPr>
        <p:spPr>
          <a:xfrm>
            <a:off x="860584" y="3564969"/>
            <a:ext cx="754023" cy="1085255"/>
          </a:xfrm>
          <a:prstGeom prst="roundRect">
            <a:avLst>
              <a:gd name="adj" fmla="val 6862"/>
            </a:avLst>
          </a:prstGeom>
          <a:solidFill>
            <a:srgbClr val="FAF5EB"/>
          </a:solidFill>
          <a:ln/>
        </p:spPr>
      </p:sp>
      <p:sp>
        <p:nvSpPr>
          <p:cNvPr id="11" name="Text 8"/>
          <p:cNvSpPr/>
          <p:nvPr/>
        </p:nvSpPr>
        <p:spPr>
          <a:xfrm>
            <a:off x="1092398" y="3930848"/>
            <a:ext cx="282654" cy="353378"/>
          </a:xfrm>
          <a:prstGeom prst="rect">
            <a:avLst/>
          </a:prstGeom>
          <a:noFill/>
          <a:ln/>
        </p:spPr>
        <p:txBody>
          <a:bodyPr wrap="none" lIns="0" tIns="0" rIns="0" bIns="0" rtlCol="0" anchor="t"/>
          <a:lstStyle/>
          <a:p>
            <a:pPr marL="0" indent="0" algn="l">
              <a:lnSpc>
                <a:spcPts val="2200"/>
              </a:lnSpc>
              <a:buNone/>
            </a:pPr>
            <a:r>
              <a:rPr lang="en-US" sz="2400" dirty="0">
                <a:solidFill>
                  <a:srgbClr val="2B3541"/>
                </a:solidFill>
                <a:latin typeface="Funnel Display" pitchFamily="34" charset="0"/>
                <a:ea typeface="Funnel Display" pitchFamily="34" charset="-122"/>
                <a:cs typeface="Funnel Display" pitchFamily="34" charset="-120"/>
              </a:rPr>
              <a:t>2</a:t>
            </a:r>
            <a:endParaRPr lang="en-US" sz="2400" dirty="0"/>
          </a:p>
        </p:txBody>
      </p:sp>
      <p:sp>
        <p:nvSpPr>
          <p:cNvPr id="12" name="Text 9"/>
          <p:cNvSpPr/>
          <p:nvPr/>
        </p:nvSpPr>
        <p:spPr>
          <a:xfrm>
            <a:off x="1784152" y="3753445"/>
            <a:ext cx="3032522" cy="277178"/>
          </a:xfrm>
          <a:prstGeom prst="rect">
            <a:avLst/>
          </a:prstGeom>
          <a:noFill/>
          <a:ln/>
        </p:spPr>
        <p:txBody>
          <a:bodyPr wrap="none" lIns="0" tIns="0" rIns="0" bIns="0" rtlCol="0" anchor="t"/>
          <a:lstStyle/>
          <a:p>
            <a:pPr marL="0" indent="0" algn="l">
              <a:lnSpc>
                <a:spcPts val="2150"/>
              </a:lnSpc>
              <a:buNone/>
            </a:pPr>
            <a:r>
              <a:rPr lang="en-US" sz="2400" dirty="0">
                <a:solidFill>
                  <a:srgbClr val="2B3541"/>
                </a:solidFill>
                <a:latin typeface="Funnel Display" pitchFamily="34" charset="0"/>
                <a:ea typeface="Funnel Display" pitchFamily="34" charset="-122"/>
                <a:cs typeface="Funnel Display" pitchFamily="34" charset="-120"/>
              </a:rPr>
              <a:t>Riskide hindamine ja analüüs</a:t>
            </a:r>
            <a:endParaRPr lang="en-US" sz="2400" dirty="0"/>
          </a:p>
        </p:txBody>
      </p:sp>
      <p:sp>
        <p:nvSpPr>
          <p:cNvPr id="13" name="Shape 10"/>
          <p:cNvSpPr/>
          <p:nvPr/>
        </p:nvSpPr>
        <p:spPr>
          <a:xfrm>
            <a:off x="837724" y="4842629"/>
            <a:ext cx="7468553" cy="1130975"/>
          </a:xfrm>
          <a:prstGeom prst="roundRect">
            <a:avLst>
              <a:gd name="adj" fmla="val 7001"/>
            </a:avLst>
          </a:prstGeom>
          <a:solidFill>
            <a:srgbClr val="FAF5EB"/>
          </a:solidFill>
          <a:ln w="22860">
            <a:solidFill>
              <a:srgbClr val="D5CDBE"/>
            </a:solidFill>
            <a:prstDash val="solid"/>
          </a:ln>
        </p:spPr>
      </p:sp>
      <p:sp>
        <p:nvSpPr>
          <p:cNvPr id="14" name="Shape 11"/>
          <p:cNvSpPr/>
          <p:nvPr/>
        </p:nvSpPr>
        <p:spPr>
          <a:xfrm>
            <a:off x="860584" y="4865489"/>
            <a:ext cx="754023" cy="1085255"/>
          </a:xfrm>
          <a:prstGeom prst="roundRect">
            <a:avLst>
              <a:gd name="adj" fmla="val 6862"/>
            </a:avLst>
          </a:prstGeom>
          <a:solidFill>
            <a:srgbClr val="FAF5EB"/>
          </a:solidFill>
          <a:ln/>
        </p:spPr>
      </p:sp>
      <p:sp>
        <p:nvSpPr>
          <p:cNvPr id="15" name="Text 12"/>
          <p:cNvSpPr/>
          <p:nvPr/>
        </p:nvSpPr>
        <p:spPr>
          <a:xfrm>
            <a:off x="1092398" y="5231368"/>
            <a:ext cx="282654" cy="353378"/>
          </a:xfrm>
          <a:prstGeom prst="rect">
            <a:avLst/>
          </a:prstGeom>
          <a:noFill/>
          <a:ln/>
        </p:spPr>
        <p:txBody>
          <a:bodyPr wrap="none" lIns="0" tIns="0" rIns="0" bIns="0" rtlCol="0" anchor="t"/>
          <a:lstStyle/>
          <a:p>
            <a:pPr marL="0" indent="0" algn="l">
              <a:lnSpc>
                <a:spcPts val="2200"/>
              </a:lnSpc>
              <a:buNone/>
            </a:pPr>
            <a:r>
              <a:rPr lang="en-US" sz="2400" dirty="0">
                <a:solidFill>
                  <a:srgbClr val="2B3541"/>
                </a:solidFill>
                <a:latin typeface="Funnel Display" pitchFamily="34" charset="0"/>
                <a:ea typeface="Funnel Display" pitchFamily="34" charset="-122"/>
                <a:cs typeface="Funnel Display" pitchFamily="34" charset="-120"/>
              </a:rPr>
              <a:t>3</a:t>
            </a:r>
            <a:endParaRPr lang="en-US" sz="2400" dirty="0"/>
          </a:p>
        </p:txBody>
      </p:sp>
      <p:sp>
        <p:nvSpPr>
          <p:cNvPr id="16" name="Text 13"/>
          <p:cNvSpPr/>
          <p:nvPr/>
        </p:nvSpPr>
        <p:spPr>
          <a:xfrm>
            <a:off x="1784152" y="5053965"/>
            <a:ext cx="3782139" cy="277178"/>
          </a:xfrm>
          <a:prstGeom prst="rect">
            <a:avLst/>
          </a:prstGeom>
          <a:noFill/>
          <a:ln/>
        </p:spPr>
        <p:txBody>
          <a:bodyPr wrap="none" lIns="0" tIns="0" rIns="0" bIns="0" rtlCol="0" anchor="t"/>
          <a:lstStyle/>
          <a:p>
            <a:pPr marL="0" indent="0" algn="l">
              <a:lnSpc>
                <a:spcPts val="2150"/>
              </a:lnSpc>
              <a:buNone/>
            </a:pPr>
            <a:r>
              <a:rPr lang="et-EE" sz="2400" dirty="0">
                <a:solidFill>
                  <a:srgbClr val="2B3541"/>
                </a:solidFill>
                <a:latin typeface="Funnel Display" pitchFamily="34" charset="0"/>
                <a:ea typeface="Funnel Display" pitchFamily="34" charset="-122"/>
                <a:cs typeface="Funnel Display" pitchFamily="34" charset="-120"/>
              </a:rPr>
              <a:t>Leevendus</a:t>
            </a:r>
            <a:r>
              <a:rPr lang="en-US" sz="2400" dirty="0" err="1">
                <a:solidFill>
                  <a:srgbClr val="2B3541"/>
                </a:solidFill>
                <a:latin typeface="Funnel Display" pitchFamily="34" charset="0"/>
                <a:ea typeface="Funnel Display" pitchFamily="34" charset="-122"/>
                <a:cs typeface="Funnel Display" pitchFamily="34" charset="-120"/>
              </a:rPr>
              <a:t>meetmete</a:t>
            </a:r>
            <a:r>
              <a:rPr lang="en-US" sz="2400" dirty="0">
                <a:solidFill>
                  <a:srgbClr val="2B3541"/>
                </a:solidFill>
                <a:latin typeface="Funnel Display" pitchFamily="34" charset="0"/>
                <a:ea typeface="Funnel Display" pitchFamily="34" charset="-122"/>
                <a:cs typeface="Funnel Display" pitchFamily="34" charset="-120"/>
              </a:rPr>
              <a:t> kehtestamine</a:t>
            </a:r>
            <a:endParaRPr lang="en-US" sz="2400" dirty="0"/>
          </a:p>
        </p:txBody>
      </p:sp>
      <p:sp>
        <p:nvSpPr>
          <p:cNvPr id="17" name="Shape 14"/>
          <p:cNvSpPr/>
          <p:nvPr/>
        </p:nvSpPr>
        <p:spPr>
          <a:xfrm>
            <a:off x="837724" y="6143149"/>
            <a:ext cx="7468553" cy="1130975"/>
          </a:xfrm>
          <a:prstGeom prst="roundRect">
            <a:avLst>
              <a:gd name="adj" fmla="val 7001"/>
            </a:avLst>
          </a:prstGeom>
          <a:solidFill>
            <a:srgbClr val="FAF5EB"/>
          </a:solidFill>
          <a:ln w="22860">
            <a:solidFill>
              <a:srgbClr val="D5CDBE"/>
            </a:solidFill>
            <a:prstDash val="solid"/>
          </a:ln>
        </p:spPr>
      </p:sp>
      <p:sp>
        <p:nvSpPr>
          <p:cNvPr id="18" name="Shape 15"/>
          <p:cNvSpPr/>
          <p:nvPr/>
        </p:nvSpPr>
        <p:spPr>
          <a:xfrm>
            <a:off x="860584" y="6166009"/>
            <a:ext cx="754023" cy="1085255"/>
          </a:xfrm>
          <a:prstGeom prst="roundRect">
            <a:avLst>
              <a:gd name="adj" fmla="val 6862"/>
            </a:avLst>
          </a:prstGeom>
          <a:solidFill>
            <a:srgbClr val="FAF5EB"/>
          </a:solidFill>
          <a:ln/>
        </p:spPr>
      </p:sp>
      <p:sp>
        <p:nvSpPr>
          <p:cNvPr id="19" name="Text 16"/>
          <p:cNvSpPr/>
          <p:nvPr/>
        </p:nvSpPr>
        <p:spPr>
          <a:xfrm>
            <a:off x="1092398" y="6531888"/>
            <a:ext cx="282654" cy="353378"/>
          </a:xfrm>
          <a:prstGeom prst="rect">
            <a:avLst/>
          </a:prstGeom>
          <a:noFill/>
          <a:ln/>
        </p:spPr>
        <p:txBody>
          <a:bodyPr wrap="none" lIns="0" tIns="0" rIns="0" bIns="0" rtlCol="0" anchor="t"/>
          <a:lstStyle/>
          <a:p>
            <a:pPr marL="0" indent="0" algn="l">
              <a:lnSpc>
                <a:spcPts val="2200"/>
              </a:lnSpc>
              <a:buNone/>
            </a:pPr>
            <a:r>
              <a:rPr lang="en-US" sz="2400" dirty="0">
                <a:solidFill>
                  <a:srgbClr val="2B3541"/>
                </a:solidFill>
                <a:latin typeface="Funnel Display" pitchFamily="34" charset="0"/>
                <a:ea typeface="Funnel Display" pitchFamily="34" charset="-122"/>
                <a:cs typeface="Funnel Display" pitchFamily="34" charset="-120"/>
              </a:rPr>
              <a:t>4</a:t>
            </a:r>
            <a:endParaRPr lang="en-US" sz="2400" dirty="0"/>
          </a:p>
        </p:txBody>
      </p:sp>
      <p:sp>
        <p:nvSpPr>
          <p:cNvPr id="20" name="Text 17"/>
          <p:cNvSpPr/>
          <p:nvPr/>
        </p:nvSpPr>
        <p:spPr>
          <a:xfrm>
            <a:off x="1784152" y="6354485"/>
            <a:ext cx="2217777" cy="277178"/>
          </a:xfrm>
          <a:prstGeom prst="rect">
            <a:avLst/>
          </a:prstGeom>
          <a:noFill/>
          <a:ln/>
        </p:spPr>
        <p:txBody>
          <a:bodyPr wrap="none" lIns="0" tIns="0" rIns="0" bIns="0" rtlCol="0" anchor="t"/>
          <a:lstStyle/>
          <a:p>
            <a:pPr marL="0" indent="0" algn="l">
              <a:lnSpc>
                <a:spcPts val="2150"/>
              </a:lnSpc>
              <a:buNone/>
            </a:pPr>
            <a:r>
              <a:rPr lang="en-US" sz="2400" dirty="0">
                <a:solidFill>
                  <a:srgbClr val="2B3541"/>
                </a:solidFill>
                <a:latin typeface="Funnel Display" pitchFamily="34" charset="0"/>
                <a:ea typeface="Funnel Display" pitchFamily="34" charset="-122"/>
                <a:cs typeface="Funnel Display" pitchFamily="34" charset="-120"/>
              </a:rPr>
              <a:t>Monitoorimine</a:t>
            </a:r>
            <a:endParaRPr 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833914" y="577334"/>
            <a:ext cx="7572018" cy="521137"/>
          </a:xfrm>
          <a:prstGeom prst="rect">
            <a:avLst/>
          </a:prstGeom>
          <a:noFill/>
          <a:ln/>
        </p:spPr>
        <p:txBody>
          <a:bodyPr wrap="none" lIns="0" tIns="0" rIns="0" bIns="0" rtlCol="0" anchor="t"/>
          <a:lstStyle/>
          <a:p>
            <a:pPr marL="0" indent="0" algn="l">
              <a:lnSpc>
                <a:spcPts val="4100"/>
              </a:lnSpc>
              <a:buNone/>
            </a:pPr>
            <a:r>
              <a:rPr lang="en-US" sz="3250" dirty="0">
                <a:solidFill>
                  <a:srgbClr val="051D3A"/>
                </a:solidFill>
                <a:latin typeface="Funnel Display" pitchFamily="34" charset="0"/>
                <a:ea typeface="Funnel Display" pitchFamily="34" charset="-122"/>
                <a:cs typeface="Funnel Display" pitchFamily="34" charset="-120"/>
              </a:rPr>
              <a:t>Tarneahela riskide hindamise sammud</a:t>
            </a:r>
            <a:endParaRPr lang="en-US" sz="3250" dirty="0"/>
          </a:p>
        </p:txBody>
      </p:sp>
      <p:sp>
        <p:nvSpPr>
          <p:cNvPr id="3" name="Shape 1"/>
          <p:cNvSpPr/>
          <p:nvPr/>
        </p:nvSpPr>
        <p:spPr>
          <a:xfrm>
            <a:off x="833914" y="1323380"/>
            <a:ext cx="12962573" cy="1273612"/>
          </a:xfrm>
          <a:prstGeom prst="roundRect">
            <a:avLst>
              <a:gd name="adj" fmla="val 5844"/>
            </a:avLst>
          </a:prstGeom>
          <a:solidFill>
            <a:srgbClr val="FAF5EB"/>
          </a:solidFill>
          <a:ln w="22860">
            <a:solidFill>
              <a:srgbClr val="D5CDBE"/>
            </a:solidFill>
            <a:prstDash val="solid"/>
          </a:ln>
        </p:spPr>
      </p:sp>
      <p:sp>
        <p:nvSpPr>
          <p:cNvPr id="4" name="Shape 2"/>
          <p:cNvSpPr/>
          <p:nvPr/>
        </p:nvSpPr>
        <p:spPr>
          <a:xfrm>
            <a:off x="856774" y="1346240"/>
            <a:ext cx="708779" cy="1227892"/>
          </a:xfrm>
          <a:prstGeom prst="roundRect">
            <a:avLst>
              <a:gd name="adj" fmla="val 6631"/>
            </a:avLst>
          </a:prstGeom>
          <a:solidFill>
            <a:srgbClr val="FAF5EB"/>
          </a:solidFill>
          <a:ln/>
        </p:spPr>
      </p:sp>
      <p:sp>
        <p:nvSpPr>
          <p:cNvPr id="5" name="Text 3"/>
          <p:cNvSpPr/>
          <p:nvPr/>
        </p:nvSpPr>
        <p:spPr>
          <a:xfrm>
            <a:off x="1074420" y="1794034"/>
            <a:ext cx="265748" cy="332184"/>
          </a:xfrm>
          <a:prstGeom prst="rect">
            <a:avLst/>
          </a:prstGeom>
          <a:noFill/>
          <a:ln/>
        </p:spPr>
        <p:txBody>
          <a:bodyPr wrap="none" lIns="0" tIns="0" rIns="0" bIns="0" rtlCol="0" anchor="t"/>
          <a:lstStyle/>
          <a:p>
            <a:pPr marL="0" indent="0" algn="l">
              <a:lnSpc>
                <a:spcPts val="2050"/>
              </a:lnSpc>
              <a:buNone/>
            </a:pPr>
            <a:r>
              <a:rPr lang="en-US" sz="3200" dirty="0">
                <a:solidFill>
                  <a:srgbClr val="2B3541"/>
                </a:solidFill>
                <a:latin typeface="Funnel Display" pitchFamily="34" charset="0"/>
                <a:ea typeface="Funnel Display" pitchFamily="34" charset="-122"/>
                <a:cs typeface="Funnel Display" pitchFamily="34" charset="-120"/>
              </a:rPr>
              <a:t>1</a:t>
            </a:r>
            <a:endParaRPr lang="en-US" sz="3200" dirty="0"/>
          </a:p>
        </p:txBody>
      </p:sp>
      <p:sp>
        <p:nvSpPr>
          <p:cNvPr id="6" name="Text 4"/>
          <p:cNvSpPr/>
          <p:nvPr/>
        </p:nvSpPr>
        <p:spPr>
          <a:xfrm>
            <a:off x="1715453" y="1523405"/>
            <a:ext cx="2746772" cy="260509"/>
          </a:xfrm>
          <a:prstGeom prst="rect">
            <a:avLst/>
          </a:prstGeom>
          <a:noFill/>
          <a:ln/>
        </p:spPr>
        <p:txBody>
          <a:bodyPr wrap="none" lIns="0" tIns="0" rIns="0" bIns="0" rtlCol="0" anchor="t"/>
          <a:lstStyle/>
          <a:p>
            <a:pPr marL="0" indent="0" algn="l">
              <a:lnSpc>
                <a:spcPts val="2050"/>
              </a:lnSpc>
              <a:buNone/>
            </a:pPr>
            <a:r>
              <a:rPr lang="en-US" sz="2400" dirty="0">
                <a:solidFill>
                  <a:srgbClr val="2B3541"/>
                </a:solidFill>
                <a:latin typeface="Funnel Display" pitchFamily="34" charset="0"/>
                <a:ea typeface="Funnel Display" pitchFamily="34" charset="-122"/>
                <a:cs typeface="Funnel Display" pitchFamily="34" charset="-120"/>
              </a:rPr>
              <a:t>Sisemiste riskide hindamine</a:t>
            </a:r>
            <a:endParaRPr lang="en-US" sz="2400" dirty="0"/>
          </a:p>
        </p:txBody>
      </p:sp>
      <p:sp>
        <p:nvSpPr>
          <p:cNvPr id="7" name="Text 5"/>
          <p:cNvSpPr/>
          <p:nvPr/>
        </p:nvSpPr>
        <p:spPr>
          <a:xfrm>
            <a:off x="1715453" y="1873806"/>
            <a:ext cx="11881009" cy="523161"/>
          </a:xfrm>
          <a:prstGeom prst="rect">
            <a:avLst/>
          </a:prstGeom>
          <a:noFill/>
          <a:ln/>
        </p:spPr>
        <p:txBody>
          <a:bodyPr wrap="square" lIns="0" tIns="0" rIns="0" bIns="0" rtlCol="0" anchor="t"/>
          <a:lstStyle/>
          <a:p>
            <a:pPr marL="0" indent="0" algn="l">
              <a:lnSpc>
                <a:spcPts val="2050"/>
              </a:lnSpc>
              <a:buNone/>
            </a:pPr>
            <a:r>
              <a:rPr lang="et-EE" dirty="0">
                <a:solidFill>
                  <a:srgbClr val="2B3541"/>
                </a:solidFill>
                <a:latin typeface="Funnel Sans" pitchFamily="34" charset="0"/>
                <a:ea typeface="Funnel Sans" pitchFamily="34" charset="-122"/>
                <a:cs typeface="Funnel Sans" pitchFamily="34" charset="-120"/>
              </a:rPr>
              <a:t>O</a:t>
            </a:r>
            <a:r>
              <a:rPr lang="en-US" dirty="0" err="1">
                <a:solidFill>
                  <a:srgbClr val="2B3541"/>
                </a:solidFill>
                <a:latin typeface="Funnel Sans" pitchFamily="34" charset="0"/>
                <a:ea typeface="Funnel Sans" pitchFamily="34" charset="-122"/>
                <a:cs typeface="Funnel Sans" pitchFamily="34" charset="-120"/>
              </a:rPr>
              <a:t>rganisatsioonile</a:t>
            </a:r>
            <a:r>
              <a:rPr lang="en-US" dirty="0">
                <a:solidFill>
                  <a:srgbClr val="2B3541"/>
                </a:solidFill>
                <a:latin typeface="Funnel Sans" pitchFamily="34" charset="0"/>
                <a:ea typeface="Funnel Sans" pitchFamily="34" charset="-122"/>
                <a:cs typeface="Funnel Sans" pitchFamily="34" charset="-120"/>
              </a:rPr>
              <a:t> omaste sisemiste riskide hindamine, näiteks tegevuse ebaefektiivsus, teie tehnoloogilise infrastruktuuri nõrgad kohad, rahalised haavatavused ja inimressursside piirangud. </a:t>
            </a:r>
            <a:endParaRPr lang="en-US" dirty="0"/>
          </a:p>
        </p:txBody>
      </p:sp>
      <p:sp>
        <p:nvSpPr>
          <p:cNvPr id="8" name="Shape 6"/>
          <p:cNvSpPr/>
          <p:nvPr/>
        </p:nvSpPr>
        <p:spPr>
          <a:xfrm>
            <a:off x="833914" y="2746891"/>
            <a:ext cx="12962573" cy="1535192"/>
          </a:xfrm>
          <a:prstGeom prst="roundRect">
            <a:avLst>
              <a:gd name="adj" fmla="val 4848"/>
            </a:avLst>
          </a:prstGeom>
          <a:solidFill>
            <a:srgbClr val="FAF5EB"/>
          </a:solidFill>
          <a:ln w="22860">
            <a:solidFill>
              <a:srgbClr val="D5CDBE"/>
            </a:solidFill>
            <a:prstDash val="solid"/>
          </a:ln>
        </p:spPr>
      </p:sp>
      <p:sp>
        <p:nvSpPr>
          <p:cNvPr id="9" name="Shape 7"/>
          <p:cNvSpPr/>
          <p:nvPr/>
        </p:nvSpPr>
        <p:spPr>
          <a:xfrm>
            <a:off x="856774" y="2769751"/>
            <a:ext cx="708779" cy="1489472"/>
          </a:xfrm>
          <a:prstGeom prst="roundRect">
            <a:avLst>
              <a:gd name="adj" fmla="val 6631"/>
            </a:avLst>
          </a:prstGeom>
          <a:solidFill>
            <a:srgbClr val="FAF5EB"/>
          </a:solidFill>
          <a:ln/>
        </p:spPr>
      </p:sp>
      <p:sp>
        <p:nvSpPr>
          <p:cNvPr id="10" name="Text 8"/>
          <p:cNvSpPr/>
          <p:nvPr/>
        </p:nvSpPr>
        <p:spPr>
          <a:xfrm>
            <a:off x="1074420" y="3348395"/>
            <a:ext cx="265748" cy="332184"/>
          </a:xfrm>
          <a:prstGeom prst="rect">
            <a:avLst/>
          </a:prstGeom>
          <a:noFill/>
          <a:ln/>
        </p:spPr>
        <p:txBody>
          <a:bodyPr wrap="none" lIns="0" tIns="0" rIns="0" bIns="0" rtlCol="0" anchor="t"/>
          <a:lstStyle/>
          <a:p>
            <a:pPr marL="0" indent="0" algn="l">
              <a:lnSpc>
                <a:spcPts val="2050"/>
              </a:lnSpc>
              <a:buNone/>
            </a:pPr>
            <a:r>
              <a:rPr lang="en-US" sz="3200" dirty="0">
                <a:solidFill>
                  <a:srgbClr val="2B3541"/>
                </a:solidFill>
                <a:latin typeface="Funnel Display" pitchFamily="34" charset="0"/>
                <a:ea typeface="Funnel Display" pitchFamily="34" charset="-122"/>
                <a:cs typeface="Funnel Display" pitchFamily="34" charset="-120"/>
              </a:rPr>
              <a:t>2</a:t>
            </a:r>
            <a:endParaRPr lang="en-US" sz="3200" dirty="0"/>
          </a:p>
        </p:txBody>
      </p:sp>
      <p:sp>
        <p:nvSpPr>
          <p:cNvPr id="11" name="Text 9"/>
          <p:cNvSpPr/>
          <p:nvPr/>
        </p:nvSpPr>
        <p:spPr>
          <a:xfrm>
            <a:off x="1715453" y="2946916"/>
            <a:ext cx="2444115" cy="260509"/>
          </a:xfrm>
          <a:prstGeom prst="rect">
            <a:avLst/>
          </a:prstGeom>
          <a:noFill/>
          <a:ln/>
        </p:spPr>
        <p:txBody>
          <a:bodyPr wrap="none" lIns="0" tIns="0" rIns="0" bIns="0" rtlCol="0" anchor="t"/>
          <a:lstStyle/>
          <a:p>
            <a:pPr marL="0" indent="0" algn="l">
              <a:lnSpc>
                <a:spcPts val="2050"/>
              </a:lnSpc>
              <a:buNone/>
            </a:pPr>
            <a:r>
              <a:rPr lang="en-US" sz="2400" dirty="0">
                <a:solidFill>
                  <a:srgbClr val="2B3541"/>
                </a:solidFill>
                <a:latin typeface="Funnel Display" pitchFamily="34" charset="0"/>
                <a:ea typeface="Funnel Display" pitchFamily="34" charset="-122"/>
                <a:cs typeface="Funnel Display" pitchFamily="34" charset="-120"/>
              </a:rPr>
              <a:t>Väliste riskide hindamine</a:t>
            </a:r>
            <a:endParaRPr lang="en-US" sz="2400" dirty="0"/>
          </a:p>
        </p:txBody>
      </p:sp>
      <p:sp>
        <p:nvSpPr>
          <p:cNvPr id="12" name="Text 10"/>
          <p:cNvSpPr/>
          <p:nvPr/>
        </p:nvSpPr>
        <p:spPr>
          <a:xfrm>
            <a:off x="1715453" y="3297317"/>
            <a:ext cx="11881009" cy="784741"/>
          </a:xfrm>
          <a:prstGeom prst="rect">
            <a:avLst/>
          </a:prstGeom>
          <a:noFill/>
          <a:ln/>
        </p:spPr>
        <p:txBody>
          <a:bodyPr wrap="square" lIns="0" tIns="0" rIns="0" bIns="0" rtlCol="0" anchor="t"/>
          <a:lstStyle/>
          <a:p>
            <a:pPr marL="0" indent="0" algn="l">
              <a:lnSpc>
                <a:spcPts val="2050"/>
              </a:lnSpc>
              <a:buNone/>
            </a:pPr>
            <a:r>
              <a:rPr lang="et-EE" dirty="0">
                <a:solidFill>
                  <a:srgbClr val="2B3541"/>
                </a:solidFill>
                <a:latin typeface="Funnel Sans" pitchFamily="34" charset="0"/>
                <a:ea typeface="Funnel Sans" pitchFamily="34" charset="-122"/>
                <a:cs typeface="Funnel Sans" pitchFamily="34" charset="-120"/>
              </a:rPr>
              <a:t>Kuidas </a:t>
            </a:r>
            <a:r>
              <a:rPr lang="en-US" dirty="0">
                <a:solidFill>
                  <a:srgbClr val="2B3541"/>
                </a:solidFill>
                <a:latin typeface="Funnel Sans" pitchFamily="34" charset="0"/>
                <a:ea typeface="Funnel Sans" pitchFamily="34" charset="-122"/>
                <a:cs typeface="Funnel Sans" pitchFamily="34" charset="-120"/>
              </a:rPr>
              <a:t>olla pidevalt kursis asjakohaste valdkonna uudiste, valitsuse teadaannetega ja turusuundumustega, et tuvastada potentsiaalseid riske.</a:t>
            </a:r>
            <a:endParaRPr lang="en-US" dirty="0"/>
          </a:p>
        </p:txBody>
      </p:sp>
      <p:sp>
        <p:nvSpPr>
          <p:cNvPr id="13" name="Shape 11"/>
          <p:cNvSpPr/>
          <p:nvPr/>
        </p:nvSpPr>
        <p:spPr>
          <a:xfrm>
            <a:off x="833914" y="4431983"/>
            <a:ext cx="12962573" cy="1535192"/>
          </a:xfrm>
          <a:prstGeom prst="roundRect">
            <a:avLst>
              <a:gd name="adj" fmla="val 4848"/>
            </a:avLst>
          </a:prstGeom>
          <a:solidFill>
            <a:srgbClr val="FAF5EB"/>
          </a:solidFill>
          <a:ln w="22860">
            <a:solidFill>
              <a:srgbClr val="D5CDBE"/>
            </a:solidFill>
            <a:prstDash val="solid"/>
          </a:ln>
        </p:spPr>
      </p:sp>
      <p:sp>
        <p:nvSpPr>
          <p:cNvPr id="14" name="Shape 12"/>
          <p:cNvSpPr/>
          <p:nvPr/>
        </p:nvSpPr>
        <p:spPr>
          <a:xfrm>
            <a:off x="856774" y="4454843"/>
            <a:ext cx="708779" cy="1489472"/>
          </a:xfrm>
          <a:prstGeom prst="roundRect">
            <a:avLst>
              <a:gd name="adj" fmla="val 6631"/>
            </a:avLst>
          </a:prstGeom>
          <a:solidFill>
            <a:srgbClr val="FAF5EB"/>
          </a:solidFill>
          <a:ln/>
        </p:spPr>
      </p:sp>
      <p:sp>
        <p:nvSpPr>
          <p:cNvPr id="15" name="Text 13"/>
          <p:cNvSpPr/>
          <p:nvPr/>
        </p:nvSpPr>
        <p:spPr>
          <a:xfrm>
            <a:off x="1074420" y="5033486"/>
            <a:ext cx="265748" cy="332184"/>
          </a:xfrm>
          <a:prstGeom prst="rect">
            <a:avLst/>
          </a:prstGeom>
          <a:noFill/>
          <a:ln/>
        </p:spPr>
        <p:txBody>
          <a:bodyPr wrap="none" lIns="0" tIns="0" rIns="0" bIns="0" rtlCol="0" anchor="t"/>
          <a:lstStyle/>
          <a:p>
            <a:pPr marL="0" indent="0" algn="l">
              <a:lnSpc>
                <a:spcPts val="2050"/>
              </a:lnSpc>
              <a:buNone/>
            </a:pPr>
            <a:r>
              <a:rPr lang="en-US" sz="3200" dirty="0">
                <a:solidFill>
                  <a:srgbClr val="2B3541"/>
                </a:solidFill>
                <a:latin typeface="Funnel Display" pitchFamily="34" charset="0"/>
                <a:ea typeface="Funnel Display" pitchFamily="34" charset="-122"/>
                <a:cs typeface="Funnel Display" pitchFamily="34" charset="-120"/>
              </a:rPr>
              <a:t>3</a:t>
            </a:r>
            <a:endParaRPr lang="en-US" sz="3200" dirty="0"/>
          </a:p>
        </p:txBody>
      </p:sp>
      <p:sp>
        <p:nvSpPr>
          <p:cNvPr id="16" name="Text 14"/>
          <p:cNvSpPr/>
          <p:nvPr/>
        </p:nvSpPr>
        <p:spPr>
          <a:xfrm>
            <a:off x="1715453" y="4632007"/>
            <a:ext cx="4164449" cy="260509"/>
          </a:xfrm>
          <a:prstGeom prst="rect">
            <a:avLst/>
          </a:prstGeom>
          <a:noFill/>
          <a:ln/>
        </p:spPr>
        <p:txBody>
          <a:bodyPr wrap="none" lIns="0" tIns="0" rIns="0" bIns="0" rtlCol="0" anchor="t"/>
          <a:lstStyle/>
          <a:p>
            <a:pPr marL="0" indent="0" algn="l">
              <a:lnSpc>
                <a:spcPts val="2050"/>
              </a:lnSpc>
              <a:buNone/>
            </a:pPr>
            <a:r>
              <a:rPr lang="en-US" sz="2400" dirty="0">
                <a:solidFill>
                  <a:srgbClr val="2B3541"/>
                </a:solidFill>
                <a:latin typeface="Funnel Display" pitchFamily="34" charset="0"/>
                <a:ea typeface="Funnel Display" pitchFamily="34" charset="-122"/>
                <a:cs typeface="Funnel Display" pitchFamily="34" charset="-120"/>
              </a:rPr>
              <a:t>Tarneahela kriitiliste punktide tuvastamine</a:t>
            </a:r>
            <a:endParaRPr lang="en-US" sz="2400" dirty="0"/>
          </a:p>
        </p:txBody>
      </p:sp>
      <p:sp>
        <p:nvSpPr>
          <p:cNvPr id="17" name="Text 15"/>
          <p:cNvSpPr/>
          <p:nvPr/>
        </p:nvSpPr>
        <p:spPr>
          <a:xfrm>
            <a:off x="1715453" y="4982408"/>
            <a:ext cx="11881009" cy="784741"/>
          </a:xfrm>
          <a:prstGeom prst="rect">
            <a:avLst/>
          </a:prstGeom>
          <a:noFill/>
          <a:ln/>
        </p:spPr>
        <p:txBody>
          <a:bodyPr wrap="square" lIns="0" tIns="0" rIns="0" bIns="0" rtlCol="0" anchor="t"/>
          <a:lstStyle/>
          <a:p>
            <a:pPr marL="0" indent="0" algn="l">
              <a:lnSpc>
                <a:spcPts val="2050"/>
              </a:lnSpc>
              <a:buNone/>
            </a:pPr>
            <a:r>
              <a:rPr lang="en-US" dirty="0">
                <a:solidFill>
                  <a:srgbClr val="2B3541"/>
                </a:solidFill>
                <a:latin typeface="Funnel Sans" pitchFamily="34" charset="0"/>
                <a:ea typeface="Funnel Sans" pitchFamily="34" charset="-122"/>
                <a:cs typeface="Funnel Sans" pitchFamily="34" charset="-120"/>
              </a:rPr>
              <a:t>Analüüsige kogu tarneahelat, et tuvastada kriitilised sõlmed või protsessid, kus haavatavused võivad tekkida. </a:t>
            </a:r>
            <a:r>
              <a:rPr lang="en-US" dirty="0" err="1">
                <a:solidFill>
                  <a:srgbClr val="2B3541"/>
                </a:solidFill>
                <a:latin typeface="Funnel Sans" pitchFamily="34" charset="0"/>
                <a:ea typeface="Funnel Sans" pitchFamily="34" charset="-122"/>
                <a:cs typeface="Funnel Sans" pitchFamily="34" charset="-120"/>
              </a:rPr>
              <a:t>Keskenduge</a:t>
            </a:r>
            <a:r>
              <a:rPr lang="en-US" dirty="0">
                <a:solidFill>
                  <a:srgbClr val="2B3541"/>
                </a:solidFill>
                <a:latin typeface="Funnel Sans" pitchFamily="34" charset="0"/>
                <a:ea typeface="Funnel Sans" pitchFamily="34" charset="-122"/>
                <a:cs typeface="Funnel Sans" pitchFamily="34" charset="-120"/>
              </a:rPr>
              <a:t> riskide maandamise strateegiate rakendamisele nendes kriitilistes valdkondades.</a:t>
            </a:r>
            <a:endParaRPr lang="en-US" dirty="0"/>
          </a:p>
        </p:txBody>
      </p:sp>
      <p:sp>
        <p:nvSpPr>
          <p:cNvPr id="18" name="Shape 16"/>
          <p:cNvSpPr/>
          <p:nvPr/>
        </p:nvSpPr>
        <p:spPr>
          <a:xfrm>
            <a:off x="833914" y="6117074"/>
            <a:ext cx="12962573" cy="1535192"/>
          </a:xfrm>
          <a:prstGeom prst="roundRect">
            <a:avLst>
              <a:gd name="adj" fmla="val 4848"/>
            </a:avLst>
          </a:prstGeom>
          <a:solidFill>
            <a:srgbClr val="FAF5EB"/>
          </a:solidFill>
          <a:ln w="22860">
            <a:solidFill>
              <a:srgbClr val="D5CDBE"/>
            </a:solidFill>
            <a:prstDash val="solid"/>
          </a:ln>
        </p:spPr>
      </p:sp>
      <p:sp>
        <p:nvSpPr>
          <p:cNvPr id="19" name="Shape 17"/>
          <p:cNvSpPr/>
          <p:nvPr/>
        </p:nvSpPr>
        <p:spPr>
          <a:xfrm>
            <a:off x="856774" y="6139934"/>
            <a:ext cx="708779" cy="1489472"/>
          </a:xfrm>
          <a:prstGeom prst="roundRect">
            <a:avLst>
              <a:gd name="adj" fmla="val 6631"/>
            </a:avLst>
          </a:prstGeom>
          <a:solidFill>
            <a:srgbClr val="FAF5EB"/>
          </a:solidFill>
          <a:ln/>
        </p:spPr>
      </p:sp>
      <p:sp>
        <p:nvSpPr>
          <p:cNvPr id="20" name="Text 18"/>
          <p:cNvSpPr/>
          <p:nvPr/>
        </p:nvSpPr>
        <p:spPr>
          <a:xfrm>
            <a:off x="1074420" y="6718578"/>
            <a:ext cx="265748" cy="332184"/>
          </a:xfrm>
          <a:prstGeom prst="rect">
            <a:avLst/>
          </a:prstGeom>
          <a:noFill/>
          <a:ln/>
        </p:spPr>
        <p:txBody>
          <a:bodyPr wrap="none" lIns="0" tIns="0" rIns="0" bIns="0" rtlCol="0" anchor="t"/>
          <a:lstStyle/>
          <a:p>
            <a:pPr marL="0" indent="0" algn="l">
              <a:lnSpc>
                <a:spcPts val="2050"/>
              </a:lnSpc>
              <a:buNone/>
            </a:pPr>
            <a:r>
              <a:rPr lang="en-US" sz="3200" dirty="0">
                <a:solidFill>
                  <a:srgbClr val="2B3541"/>
                </a:solidFill>
                <a:latin typeface="Funnel Display" pitchFamily="34" charset="0"/>
                <a:ea typeface="Funnel Display" pitchFamily="34" charset="-122"/>
                <a:cs typeface="Funnel Display" pitchFamily="34" charset="-120"/>
              </a:rPr>
              <a:t>4</a:t>
            </a:r>
            <a:endParaRPr lang="en-US" sz="3200" dirty="0"/>
          </a:p>
        </p:txBody>
      </p:sp>
      <p:sp>
        <p:nvSpPr>
          <p:cNvPr id="21" name="Text 19"/>
          <p:cNvSpPr/>
          <p:nvPr/>
        </p:nvSpPr>
        <p:spPr>
          <a:xfrm>
            <a:off x="1715453" y="6317099"/>
            <a:ext cx="3246477" cy="260509"/>
          </a:xfrm>
          <a:prstGeom prst="rect">
            <a:avLst/>
          </a:prstGeom>
          <a:noFill/>
          <a:ln/>
        </p:spPr>
        <p:txBody>
          <a:bodyPr wrap="none" lIns="0" tIns="0" rIns="0" bIns="0" rtlCol="0" anchor="t"/>
          <a:lstStyle/>
          <a:p>
            <a:pPr marL="0" indent="0" algn="l">
              <a:lnSpc>
                <a:spcPts val="2050"/>
              </a:lnSpc>
              <a:buNone/>
            </a:pPr>
            <a:r>
              <a:rPr lang="en-US" sz="2400" dirty="0">
                <a:solidFill>
                  <a:srgbClr val="2B3541"/>
                </a:solidFill>
                <a:latin typeface="Funnel Display" pitchFamily="34" charset="0"/>
                <a:ea typeface="Funnel Display" pitchFamily="34" charset="-122"/>
                <a:cs typeface="Funnel Display" pitchFamily="34" charset="-120"/>
              </a:rPr>
              <a:t>Riskide jälgimissüsteemi loomine</a:t>
            </a:r>
            <a:endParaRPr lang="en-US" sz="2400" dirty="0"/>
          </a:p>
        </p:txBody>
      </p:sp>
      <p:sp>
        <p:nvSpPr>
          <p:cNvPr id="22" name="Text 20"/>
          <p:cNvSpPr/>
          <p:nvPr/>
        </p:nvSpPr>
        <p:spPr>
          <a:xfrm>
            <a:off x="1715453" y="6667500"/>
            <a:ext cx="11881009" cy="784741"/>
          </a:xfrm>
          <a:prstGeom prst="rect">
            <a:avLst/>
          </a:prstGeom>
          <a:noFill/>
          <a:ln/>
        </p:spPr>
        <p:txBody>
          <a:bodyPr wrap="square" lIns="0" tIns="0" rIns="0" bIns="0" rtlCol="0" anchor="t"/>
          <a:lstStyle/>
          <a:p>
            <a:pPr marL="0" indent="0" algn="l">
              <a:lnSpc>
                <a:spcPts val="2050"/>
              </a:lnSpc>
              <a:buNone/>
            </a:pPr>
            <a:r>
              <a:rPr lang="en-US" dirty="0" err="1">
                <a:solidFill>
                  <a:srgbClr val="2B3541"/>
                </a:solidFill>
                <a:latin typeface="Funnel Sans" pitchFamily="34" charset="0"/>
                <a:ea typeface="Funnel Sans" pitchFamily="34" charset="-122"/>
                <a:cs typeface="Funnel Sans" pitchFamily="34" charset="-120"/>
              </a:rPr>
              <a:t>Rakenda</a:t>
            </a:r>
            <a:r>
              <a:rPr lang="en-US" dirty="0">
                <a:solidFill>
                  <a:srgbClr val="2B3541"/>
                </a:solidFill>
                <a:latin typeface="Funnel Sans" pitchFamily="34" charset="0"/>
                <a:ea typeface="Funnel Sans" pitchFamily="34" charset="-122"/>
                <a:cs typeface="Funnel Sans" pitchFamily="34" charset="-120"/>
              </a:rPr>
              <a:t> tugev riskide jälgimissüsteem potentsiaalsete riskide pidevaks jälgimiseks. </a:t>
            </a:r>
            <a:r>
              <a:rPr lang="en-US" dirty="0" err="1">
                <a:solidFill>
                  <a:srgbClr val="2B3541"/>
                </a:solidFill>
                <a:latin typeface="Funnel Sans" pitchFamily="34" charset="0"/>
                <a:ea typeface="Funnel Sans" pitchFamily="34" charset="-122"/>
                <a:cs typeface="Funnel Sans" pitchFamily="34" charset="-120"/>
              </a:rPr>
              <a:t>Jätkuva</a:t>
            </a:r>
            <a:r>
              <a:rPr lang="en-US" dirty="0">
                <a:solidFill>
                  <a:srgbClr val="2B3541"/>
                </a:solidFill>
                <a:latin typeface="Funnel Sans" pitchFamily="34" charset="0"/>
                <a:ea typeface="Funnel Sans" pitchFamily="34" charset="-122"/>
                <a:cs typeface="Funnel Sans" pitchFamily="34" charset="-120"/>
              </a:rPr>
              <a:t> tõhususe tagamiseks vaadake riskihinnangud regulaarselt üle ja ajakohastage neid. </a:t>
            </a:r>
            <a:r>
              <a:rPr lang="en-US" i="1" dirty="0">
                <a:solidFill>
                  <a:srgbClr val="2B3541"/>
                </a:solidFill>
                <a:latin typeface="Funnel Sans" pitchFamily="34" charset="0"/>
                <a:ea typeface="Funnel Sans" pitchFamily="34" charset="-122"/>
                <a:cs typeface="Funnel Sans" pitchFamily="34" charset="-120"/>
              </a:rPr>
              <a:t>Predictive analytics</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837724" y="1254323"/>
            <a:ext cx="8617029"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Funnel Display" pitchFamily="34" charset="0"/>
                <a:ea typeface="Funnel Display" pitchFamily="34" charset="-122"/>
                <a:cs typeface="Funnel Display" pitchFamily="34" charset="-120"/>
              </a:rPr>
              <a:t>Tarneahela välised ja sisemised riskid</a:t>
            </a:r>
            <a:endParaRPr lang="en-US" sz="3850" dirty="0"/>
          </a:p>
        </p:txBody>
      </p:sp>
      <p:sp>
        <p:nvSpPr>
          <p:cNvPr id="3" name="Shape 1"/>
          <p:cNvSpPr/>
          <p:nvPr/>
        </p:nvSpPr>
        <p:spPr>
          <a:xfrm>
            <a:off x="837724" y="2289096"/>
            <a:ext cx="6372701" cy="2238375"/>
          </a:xfrm>
          <a:prstGeom prst="roundRect">
            <a:avLst>
              <a:gd name="adj" fmla="val 4902"/>
            </a:avLst>
          </a:prstGeom>
          <a:solidFill>
            <a:srgbClr val="FAF5EB"/>
          </a:solidFill>
          <a:ln w="22860">
            <a:solidFill>
              <a:srgbClr val="D5CDBE"/>
            </a:solidFill>
            <a:prstDash val="solid"/>
          </a:ln>
        </p:spPr>
      </p:sp>
      <p:sp>
        <p:nvSpPr>
          <p:cNvPr id="4" name="Shape 2"/>
          <p:cNvSpPr/>
          <p:nvPr/>
        </p:nvSpPr>
        <p:spPr>
          <a:xfrm>
            <a:off x="814864" y="2289096"/>
            <a:ext cx="91440" cy="2238375"/>
          </a:xfrm>
          <a:prstGeom prst="roundRect">
            <a:avLst>
              <a:gd name="adj" fmla="val 96208"/>
            </a:avLst>
          </a:prstGeom>
          <a:solidFill>
            <a:srgbClr val="3371A5"/>
          </a:solidFill>
          <a:ln/>
        </p:spPr>
      </p:sp>
      <p:sp>
        <p:nvSpPr>
          <p:cNvPr id="5" name="Text 3"/>
          <p:cNvSpPr/>
          <p:nvPr/>
        </p:nvSpPr>
        <p:spPr>
          <a:xfrm>
            <a:off x="1138595" y="2521387"/>
            <a:ext cx="3477935" cy="308015"/>
          </a:xfrm>
          <a:prstGeom prst="rect">
            <a:avLst/>
          </a:prstGeom>
          <a:noFill/>
          <a:ln/>
        </p:spPr>
        <p:txBody>
          <a:bodyPr wrap="none" lIns="0" tIns="0" rIns="0" bIns="0" rtlCol="0" anchor="t"/>
          <a:lstStyle/>
          <a:p>
            <a:pPr marL="0" indent="0" algn="l">
              <a:lnSpc>
                <a:spcPts val="2400"/>
              </a:lnSpc>
              <a:buNone/>
            </a:pPr>
            <a:r>
              <a:rPr lang="en-US" sz="2400" dirty="0">
                <a:solidFill>
                  <a:srgbClr val="2B3541"/>
                </a:solidFill>
                <a:latin typeface="Funnel Display" pitchFamily="34" charset="0"/>
                <a:ea typeface="Funnel Display" pitchFamily="34" charset="-122"/>
                <a:cs typeface="Funnel Display" pitchFamily="34" charset="-120"/>
              </a:rPr>
              <a:t>Protsessiomaniku puudumine</a:t>
            </a:r>
            <a:endParaRPr lang="en-US" sz="2400" dirty="0"/>
          </a:p>
        </p:txBody>
      </p:sp>
      <p:sp>
        <p:nvSpPr>
          <p:cNvPr id="6" name="Text 4"/>
          <p:cNvSpPr/>
          <p:nvPr/>
        </p:nvSpPr>
        <p:spPr>
          <a:xfrm>
            <a:off x="1138595" y="2955012"/>
            <a:ext cx="5839539" cy="1005126"/>
          </a:xfrm>
          <a:prstGeom prst="rect">
            <a:avLst/>
          </a:prstGeom>
          <a:noFill/>
          <a:ln/>
        </p:spPr>
        <p:txBody>
          <a:bodyPr wrap="squar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Protsessiomaniku puudumine, mille tagajärjeks on vastutuse ja juhtimise hägustumine hankija ja tarnijate organisatsioonide vahel.</a:t>
            </a:r>
            <a:endParaRPr lang="en-US" sz="2000" dirty="0"/>
          </a:p>
        </p:txBody>
      </p:sp>
      <p:sp>
        <p:nvSpPr>
          <p:cNvPr id="7" name="Shape 5"/>
          <p:cNvSpPr/>
          <p:nvPr/>
        </p:nvSpPr>
        <p:spPr>
          <a:xfrm>
            <a:off x="7419856" y="2289096"/>
            <a:ext cx="6372820" cy="2238375"/>
          </a:xfrm>
          <a:prstGeom prst="roundRect">
            <a:avLst>
              <a:gd name="adj" fmla="val 4902"/>
            </a:avLst>
          </a:prstGeom>
          <a:solidFill>
            <a:srgbClr val="FAF5EB"/>
          </a:solidFill>
          <a:ln w="22860">
            <a:solidFill>
              <a:srgbClr val="D5CDBE"/>
            </a:solidFill>
            <a:prstDash val="solid"/>
          </a:ln>
        </p:spPr>
      </p:sp>
      <p:sp>
        <p:nvSpPr>
          <p:cNvPr id="8" name="Shape 6"/>
          <p:cNvSpPr/>
          <p:nvPr/>
        </p:nvSpPr>
        <p:spPr>
          <a:xfrm>
            <a:off x="7396996" y="2289096"/>
            <a:ext cx="91440" cy="2238375"/>
          </a:xfrm>
          <a:prstGeom prst="roundRect">
            <a:avLst>
              <a:gd name="adj" fmla="val 96208"/>
            </a:avLst>
          </a:prstGeom>
          <a:solidFill>
            <a:srgbClr val="3371A5"/>
          </a:solidFill>
          <a:ln/>
        </p:spPr>
      </p:sp>
      <p:sp>
        <p:nvSpPr>
          <p:cNvPr id="9" name="Text 7"/>
          <p:cNvSpPr/>
          <p:nvPr/>
        </p:nvSpPr>
        <p:spPr>
          <a:xfrm>
            <a:off x="7720727" y="2521387"/>
            <a:ext cx="2464118" cy="308015"/>
          </a:xfrm>
          <a:prstGeom prst="rect">
            <a:avLst/>
          </a:prstGeom>
          <a:noFill/>
          <a:ln/>
        </p:spPr>
        <p:txBody>
          <a:bodyPr wrap="none" lIns="0" tIns="0" rIns="0" bIns="0" rtlCol="0" anchor="t"/>
          <a:lstStyle/>
          <a:p>
            <a:pPr marL="0" indent="0" algn="l">
              <a:lnSpc>
                <a:spcPts val="2400"/>
              </a:lnSpc>
              <a:buNone/>
            </a:pPr>
            <a:r>
              <a:rPr lang="en-US" sz="2400" dirty="0">
                <a:solidFill>
                  <a:srgbClr val="2B3541"/>
                </a:solidFill>
                <a:latin typeface="Funnel Display" pitchFamily="34" charset="0"/>
                <a:ea typeface="Funnel Display" pitchFamily="34" charset="-122"/>
                <a:cs typeface="Funnel Display" pitchFamily="34" charset="-120"/>
              </a:rPr>
              <a:t>Kaoseriskid</a:t>
            </a:r>
            <a:endParaRPr lang="en-US" sz="2400" dirty="0"/>
          </a:p>
        </p:txBody>
      </p:sp>
      <p:sp>
        <p:nvSpPr>
          <p:cNvPr id="10" name="Text 8"/>
          <p:cNvSpPr/>
          <p:nvPr/>
        </p:nvSpPr>
        <p:spPr>
          <a:xfrm>
            <a:off x="7720727" y="2955012"/>
            <a:ext cx="5839658" cy="1340168"/>
          </a:xfrm>
          <a:prstGeom prst="rect">
            <a:avLst/>
          </a:prstGeom>
          <a:noFill/>
          <a:ln/>
        </p:spPr>
        <p:txBody>
          <a:bodyPr wrap="squar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Kaoseriskid, mis tulenevad usaldamatusest ja moonutatud teabest kogu tarneahelas. Näiteks võib tuua nn piitsa efekti, mille puhul tellimuste kõikumised suurenevad, kui nad liiguvad ülesvoolu jaemüüjatelt tootjatelt tarnijatele.</a:t>
            </a:r>
            <a:endParaRPr lang="en-US" sz="2000" dirty="0"/>
          </a:p>
        </p:txBody>
      </p:sp>
      <p:sp>
        <p:nvSpPr>
          <p:cNvPr id="11" name="Shape 9"/>
          <p:cNvSpPr/>
          <p:nvPr/>
        </p:nvSpPr>
        <p:spPr>
          <a:xfrm>
            <a:off x="837724" y="4736902"/>
            <a:ext cx="6372701" cy="2238375"/>
          </a:xfrm>
          <a:prstGeom prst="roundRect">
            <a:avLst>
              <a:gd name="adj" fmla="val 4902"/>
            </a:avLst>
          </a:prstGeom>
          <a:solidFill>
            <a:srgbClr val="FAF5EB"/>
          </a:solidFill>
          <a:ln w="22860">
            <a:solidFill>
              <a:srgbClr val="D5CDBE"/>
            </a:solidFill>
            <a:prstDash val="solid"/>
          </a:ln>
        </p:spPr>
      </p:sp>
      <p:sp>
        <p:nvSpPr>
          <p:cNvPr id="12" name="Shape 10"/>
          <p:cNvSpPr/>
          <p:nvPr/>
        </p:nvSpPr>
        <p:spPr>
          <a:xfrm>
            <a:off x="814864" y="4736902"/>
            <a:ext cx="91440" cy="2238375"/>
          </a:xfrm>
          <a:prstGeom prst="roundRect">
            <a:avLst>
              <a:gd name="adj" fmla="val 96208"/>
            </a:avLst>
          </a:prstGeom>
          <a:solidFill>
            <a:srgbClr val="3371A5"/>
          </a:solidFill>
          <a:ln/>
        </p:spPr>
      </p:sp>
      <p:sp>
        <p:nvSpPr>
          <p:cNvPr id="13" name="Text 11"/>
          <p:cNvSpPr/>
          <p:nvPr/>
        </p:nvSpPr>
        <p:spPr>
          <a:xfrm>
            <a:off x="1138595" y="4969193"/>
            <a:ext cx="2464118" cy="308015"/>
          </a:xfrm>
          <a:prstGeom prst="rect">
            <a:avLst/>
          </a:prstGeom>
          <a:noFill/>
          <a:ln/>
        </p:spPr>
        <p:txBody>
          <a:bodyPr wrap="none" lIns="0" tIns="0" rIns="0" bIns="0" rtlCol="0" anchor="t"/>
          <a:lstStyle/>
          <a:p>
            <a:pPr marL="0" indent="0" algn="l">
              <a:lnSpc>
                <a:spcPts val="2400"/>
              </a:lnSpc>
              <a:buNone/>
            </a:pPr>
            <a:r>
              <a:rPr lang="en-US" sz="2400" dirty="0">
                <a:solidFill>
                  <a:srgbClr val="2B3541"/>
                </a:solidFill>
                <a:latin typeface="Funnel Display" pitchFamily="34" charset="0"/>
                <a:ea typeface="Funnel Display" pitchFamily="34" charset="-122"/>
                <a:cs typeface="Funnel Display" pitchFamily="34" charset="-120"/>
              </a:rPr>
              <a:t>Otsustusriskid</a:t>
            </a:r>
            <a:endParaRPr lang="en-US" sz="2400" dirty="0"/>
          </a:p>
        </p:txBody>
      </p:sp>
      <p:sp>
        <p:nvSpPr>
          <p:cNvPr id="14" name="Text 12"/>
          <p:cNvSpPr/>
          <p:nvPr/>
        </p:nvSpPr>
        <p:spPr>
          <a:xfrm>
            <a:off x="1138595" y="5402818"/>
            <a:ext cx="5839539" cy="670084"/>
          </a:xfrm>
          <a:prstGeom prst="rect">
            <a:avLst/>
          </a:prstGeom>
          <a:noFill/>
          <a:ln/>
        </p:spPr>
        <p:txBody>
          <a:bodyPr wrap="squar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Kaosest tulenevad otsustusriskid, mis muudavad tarneahela iga osaleja jaoks õige otsuse tegemise võimatuks.</a:t>
            </a:r>
            <a:endParaRPr lang="en-US" sz="2000" dirty="0"/>
          </a:p>
        </p:txBody>
      </p:sp>
      <p:sp>
        <p:nvSpPr>
          <p:cNvPr id="15" name="Shape 13"/>
          <p:cNvSpPr/>
          <p:nvPr/>
        </p:nvSpPr>
        <p:spPr>
          <a:xfrm>
            <a:off x="7419856" y="4736902"/>
            <a:ext cx="6372820" cy="2238375"/>
          </a:xfrm>
          <a:prstGeom prst="roundRect">
            <a:avLst>
              <a:gd name="adj" fmla="val 4902"/>
            </a:avLst>
          </a:prstGeom>
          <a:solidFill>
            <a:srgbClr val="FAF5EB"/>
          </a:solidFill>
          <a:ln w="22860">
            <a:solidFill>
              <a:srgbClr val="D5CDBE"/>
            </a:solidFill>
            <a:prstDash val="solid"/>
          </a:ln>
        </p:spPr>
      </p:sp>
      <p:sp>
        <p:nvSpPr>
          <p:cNvPr id="16" name="Shape 14"/>
          <p:cNvSpPr/>
          <p:nvPr/>
        </p:nvSpPr>
        <p:spPr>
          <a:xfrm>
            <a:off x="7396996" y="4736902"/>
            <a:ext cx="91440" cy="2238375"/>
          </a:xfrm>
          <a:prstGeom prst="roundRect">
            <a:avLst>
              <a:gd name="adj" fmla="val 96208"/>
            </a:avLst>
          </a:prstGeom>
          <a:solidFill>
            <a:srgbClr val="3371A5"/>
          </a:solidFill>
          <a:ln/>
        </p:spPr>
      </p:sp>
      <p:sp>
        <p:nvSpPr>
          <p:cNvPr id="17" name="Text 15"/>
          <p:cNvSpPr/>
          <p:nvPr/>
        </p:nvSpPr>
        <p:spPr>
          <a:xfrm>
            <a:off x="7720727" y="4969193"/>
            <a:ext cx="2464118" cy="308015"/>
          </a:xfrm>
          <a:prstGeom prst="rect">
            <a:avLst/>
          </a:prstGeom>
          <a:noFill/>
          <a:ln/>
        </p:spPr>
        <p:txBody>
          <a:bodyPr wrap="none" lIns="0" tIns="0" rIns="0" bIns="0" rtlCol="0" anchor="t"/>
          <a:lstStyle/>
          <a:p>
            <a:pPr marL="0" indent="0" algn="l">
              <a:lnSpc>
                <a:spcPts val="2400"/>
              </a:lnSpc>
              <a:buNone/>
            </a:pPr>
            <a:r>
              <a:rPr lang="en-US" sz="2400" dirty="0">
                <a:solidFill>
                  <a:srgbClr val="2B3541"/>
                </a:solidFill>
                <a:latin typeface="Funnel Display" pitchFamily="34" charset="0"/>
                <a:ea typeface="Funnel Display" pitchFamily="34" charset="-122"/>
                <a:cs typeface="Funnel Display" pitchFamily="34" charset="-120"/>
              </a:rPr>
              <a:t>JIT-suhte riskid</a:t>
            </a:r>
            <a:endParaRPr lang="en-US" sz="2400" dirty="0"/>
          </a:p>
        </p:txBody>
      </p:sp>
      <p:sp>
        <p:nvSpPr>
          <p:cNvPr id="18" name="Text 16"/>
          <p:cNvSpPr/>
          <p:nvPr/>
        </p:nvSpPr>
        <p:spPr>
          <a:xfrm>
            <a:off x="7720727" y="5402818"/>
            <a:ext cx="5839658" cy="1340168"/>
          </a:xfrm>
          <a:prstGeom prst="rect">
            <a:avLst/>
          </a:prstGeom>
          <a:noFill/>
          <a:ln/>
        </p:spPr>
        <p:txBody>
          <a:bodyPr wrap="squar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JIT-suhte riskid, mis tulenevad asjaolust, et ettevõttel on vähe tootmisvõimsust või varusid, et toime tulla tarneahela hilinenud tarnetest tingitud häiretega (nt transpordikatkestused).</a:t>
            </a:r>
            <a:endParaRPr lang="en-US"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837724" y="1421844"/>
            <a:ext cx="8617029"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Funnel Display" pitchFamily="34" charset="0"/>
                <a:ea typeface="Funnel Display" pitchFamily="34" charset="-122"/>
                <a:cs typeface="Funnel Display" pitchFamily="34" charset="-120"/>
              </a:rPr>
              <a:t>Tarneahela välised ja sisemised riskid</a:t>
            </a:r>
            <a:endParaRPr lang="en-US" sz="3850" dirty="0"/>
          </a:p>
        </p:txBody>
      </p:sp>
      <p:sp>
        <p:nvSpPr>
          <p:cNvPr id="3" name="Shape 1"/>
          <p:cNvSpPr/>
          <p:nvPr/>
        </p:nvSpPr>
        <p:spPr>
          <a:xfrm>
            <a:off x="837724" y="2456617"/>
            <a:ext cx="6372701" cy="2238375"/>
          </a:xfrm>
          <a:prstGeom prst="roundRect">
            <a:avLst>
              <a:gd name="adj" fmla="val 4902"/>
            </a:avLst>
          </a:prstGeom>
          <a:solidFill>
            <a:srgbClr val="FAF5EB"/>
          </a:solidFill>
          <a:ln w="22860">
            <a:solidFill>
              <a:srgbClr val="D5CDBE"/>
            </a:solidFill>
            <a:prstDash val="solid"/>
          </a:ln>
        </p:spPr>
      </p:sp>
      <p:sp>
        <p:nvSpPr>
          <p:cNvPr id="4" name="Shape 2"/>
          <p:cNvSpPr/>
          <p:nvPr/>
        </p:nvSpPr>
        <p:spPr>
          <a:xfrm>
            <a:off x="814864" y="2456617"/>
            <a:ext cx="91440" cy="2238375"/>
          </a:xfrm>
          <a:prstGeom prst="roundRect">
            <a:avLst>
              <a:gd name="adj" fmla="val 96208"/>
            </a:avLst>
          </a:prstGeom>
          <a:solidFill>
            <a:srgbClr val="3371A5"/>
          </a:solidFill>
          <a:ln/>
        </p:spPr>
      </p:sp>
      <p:sp>
        <p:nvSpPr>
          <p:cNvPr id="5" name="Text 3"/>
          <p:cNvSpPr/>
          <p:nvPr/>
        </p:nvSpPr>
        <p:spPr>
          <a:xfrm>
            <a:off x="1138595" y="2688908"/>
            <a:ext cx="2464118" cy="308015"/>
          </a:xfrm>
          <a:prstGeom prst="rect">
            <a:avLst/>
          </a:prstGeom>
          <a:noFill/>
          <a:ln/>
        </p:spPr>
        <p:txBody>
          <a:bodyPr wrap="none" lIns="0" tIns="0" rIns="0" bIns="0" rtlCol="0" anchor="t"/>
          <a:lstStyle/>
          <a:p>
            <a:pPr marL="0" indent="0" algn="l">
              <a:lnSpc>
                <a:spcPts val="2400"/>
              </a:lnSpc>
              <a:buNone/>
            </a:pPr>
            <a:r>
              <a:rPr lang="en-US" sz="2400" dirty="0">
                <a:solidFill>
                  <a:srgbClr val="2B3541"/>
                </a:solidFill>
                <a:latin typeface="Funnel Display" pitchFamily="34" charset="0"/>
                <a:ea typeface="Funnel Display" pitchFamily="34" charset="-122"/>
                <a:cs typeface="Funnel Display" pitchFamily="34" charset="-120"/>
              </a:rPr>
              <a:t>Inertsusriskid</a:t>
            </a:r>
            <a:endParaRPr lang="en-US" sz="2400" dirty="0"/>
          </a:p>
        </p:txBody>
      </p:sp>
      <p:sp>
        <p:nvSpPr>
          <p:cNvPr id="6" name="Text 4"/>
          <p:cNvSpPr/>
          <p:nvPr/>
        </p:nvSpPr>
        <p:spPr>
          <a:xfrm>
            <a:off x="1138595" y="3122533"/>
            <a:ext cx="5839539" cy="1340168"/>
          </a:xfrm>
          <a:prstGeom prst="rect">
            <a:avLst/>
          </a:prstGeom>
          <a:noFill/>
          <a:ln/>
        </p:spPr>
        <p:txBody>
          <a:bodyPr wrap="squar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Inertsusriskid, mis tulenevad klientide või tarnijate üldisest</a:t>
            </a:r>
            <a:r>
              <a:rPr lang="en-US" sz="2000" b="1" dirty="0">
                <a:solidFill>
                  <a:srgbClr val="2B3541"/>
                </a:solidFill>
                <a:latin typeface="Funnel Sans" pitchFamily="34" charset="0"/>
                <a:ea typeface="Funnel Sans" pitchFamily="34" charset="-122"/>
                <a:cs typeface="Funnel Sans" pitchFamily="34" charset="-120"/>
              </a:rPr>
              <a:t> mittereageerimisest </a:t>
            </a:r>
            <a:r>
              <a:rPr lang="en-US" sz="2000" dirty="0">
                <a:solidFill>
                  <a:srgbClr val="2B3541"/>
                </a:solidFill>
                <a:latin typeface="Funnel Sans" pitchFamily="34" charset="0"/>
                <a:ea typeface="Funnel Sans" pitchFamily="34" charset="-122"/>
                <a:cs typeface="Funnel Sans" pitchFamily="34" charset="-120"/>
              </a:rPr>
              <a:t>muutuvatele keskkonnatingimustele ja turusignaalidele ning sellest tulenevalt suutmatusest reageerida konkurentsimuutustele või turuvõimalustele.</a:t>
            </a:r>
            <a:endParaRPr lang="en-US" sz="2000" dirty="0"/>
          </a:p>
        </p:txBody>
      </p:sp>
      <p:sp>
        <p:nvSpPr>
          <p:cNvPr id="7" name="Shape 5"/>
          <p:cNvSpPr/>
          <p:nvPr/>
        </p:nvSpPr>
        <p:spPr>
          <a:xfrm>
            <a:off x="7419856" y="2456617"/>
            <a:ext cx="6372820" cy="2238375"/>
          </a:xfrm>
          <a:prstGeom prst="roundRect">
            <a:avLst>
              <a:gd name="adj" fmla="val 4902"/>
            </a:avLst>
          </a:prstGeom>
          <a:solidFill>
            <a:srgbClr val="FAF5EB"/>
          </a:solidFill>
          <a:ln w="22860">
            <a:solidFill>
              <a:srgbClr val="D5CDBE"/>
            </a:solidFill>
            <a:prstDash val="solid"/>
          </a:ln>
        </p:spPr>
      </p:sp>
      <p:sp>
        <p:nvSpPr>
          <p:cNvPr id="8" name="Shape 6"/>
          <p:cNvSpPr/>
          <p:nvPr/>
        </p:nvSpPr>
        <p:spPr>
          <a:xfrm>
            <a:off x="7396996" y="2456617"/>
            <a:ext cx="91440" cy="2238375"/>
          </a:xfrm>
          <a:prstGeom prst="roundRect">
            <a:avLst>
              <a:gd name="adj" fmla="val 96208"/>
            </a:avLst>
          </a:prstGeom>
          <a:solidFill>
            <a:srgbClr val="3371A5"/>
          </a:solidFill>
          <a:ln/>
        </p:spPr>
      </p:sp>
      <p:sp>
        <p:nvSpPr>
          <p:cNvPr id="9" name="Text 7"/>
          <p:cNvSpPr/>
          <p:nvPr/>
        </p:nvSpPr>
        <p:spPr>
          <a:xfrm>
            <a:off x="7720727" y="2688908"/>
            <a:ext cx="3237428" cy="308015"/>
          </a:xfrm>
          <a:prstGeom prst="rect">
            <a:avLst/>
          </a:prstGeom>
          <a:noFill/>
          <a:ln/>
        </p:spPr>
        <p:txBody>
          <a:bodyPr wrap="none" lIns="0" tIns="0" rIns="0" bIns="0" rtlCol="0" anchor="t"/>
          <a:lstStyle/>
          <a:p>
            <a:pPr marL="0" indent="0" algn="l">
              <a:lnSpc>
                <a:spcPts val="2400"/>
              </a:lnSpc>
              <a:buNone/>
            </a:pPr>
            <a:r>
              <a:rPr lang="en-US" sz="2400" dirty="0">
                <a:solidFill>
                  <a:srgbClr val="2B3541"/>
                </a:solidFill>
                <a:latin typeface="Funnel Display" pitchFamily="34" charset="0"/>
                <a:ea typeface="Funnel Display" pitchFamily="34" charset="-122"/>
                <a:cs typeface="Funnel Display" pitchFamily="34" charset="-120"/>
              </a:rPr>
              <a:t>Tarnijate arvu vähendamine</a:t>
            </a:r>
            <a:endParaRPr lang="en-US" sz="2400" dirty="0"/>
          </a:p>
        </p:txBody>
      </p:sp>
      <p:sp>
        <p:nvSpPr>
          <p:cNvPr id="10" name="Text 8"/>
          <p:cNvSpPr/>
          <p:nvPr/>
        </p:nvSpPr>
        <p:spPr>
          <a:xfrm>
            <a:off x="7720727" y="3122533"/>
            <a:ext cx="5839658" cy="670084"/>
          </a:xfrm>
          <a:prstGeom prst="rect">
            <a:avLst/>
          </a:prstGeom>
          <a:noFill/>
          <a:ln/>
        </p:spPr>
        <p:txBody>
          <a:bodyPr wrap="squar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Tarnijate arvu vähendamine, eriti ainutarnija kasutamine, mille puhul ettevõte sõltub ühest tarnijast.</a:t>
            </a:r>
            <a:endParaRPr lang="en-US" sz="2000" dirty="0"/>
          </a:p>
        </p:txBody>
      </p:sp>
      <p:sp>
        <p:nvSpPr>
          <p:cNvPr id="11" name="Shape 9"/>
          <p:cNvSpPr/>
          <p:nvPr/>
        </p:nvSpPr>
        <p:spPr>
          <a:xfrm>
            <a:off x="837724" y="4904423"/>
            <a:ext cx="6372701" cy="1903333"/>
          </a:xfrm>
          <a:prstGeom prst="roundRect">
            <a:avLst>
              <a:gd name="adj" fmla="val 5765"/>
            </a:avLst>
          </a:prstGeom>
          <a:solidFill>
            <a:srgbClr val="FAF5EB"/>
          </a:solidFill>
          <a:ln w="22860">
            <a:solidFill>
              <a:srgbClr val="D5CDBE"/>
            </a:solidFill>
            <a:prstDash val="solid"/>
          </a:ln>
        </p:spPr>
      </p:sp>
      <p:sp>
        <p:nvSpPr>
          <p:cNvPr id="12" name="Shape 10"/>
          <p:cNvSpPr/>
          <p:nvPr/>
        </p:nvSpPr>
        <p:spPr>
          <a:xfrm>
            <a:off x="814864" y="4904423"/>
            <a:ext cx="91440" cy="1903333"/>
          </a:xfrm>
          <a:prstGeom prst="roundRect">
            <a:avLst>
              <a:gd name="adj" fmla="val 96208"/>
            </a:avLst>
          </a:prstGeom>
          <a:solidFill>
            <a:srgbClr val="3371A5"/>
          </a:solidFill>
          <a:ln/>
        </p:spPr>
      </p:sp>
      <p:sp>
        <p:nvSpPr>
          <p:cNvPr id="13" name="Text 11"/>
          <p:cNvSpPr/>
          <p:nvPr/>
        </p:nvSpPr>
        <p:spPr>
          <a:xfrm>
            <a:off x="1138595" y="5136713"/>
            <a:ext cx="2464118" cy="308015"/>
          </a:xfrm>
          <a:prstGeom prst="rect">
            <a:avLst/>
          </a:prstGeom>
          <a:noFill/>
          <a:ln/>
        </p:spPr>
        <p:txBody>
          <a:bodyPr wrap="none" lIns="0" tIns="0" rIns="0" bIns="0" rtlCol="0" anchor="t"/>
          <a:lstStyle/>
          <a:p>
            <a:pPr marL="0" indent="0" algn="l">
              <a:lnSpc>
                <a:spcPts val="2400"/>
              </a:lnSpc>
              <a:buNone/>
            </a:pPr>
            <a:r>
              <a:rPr lang="en-US" sz="2400" dirty="0">
                <a:solidFill>
                  <a:srgbClr val="2B3541"/>
                </a:solidFill>
                <a:latin typeface="Funnel Display" pitchFamily="34" charset="0"/>
                <a:ea typeface="Funnel Display" pitchFamily="34" charset="-122"/>
                <a:cs typeface="Funnel Display" pitchFamily="34" charset="-120"/>
              </a:rPr>
              <a:t>Globaliseerumine</a:t>
            </a:r>
            <a:endParaRPr lang="en-US" sz="2400" dirty="0"/>
          </a:p>
        </p:txBody>
      </p:sp>
      <p:sp>
        <p:nvSpPr>
          <p:cNvPr id="14" name="Text 12"/>
          <p:cNvSpPr/>
          <p:nvPr/>
        </p:nvSpPr>
        <p:spPr>
          <a:xfrm>
            <a:off x="1138595" y="5570339"/>
            <a:ext cx="5839539" cy="1005126"/>
          </a:xfrm>
          <a:prstGeom prst="rect">
            <a:avLst/>
          </a:prstGeom>
          <a:noFill/>
          <a:ln/>
        </p:spPr>
        <p:txBody>
          <a:bodyPr wrap="squar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Globaliseerumine, mille puhul välismaalt hankimise eeliseid võivad kompenseerida pikenevad tarneajad, transpordiraskused ja poliitilised sündmused.</a:t>
            </a:r>
            <a:endParaRPr lang="en-US" sz="2000" dirty="0"/>
          </a:p>
        </p:txBody>
      </p:sp>
      <p:sp>
        <p:nvSpPr>
          <p:cNvPr id="15" name="Shape 13"/>
          <p:cNvSpPr/>
          <p:nvPr/>
        </p:nvSpPr>
        <p:spPr>
          <a:xfrm>
            <a:off x="7419856" y="4904423"/>
            <a:ext cx="6372820" cy="1903333"/>
          </a:xfrm>
          <a:prstGeom prst="roundRect">
            <a:avLst>
              <a:gd name="adj" fmla="val 5765"/>
            </a:avLst>
          </a:prstGeom>
          <a:solidFill>
            <a:srgbClr val="FAF5EB"/>
          </a:solidFill>
          <a:ln w="22860">
            <a:solidFill>
              <a:srgbClr val="D5CDBE"/>
            </a:solidFill>
            <a:prstDash val="solid"/>
          </a:ln>
        </p:spPr>
      </p:sp>
      <p:sp>
        <p:nvSpPr>
          <p:cNvPr id="16" name="Shape 14"/>
          <p:cNvSpPr/>
          <p:nvPr/>
        </p:nvSpPr>
        <p:spPr>
          <a:xfrm>
            <a:off x="7396996" y="4904423"/>
            <a:ext cx="91440" cy="1903333"/>
          </a:xfrm>
          <a:prstGeom prst="roundRect">
            <a:avLst>
              <a:gd name="adj" fmla="val 96208"/>
            </a:avLst>
          </a:prstGeom>
          <a:solidFill>
            <a:srgbClr val="3371A5"/>
          </a:solidFill>
          <a:ln/>
        </p:spPr>
      </p:sp>
      <p:sp>
        <p:nvSpPr>
          <p:cNvPr id="17" name="Text 15"/>
          <p:cNvSpPr/>
          <p:nvPr/>
        </p:nvSpPr>
        <p:spPr>
          <a:xfrm>
            <a:off x="7720727" y="5136713"/>
            <a:ext cx="3388043" cy="308015"/>
          </a:xfrm>
          <a:prstGeom prst="rect">
            <a:avLst/>
          </a:prstGeom>
          <a:noFill/>
          <a:ln/>
        </p:spPr>
        <p:txBody>
          <a:bodyPr wrap="none" lIns="0" tIns="0" rIns="0" bIns="0" rtlCol="0" anchor="t"/>
          <a:lstStyle/>
          <a:p>
            <a:pPr marL="0" indent="0" algn="l">
              <a:lnSpc>
                <a:spcPts val="2400"/>
              </a:lnSpc>
              <a:buNone/>
            </a:pPr>
            <a:r>
              <a:rPr lang="en-US" sz="2400" dirty="0">
                <a:solidFill>
                  <a:srgbClr val="2B3541"/>
                </a:solidFill>
                <a:latin typeface="Funnel Display" pitchFamily="34" charset="0"/>
                <a:ea typeface="Funnel Display" pitchFamily="34" charset="-122"/>
                <a:cs typeface="Funnel Display" pitchFamily="34" charset="-120"/>
              </a:rPr>
              <a:t>Omandamised ja ühinemised</a:t>
            </a:r>
            <a:endParaRPr lang="en-US" sz="2400" dirty="0"/>
          </a:p>
        </p:txBody>
      </p:sp>
      <p:sp>
        <p:nvSpPr>
          <p:cNvPr id="18" name="Text 16"/>
          <p:cNvSpPr/>
          <p:nvPr/>
        </p:nvSpPr>
        <p:spPr>
          <a:xfrm>
            <a:off x="7720727" y="5570339"/>
            <a:ext cx="5839658" cy="670084"/>
          </a:xfrm>
          <a:prstGeom prst="rect">
            <a:avLst/>
          </a:prstGeom>
          <a:noFill/>
          <a:ln/>
        </p:spPr>
        <p:txBody>
          <a:bodyPr wrap="squar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Omandamised, ühinemised ja sarnased liidud, mis võivad vähendada tarneahela kättesaadavust.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10" name="Shape 8"/>
          <p:cNvSpPr/>
          <p:nvPr/>
        </p:nvSpPr>
        <p:spPr>
          <a:xfrm>
            <a:off x="7390805" y="2172176"/>
            <a:ext cx="6401872" cy="1525072"/>
          </a:xfrm>
          <a:prstGeom prst="roundRect">
            <a:avLst>
              <a:gd name="adj" fmla="val 7195"/>
            </a:avLst>
          </a:prstGeom>
          <a:solidFill>
            <a:srgbClr val="FAF5EB"/>
          </a:solidFill>
          <a:ln/>
        </p:spPr>
      </p:sp>
      <p:sp>
        <p:nvSpPr>
          <p:cNvPr id="2" name="Text 0"/>
          <p:cNvSpPr/>
          <p:nvPr/>
        </p:nvSpPr>
        <p:spPr>
          <a:xfrm>
            <a:off x="837724" y="645438"/>
            <a:ext cx="4189095" cy="523518"/>
          </a:xfrm>
          <a:prstGeom prst="rect">
            <a:avLst/>
          </a:prstGeom>
          <a:noFill/>
          <a:ln/>
        </p:spPr>
        <p:txBody>
          <a:bodyPr wrap="none" lIns="0" tIns="0" rIns="0" bIns="0" rtlCol="0" anchor="t"/>
          <a:lstStyle/>
          <a:p>
            <a:pPr marL="0" indent="0" algn="l">
              <a:lnSpc>
                <a:spcPts val="4100"/>
              </a:lnSpc>
              <a:buNone/>
            </a:pPr>
            <a:r>
              <a:rPr lang="en-US" sz="3250" dirty="0">
                <a:solidFill>
                  <a:srgbClr val="051D3A"/>
                </a:solidFill>
                <a:latin typeface="Funnel Display" pitchFamily="34" charset="0"/>
                <a:ea typeface="Funnel Display" pitchFamily="34" charset="-122"/>
                <a:cs typeface="Funnel Display" pitchFamily="34" charset="-120"/>
              </a:rPr>
              <a:t>Tarneahela analüüs</a:t>
            </a:r>
            <a:endParaRPr lang="en-US" sz="3250" dirty="0"/>
          </a:p>
        </p:txBody>
      </p:sp>
      <p:sp>
        <p:nvSpPr>
          <p:cNvPr id="3" name="Text 1"/>
          <p:cNvSpPr/>
          <p:nvPr/>
        </p:nvSpPr>
        <p:spPr>
          <a:xfrm>
            <a:off x="837724" y="1471612"/>
            <a:ext cx="12954952" cy="263366"/>
          </a:xfrm>
          <a:prstGeom prst="rect">
            <a:avLst/>
          </a:prstGeom>
          <a:noFill/>
          <a:ln/>
        </p:spPr>
        <p:txBody>
          <a:bodyPr wrap="none" lIns="0" tIns="0" rIns="0" bIns="0" rtlCol="0" anchor="t"/>
          <a:lstStyle/>
          <a:p>
            <a:pPr>
              <a:lnSpc>
                <a:spcPts val="2050"/>
              </a:lnSpc>
            </a:pPr>
            <a:r>
              <a:rPr lang="en-US" sz="2400" dirty="0">
                <a:solidFill>
                  <a:srgbClr val="FF0000"/>
                </a:solidFill>
                <a:latin typeface="Funnel Sans" pitchFamily="34" charset="0"/>
                <a:ea typeface="Funnel Sans" pitchFamily="34" charset="-122"/>
                <a:cs typeface="Funnel Sans" pitchFamily="34" charset="-120"/>
              </a:rPr>
              <a:t>Peab andma </a:t>
            </a:r>
            <a:r>
              <a:rPr lang="en-US" sz="2400" dirty="0" err="1">
                <a:solidFill>
                  <a:srgbClr val="FF0000"/>
                </a:solidFill>
                <a:latin typeface="Funnel Sans" pitchFamily="34" charset="0"/>
                <a:ea typeface="Funnel Sans" pitchFamily="34" charset="-122"/>
                <a:cs typeface="Funnel Sans" pitchFamily="34" charset="-120"/>
              </a:rPr>
              <a:t>vastuse</a:t>
            </a:r>
            <a:r>
              <a:rPr lang="en-US" sz="2400" dirty="0">
                <a:solidFill>
                  <a:srgbClr val="FF0000"/>
                </a:solidFill>
                <a:latin typeface="Funnel Sans" pitchFamily="34" charset="0"/>
                <a:ea typeface="Funnel Sans" pitchFamily="34" charset="-122"/>
                <a:cs typeface="Funnel Sans" pitchFamily="34" charset="-120"/>
              </a:rPr>
              <a:t>:</a:t>
            </a:r>
            <a:r>
              <a:rPr lang="et-EE" sz="2400" dirty="0">
                <a:solidFill>
                  <a:srgbClr val="FF0000"/>
                </a:solidFill>
                <a:latin typeface="Funnel Sans" pitchFamily="34" charset="0"/>
                <a:ea typeface="Funnel Sans" pitchFamily="34" charset="-122"/>
                <a:cs typeface="Funnel Sans" pitchFamily="34" charset="-120"/>
              </a:rPr>
              <a:t>  </a:t>
            </a:r>
            <a:r>
              <a:rPr lang="en-US" sz="2400" dirty="0" err="1">
                <a:solidFill>
                  <a:srgbClr val="FF0000"/>
                </a:solidFill>
                <a:latin typeface="Funnel Sans" pitchFamily="34" charset="0"/>
                <a:ea typeface="Funnel Sans" pitchFamily="34" charset="-122"/>
                <a:cs typeface="Funnel Sans" pitchFamily="34" charset="-120"/>
              </a:rPr>
              <a:t>Millised</a:t>
            </a:r>
            <a:r>
              <a:rPr lang="en-US" sz="2400" dirty="0">
                <a:solidFill>
                  <a:srgbClr val="FF0000"/>
                </a:solidFill>
                <a:latin typeface="Funnel Sans" pitchFamily="34" charset="0"/>
                <a:ea typeface="Funnel Sans" pitchFamily="34" charset="-122"/>
                <a:cs typeface="Funnel Sans" pitchFamily="34" charset="-120"/>
              </a:rPr>
              <a:t> on </a:t>
            </a:r>
            <a:r>
              <a:rPr lang="en-US" sz="2400" dirty="0" err="1">
                <a:solidFill>
                  <a:srgbClr val="FF0000"/>
                </a:solidFill>
                <a:latin typeface="Funnel Sans" pitchFamily="34" charset="0"/>
                <a:ea typeface="Funnel Sans" pitchFamily="34" charset="-122"/>
                <a:cs typeface="Funnel Sans" pitchFamily="34" charset="-120"/>
              </a:rPr>
              <a:t>kriitilised</a:t>
            </a:r>
            <a:r>
              <a:rPr lang="en-US" sz="2400" dirty="0">
                <a:solidFill>
                  <a:srgbClr val="FF0000"/>
                </a:solidFill>
                <a:latin typeface="Funnel Sans" pitchFamily="34" charset="0"/>
                <a:ea typeface="Funnel Sans" pitchFamily="34" charset="-122"/>
                <a:cs typeface="Funnel Sans" pitchFamily="34" charset="-120"/>
              </a:rPr>
              <a:t> </a:t>
            </a:r>
            <a:r>
              <a:rPr lang="en-US" sz="2400" dirty="0" err="1">
                <a:solidFill>
                  <a:srgbClr val="FF0000"/>
                </a:solidFill>
                <a:latin typeface="Funnel Sans" pitchFamily="34" charset="0"/>
                <a:ea typeface="Funnel Sans" pitchFamily="34" charset="-122"/>
                <a:cs typeface="Funnel Sans" pitchFamily="34" charset="-120"/>
              </a:rPr>
              <a:t>tarneahela</a:t>
            </a:r>
            <a:r>
              <a:rPr lang="en-US" sz="2400" dirty="0">
                <a:solidFill>
                  <a:srgbClr val="FF0000"/>
                </a:solidFill>
                <a:latin typeface="Funnel Sans" pitchFamily="34" charset="0"/>
                <a:ea typeface="Funnel Sans" pitchFamily="34" charset="-122"/>
                <a:cs typeface="Funnel Sans" pitchFamily="34" charset="-120"/>
              </a:rPr>
              <a:t> </a:t>
            </a:r>
            <a:r>
              <a:rPr lang="en-US" sz="2400" dirty="0" err="1">
                <a:solidFill>
                  <a:srgbClr val="FF0000"/>
                </a:solidFill>
                <a:latin typeface="Funnel Sans" pitchFamily="34" charset="0"/>
                <a:ea typeface="Funnel Sans" pitchFamily="34" charset="-122"/>
                <a:cs typeface="Funnel Sans" pitchFamily="34" charset="-120"/>
              </a:rPr>
              <a:t>lülid</a:t>
            </a:r>
            <a:r>
              <a:rPr lang="en-US" sz="2400" dirty="0">
                <a:solidFill>
                  <a:srgbClr val="FF0000"/>
                </a:solidFill>
                <a:latin typeface="Funnel Sans" pitchFamily="34" charset="0"/>
                <a:ea typeface="Funnel Sans" pitchFamily="34" charset="-122"/>
                <a:cs typeface="Funnel Sans" pitchFamily="34" charset="-120"/>
              </a:rPr>
              <a:t>? </a:t>
            </a:r>
            <a:endParaRPr lang="en-US" sz="2400" dirty="0">
              <a:solidFill>
                <a:srgbClr val="FF0000"/>
              </a:solidFill>
            </a:endParaRPr>
          </a:p>
        </p:txBody>
      </p:sp>
      <p:sp>
        <p:nvSpPr>
          <p:cNvPr id="4" name="Shape 2"/>
          <p:cNvSpPr/>
          <p:nvPr/>
        </p:nvSpPr>
        <p:spPr>
          <a:xfrm>
            <a:off x="837724" y="2172176"/>
            <a:ext cx="6401753" cy="1525072"/>
          </a:xfrm>
          <a:prstGeom prst="roundRect">
            <a:avLst>
              <a:gd name="adj" fmla="val 7195"/>
            </a:avLst>
          </a:prstGeom>
          <a:solidFill>
            <a:srgbClr val="FAF5EB"/>
          </a:solidFill>
          <a:ln/>
        </p:spPr>
      </p:sp>
      <p:sp>
        <p:nvSpPr>
          <p:cNvPr id="5" name="Shape 3"/>
          <p:cNvSpPr/>
          <p:nvPr/>
        </p:nvSpPr>
        <p:spPr>
          <a:xfrm>
            <a:off x="837724" y="2149316"/>
            <a:ext cx="6401753" cy="91440"/>
          </a:xfrm>
          <a:prstGeom prst="roundRect">
            <a:avLst>
              <a:gd name="adj" fmla="val 81777"/>
            </a:avLst>
          </a:prstGeom>
          <a:solidFill>
            <a:srgbClr val="3371A5"/>
          </a:solidFill>
          <a:ln/>
        </p:spPr>
      </p:sp>
      <p:sp>
        <p:nvSpPr>
          <p:cNvPr id="6" name="Shape 4"/>
          <p:cNvSpPr/>
          <p:nvPr/>
        </p:nvSpPr>
        <p:spPr>
          <a:xfrm>
            <a:off x="3771543" y="1905119"/>
            <a:ext cx="534114" cy="534114"/>
          </a:xfrm>
          <a:prstGeom prst="roundRect">
            <a:avLst>
              <a:gd name="adj" fmla="val 171199"/>
            </a:avLst>
          </a:prstGeom>
          <a:solidFill>
            <a:srgbClr val="3371A5"/>
          </a:solidFill>
          <a:ln/>
        </p:spPr>
      </p:sp>
      <p:sp>
        <p:nvSpPr>
          <p:cNvPr id="7" name="Text 5"/>
          <p:cNvSpPr/>
          <p:nvPr/>
        </p:nvSpPr>
        <p:spPr>
          <a:xfrm>
            <a:off x="3931801" y="2038588"/>
            <a:ext cx="213598" cy="267057"/>
          </a:xfrm>
          <a:prstGeom prst="rect">
            <a:avLst/>
          </a:prstGeom>
          <a:noFill/>
          <a:ln/>
        </p:spPr>
        <p:txBody>
          <a:bodyPr wrap="none" lIns="0" tIns="0" rIns="0" bIns="0" rtlCol="0" anchor="t"/>
          <a:lstStyle/>
          <a:p>
            <a:pPr marL="0" indent="0" algn="l">
              <a:lnSpc>
                <a:spcPts val="2450"/>
              </a:lnSpc>
              <a:buNone/>
            </a:pPr>
            <a:r>
              <a:rPr lang="en-US" sz="2000" dirty="0">
                <a:solidFill>
                  <a:srgbClr val="FFFFFF"/>
                </a:solidFill>
                <a:latin typeface="Funnel Display" pitchFamily="34" charset="0"/>
                <a:ea typeface="Funnel Display" pitchFamily="34" charset="-122"/>
                <a:cs typeface="Funnel Display" pitchFamily="34" charset="-120"/>
              </a:rPr>
              <a:t>1</a:t>
            </a:r>
            <a:endParaRPr lang="en-US" sz="2000" dirty="0"/>
          </a:p>
        </p:txBody>
      </p:sp>
      <p:sp>
        <p:nvSpPr>
          <p:cNvPr id="8" name="Text 6"/>
          <p:cNvSpPr/>
          <p:nvPr/>
        </p:nvSpPr>
        <p:spPr>
          <a:xfrm>
            <a:off x="7591663" y="2617232"/>
            <a:ext cx="3563898" cy="261699"/>
          </a:xfrm>
          <a:prstGeom prst="rect">
            <a:avLst/>
          </a:prstGeom>
          <a:noFill/>
          <a:ln/>
        </p:spPr>
        <p:txBody>
          <a:bodyPr wrap="none" lIns="0" tIns="0" rIns="0" bIns="0" rtlCol="0" anchor="t"/>
          <a:lstStyle/>
          <a:p>
            <a:pPr marL="0" indent="0" algn="l">
              <a:lnSpc>
                <a:spcPts val="2050"/>
              </a:lnSpc>
              <a:buNone/>
            </a:pPr>
            <a:r>
              <a:rPr lang="et-EE" sz="2000" dirty="0">
                <a:solidFill>
                  <a:srgbClr val="2B3541"/>
                </a:solidFill>
                <a:latin typeface="Funnel Display" pitchFamily="34" charset="0"/>
              </a:rPr>
              <a:t>Keerukas logistika</a:t>
            </a:r>
            <a:endParaRPr lang="en-US" sz="2000" dirty="0"/>
          </a:p>
        </p:txBody>
      </p:sp>
      <p:sp>
        <p:nvSpPr>
          <p:cNvPr id="9" name="Text 7"/>
          <p:cNvSpPr/>
          <p:nvPr/>
        </p:nvSpPr>
        <p:spPr>
          <a:xfrm>
            <a:off x="1038582" y="2969657"/>
            <a:ext cx="6000036" cy="526733"/>
          </a:xfrm>
          <a:prstGeom prst="rect">
            <a:avLst/>
          </a:prstGeom>
          <a:noFill/>
          <a:ln/>
        </p:spPr>
        <p:txBody>
          <a:bodyPr wrap="square" lIns="0" tIns="0" rIns="0" bIns="0" rtlCol="0" anchor="t"/>
          <a:lstStyle/>
          <a:p>
            <a:pPr marL="0" indent="0" algn="l">
              <a:lnSpc>
                <a:spcPts val="2050"/>
              </a:lnSpc>
              <a:buNone/>
            </a:pPr>
            <a:endParaRPr lang="en-US" dirty="0"/>
          </a:p>
        </p:txBody>
      </p:sp>
      <p:sp>
        <p:nvSpPr>
          <p:cNvPr id="11" name="Shape 9"/>
          <p:cNvSpPr/>
          <p:nvPr/>
        </p:nvSpPr>
        <p:spPr>
          <a:xfrm>
            <a:off x="7390805" y="2149316"/>
            <a:ext cx="6401872" cy="91440"/>
          </a:xfrm>
          <a:prstGeom prst="roundRect">
            <a:avLst>
              <a:gd name="adj" fmla="val 81777"/>
            </a:avLst>
          </a:prstGeom>
          <a:solidFill>
            <a:srgbClr val="3371A5"/>
          </a:solidFill>
          <a:ln/>
        </p:spPr>
      </p:sp>
      <p:sp>
        <p:nvSpPr>
          <p:cNvPr id="12" name="Shape 10"/>
          <p:cNvSpPr/>
          <p:nvPr/>
        </p:nvSpPr>
        <p:spPr>
          <a:xfrm>
            <a:off x="10324624" y="1905119"/>
            <a:ext cx="534114" cy="534114"/>
          </a:xfrm>
          <a:prstGeom prst="roundRect">
            <a:avLst>
              <a:gd name="adj" fmla="val 171199"/>
            </a:avLst>
          </a:prstGeom>
          <a:solidFill>
            <a:srgbClr val="3371A5"/>
          </a:solidFill>
          <a:ln/>
        </p:spPr>
      </p:sp>
      <p:sp>
        <p:nvSpPr>
          <p:cNvPr id="13" name="Text 11"/>
          <p:cNvSpPr/>
          <p:nvPr/>
        </p:nvSpPr>
        <p:spPr>
          <a:xfrm>
            <a:off x="10484882" y="2038588"/>
            <a:ext cx="213598" cy="267057"/>
          </a:xfrm>
          <a:prstGeom prst="rect">
            <a:avLst/>
          </a:prstGeom>
          <a:noFill/>
          <a:ln/>
        </p:spPr>
        <p:txBody>
          <a:bodyPr wrap="none" lIns="0" tIns="0" rIns="0" bIns="0" rtlCol="0" anchor="t"/>
          <a:lstStyle/>
          <a:p>
            <a:pPr marL="0" indent="0" algn="l">
              <a:lnSpc>
                <a:spcPts val="2450"/>
              </a:lnSpc>
              <a:buNone/>
            </a:pPr>
            <a:r>
              <a:rPr lang="en-US" sz="2000" dirty="0">
                <a:solidFill>
                  <a:srgbClr val="FFFFFF"/>
                </a:solidFill>
                <a:latin typeface="Funnel Display" pitchFamily="34" charset="0"/>
                <a:ea typeface="Funnel Display" pitchFamily="34" charset="-122"/>
                <a:cs typeface="Funnel Display" pitchFamily="34" charset="-120"/>
              </a:rPr>
              <a:t>2</a:t>
            </a:r>
            <a:endParaRPr lang="en-US" sz="2000" dirty="0"/>
          </a:p>
        </p:txBody>
      </p:sp>
      <p:sp>
        <p:nvSpPr>
          <p:cNvPr id="14" name="Text 12"/>
          <p:cNvSpPr/>
          <p:nvPr/>
        </p:nvSpPr>
        <p:spPr>
          <a:xfrm>
            <a:off x="931723" y="2617232"/>
            <a:ext cx="2094548" cy="261699"/>
          </a:xfrm>
          <a:prstGeom prst="rect">
            <a:avLst/>
          </a:prstGeom>
          <a:noFill/>
          <a:ln/>
        </p:spPr>
        <p:txBody>
          <a:bodyPr wrap="none" lIns="0" tIns="0" rIns="0" bIns="0" rtlCol="0" anchor="t"/>
          <a:lstStyle/>
          <a:p>
            <a:pPr marL="0" indent="0" algn="l">
              <a:lnSpc>
                <a:spcPts val="2050"/>
              </a:lnSpc>
              <a:buNone/>
            </a:pPr>
            <a:r>
              <a:rPr lang="en-US" sz="2000" dirty="0" err="1">
                <a:solidFill>
                  <a:srgbClr val="2B3541"/>
                </a:solidFill>
                <a:latin typeface="Funnel Display" pitchFamily="34" charset="0"/>
                <a:ea typeface="Funnel Display" pitchFamily="34" charset="-122"/>
                <a:cs typeface="Funnel Display" pitchFamily="34" charset="-120"/>
              </a:rPr>
              <a:t>Ainutarnija</a:t>
            </a:r>
            <a:endParaRPr lang="en-US" sz="2000" dirty="0"/>
          </a:p>
        </p:txBody>
      </p:sp>
      <p:sp>
        <p:nvSpPr>
          <p:cNvPr id="15" name="Text 13"/>
          <p:cNvSpPr/>
          <p:nvPr/>
        </p:nvSpPr>
        <p:spPr>
          <a:xfrm>
            <a:off x="931723" y="3101340"/>
            <a:ext cx="6000155" cy="263366"/>
          </a:xfrm>
          <a:prstGeom prst="rect">
            <a:avLst/>
          </a:prstGeom>
          <a:noFill/>
          <a:ln/>
        </p:spPr>
        <p:txBody>
          <a:bodyPr wrap="none" lIns="0" tIns="0" rIns="0" bIns="0" rtlCol="0" anchor="t"/>
          <a:lstStyle/>
          <a:p>
            <a:pPr marL="0" indent="0" algn="l">
              <a:lnSpc>
                <a:spcPts val="2050"/>
              </a:lnSpc>
              <a:buNone/>
            </a:pPr>
            <a:r>
              <a:rPr lang="en-US" dirty="0">
                <a:solidFill>
                  <a:srgbClr val="2B3541"/>
                </a:solidFill>
                <a:latin typeface="Funnel Sans" pitchFamily="34" charset="0"/>
                <a:ea typeface="Funnel Sans" pitchFamily="34" charset="-122"/>
                <a:cs typeface="Funnel Sans" pitchFamily="34" charset="-120"/>
              </a:rPr>
              <a:t>Kus on </a:t>
            </a:r>
            <a:r>
              <a:rPr lang="en-US" dirty="0" err="1">
                <a:solidFill>
                  <a:srgbClr val="2B3541"/>
                </a:solidFill>
                <a:latin typeface="Funnel Sans" pitchFamily="34" charset="0"/>
                <a:ea typeface="Funnel Sans" pitchFamily="34" charset="-122"/>
                <a:cs typeface="Funnel Sans" pitchFamily="34" charset="-120"/>
              </a:rPr>
              <a:t>ainutarnija</a:t>
            </a:r>
            <a:r>
              <a:rPr lang="en-US" dirty="0">
                <a:solidFill>
                  <a:srgbClr val="2B3541"/>
                </a:solidFill>
                <a:latin typeface="Funnel Sans" pitchFamily="34" charset="0"/>
                <a:ea typeface="Funnel Sans" pitchFamily="34" charset="-122"/>
                <a:cs typeface="Funnel Sans" pitchFamily="34" charset="-120"/>
              </a:rPr>
              <a:t> (single source).</a:t>
            </a:r>
            <a:endParaRPr lang="en-US" dirty="0"/>
          </a:p>
        </p:txBody>
      </p:sp>
      <p:sp>
        <p:nvSpPr>
          <p:cNvPr id="16" name="Shape 14"/>
          <p:cNvSpPr/>
          <p:nvPr/>
        </p:nvSpPr>
        <p:spPr>
          <a:xfrm>
            <a:off x="837724" y="4115633"/>
            <a:ext cx="6401753" cy="1525072"/>
          </a:xfrm>
          <a:prstGeom prst="roundRect">
            <a:avLst>
              <a:gd name="adj" fmla="val 7195"/>
            </a:avLst>
          </a:prstGeom>
          <a:solidFill>
            <a:srgbClr val="FAF5EB"/>
          </a:solidFill>
          <a:ln/>
        </p:spPr>
      </p:sp>
      <p:sp>
        <p:nvSpPr>
          <p:cNvPr id="17" name="Shape 15"/>
          <p:cNvSpPr/>
          <p:nvPr/>
        </p:nvSpPr>
        <p:spPr>
          <a:xfrm>
            <a:off x="837724" y="4092773"/>
            <a:ext cx="6401753" cy="91440"/>
          </a:xfrm>
          <a:prstGeom prst="roundRect">
            <a:avLst>
              <a:gd name="adj" fmla="val 81777"/>
            </a:avLst>
          </a:prstGeom>
          <a:solidFill>
            <a:srgbClr val="3371A5"/>
          </a:solidFill>
          <a:ln/>
        </p:spPr>
      </p:sp>
      <p:sp>
        <p:nvSpPr>
          <p:cNvPr id="18" name="Shape 16"/>
          <p:cNvSpPr/>
          <p:nvPr/>
        </p:nvSpPr>
        <p:spPr>
          <a:xfrm>
            <a:off x="3771543" y="3848576"/>
            <a:ext cx="534114" cy="534114"/>
          </a:xfrm>
          <a:prstGeom prst="roundRect">
            <a:avLst>
              <a:gd name="adj" fmla="val 171199"/>
            </a:avLst>
          </a:prstGeom>
          <a:solidFill>
            <a:srgbClr val="3371A5"/>
          </a:solidFill>
          <a:ln/>
        </p:spPr>
      </p:sp>
      <p:sp>
        <p:nvSpPr>
          <p:cNvPr id="19" name="Text 17"/>
          <p:cNvSpPr/>
          <p:nvPr/>
        </p:nvSpPr>
        <p:spPr>
          <a:xfrm>
            <a:off x="3931801" y="3982045"/>
            <a:ext cx="213598" cy="267057"/>
          </a:xfrm>
          <a:prstGeom prst="rect">
            <a:avLst/>
          </a:prstGeom>
          <a:noFill/>
          <a:ln/>
        </p:spPr>
        <p:txBody>
          <a:bodyPr wrap="none" lIns="0" tIns="0" rIns="0" bIns="0" rtlCol="0" anchor="t"/>
          <a:lstStyle/>
          <a:p>
            <a:pPr marL="0" indent="0" algn="l">
              <a:lnSpc>
                <a:spcPts val="2450"/>
              </a:lnSpc>
              <a:buNone/>
            </a:pPr>
            <a:r>
              <a:rPr lang="en-US" sz="2000" dirty="0">
                <a:solidFill>
                  <a:srgbClr val="FFFFFF"/>
                </a:solidFill>
                <a:latin typeface="Funnel Display" pitchFamily="34" charset="0"/>
                <a:ea typeface="Funnel Display" pitchFamily="34" charset="-122"/>
                <a:cs typeface="Funnel Display" pitchFamily="34" charset="-120"/>
              </a:rPr>
              <a:t>3</a:t>
            </a:r>
            <a:endParaRPr lang="en-US" sz="2000" dirty="0"/>
          </a:p>
        </p:txBody>
      </p:sp>
      <p:sp>
        <p:nvSpPr>
          <p:cNvPr id="20" name="Text 18"/>
          <p:cNvSpPr/>
          <p:nvPr/>
        </p:nvSpPr>
        <p:spPr>
          <a:xfrm>
            <a:off x="1038582" y="4560689"/>
            <a:ext cx="2094548" cy="261699"/>
          </a:xfrm>
          <a:prstGeom prst="rect">
            <a:avLst/>
          </a:prstGeom>
          <a:noFill/>
          <a:ln/>
        </p:spPr>
        <p:txBody>
          <a:bodyPr wrap="none" lIns="0" tIns="0" rIns="0" bIns="0" rtlCol="0" anchor="t"/>
          <a:lstStyle/>
          <a:p>
            <a:pPr marL="0" indent="0" algn="l">
              <a:lnSpc>
                <a:spcPts val="2050"/>
              </a:lnSpc>
              <a:buNone/>
            </a:pPr>
            <a:r>
              <a:rPr lang="et-EE" sz="2000" dirty="0">
                <a:solidFill>
                  <a:srgbClr val="2B3541"/>
                </a:solidFill>
                <a:latin typeface="Funnel Display" pitchFamily="34" charset="0"/>
                <a:ea typeface="Funnel Display" pitchFamily="34" charset="-122"/>
                <a:cs typeface="Funnel Display" pitchFamily="34" charset="-120"/>
              </a:rPr>
              <a:t>P</a:t>
            </a:r>
            <a:r>
              <a:rPr lang="en-US" sz="2000" dirty="0" err="1">
                <a:solidFill>
                  <a:srgbClr val="2B3541"/>
                </a:solidFill>
                <a:latin typeface="Funnel Display" pitchFamily="34" charset="0"/>
                <a:ea typeface="Funnel Display" pitchFamily="34" charset="-122"/>
                <a:cs typeface="Funnel Display" pitchFamily="34" charset="-120"/>
              </a:rPr>
              <a:t>ikad</a:t>
            </a:r>
            <a:r>
              <a:rPr lang="en-US" sz="2000" dirty="0">
                <a:solidFill>
                  <a:srgbClr val="2B3541"/>
                </a:solidFill>
                <a:latin typeface="Funnel Display" pitchFamily="34" charset="0"/>
                <a:ea typeface="Funnel Display" pitchFamily="34" charset="-122"/>
                <a:cs typeface="Funnel Display" pitchFamily="34" charset="-120"/>
              </a:rPr>
              <a:t> tarneajad</a:t>
            </a:r>
            <a:endParaRPr lang="en-US" sz="2000" dirty="0"/>
          </a:p>
        </p:txBody>
      </p:sp>
      <p:sp>
        <p:nvSpPr>
          <p:cNvPr id="21" name="Text 19"/>
          <p:cNvSpPr/>
          <p:nvPr/>
        </p:nvSpPr>
        <p:spPr>
          <a:xfrm>
            <a:off x="1038582" y="4913114"/>
            <a:ext cx="6000036" cy="263366"/>
          </a:xfrm>
          <a:prstGeom prst="rect">
            <a:avLst/>
          </a:prstGeom>
          <a:noFill/>
          <a:ln/>
        </p:spPr>
        <p:txBody>
          <a:bodyPr wrap="none" lIns="0" tIns="0" rIns="0" bIns="0" rtlCol="0" anchor="t"/>
          <a:lstStyle/>
          <a:p>
            <a:pPr marL="0" indent="0" algn="l">
              <a:lnSpc>
                <a:spcPts val="2050"/>
              </a:lnSpc>
              <a:buNone/>
            </a:pPr>
            <a:r>
              <a:rPr lang="en-US" dirty="0">
                <a:solidFill>
                  <a:srgbClr val="2B3541"/>
                </a:solidFill>
                <a:latin typeface="Funnel Sans" pitchFamily="34" charset="0"/>
                <a:ea typeface="Funnel Sans" pitchFamily="34" charset="-122"/>
                <a:cs typeface="Funnel Sans" pitchFamily="34" charset="-120"/>
              </a:rPr>
              <a:t>Kus on pikad tarneajad.</a:t>
            </a:r>
            <a:endParaRPr lang="en-US" dirty="0"/>
          </a:p>
        </p:txBody>
      </p:sp>
      <p:sp>
        <p:nvSpPr>
          <p:cNvPr id="22" name="Shape 20"/>
          <p:cNvSpPr/>
          <p:nvPr/>
        </p:nvSpPr>
        <p:spPr>
          <a:xfrm>
            <a:off x="7390805" y="4115633"/>
            <a:ext cx="6401872" cy="1525072"/>
          </a:xfrm>
          <a:prstGeom prst="roundRect">
            <a:avLst>
              <a:gd name="adj" fmla="val 7195"/>
            </a:avLst>
          </a:prstGeom>
          <a:solidFill>
            <a:srgbClr val="FAF5EB"/>
          </a:solidFill>
          <a:ln/>
        </p:spPr>
      </p:sp>
      <p:sp>
        <p:nvSpPr>
          <p:cNvPr id="23" name="Shape 21"/>
          <p:cNvSpPr/>
          <p:nvPr/>
        </p:nvSpPr>
        <p:spPr>
          <a:xfrm>
            <a:off x="7390805" y="4092773"/>
            <a:ext cx="6401872" cy="91440"/>
          </a:xfrm>
          <a:prstGeom prst="roundRect">
            <a:avLst>
              <a:gd name="adj" fmla="val 81777"/>
            </a:avLst>
          </a:prstGeom>
          <a:solidFill>
            <a:srgbClr val="3371A5"/>
          </a:solidFill>
          <a:ln/>
        </p:spPr>
      </p:sp>
      <p:sp>
        <p:nvSpPr>
          <p:cNvPr id="24" name="Shape 22"/>
          <p:cNvSpPr/>
          <p:nvPr/>
        </p:nvSpPr>
        <p:spPr>
          <a:xfrm>
            <a:off x="10324624" y="3848576"/>
            <a:ext cx="534114" cy="534114"/>
          </a:xfrm>
          <a:prstGeom prst="roundRect">
            <a:avLst>
              <a:gd name="adj" fmla="val 171199"/>
            </a:avLst>
          </a:prstGeom>
          <a:solidFill>
            <a:srgbClr val="3371A5"/>
          </a:solidFill>
          <a:ln/>
        </p:spPr>
      </p:sp>
      <p:sp>
        <p:nvSpPr>
          <p:cNvPr id="25" name="Text 23"/>
          <p:cNvSpPr/>
          <p:nvPr/>
        </p:nvSpPr>
        <p:spPr>
          <a:xfrm>
            <a:off x="10484882" y="3982045"/>
            <a:ext cx="213598" cy="267057"/>
          </a:xfrm>
          <a:prstGeom prst="rect">
            <a:avLst/>
          </a:prstGeom>
          <a:noFill/>
          <a:ln/>
        </p:spPr>
        <p:txBody>
          <a:bodyPr wrap="none" lIns="0" tIns="0" rIns="0" bIns="0" rtlCol="0" anchor="t"/>
          <a:lstStyle/>
          <a:p>
            <a:pPr marL="0" indent="0" algn="l">
              <a:lnSpc>
                <a:spcPts val="2450"/>
              </a:lnSpc>
              <a:buNone/>
            </a:pPr>
            <a:r>
              <a:rPr lang="en-US" sz="2000" dirty="0">
                <a:solidFill>
                  <a:srgbClr val="FFFFFF"/>
                </a:solidFill>
                <a:latin typeface="Funnel Display" pitchFamily="34" charset="0"/>
                <a:ea typeface="Funnel Display" pitchFamily="34" charset="-122"/>
                <a:cs typeface="Funnel Display" pitchFamily="34" charset="-120"/>
              </a:rPr>
              <a:t>4</a:t>
            </a:r>
            <a:endParaRPr lang="en-US" sz="2000" dirty="0"/>
          </a:p>
        </p:txBody>
      </p:sp>
      <p:sp>
        <p:nvSpPr>
          <p:cNvPr id="26" name="Text 24"/>
          <p:cNvSpPr/>
          <p:nvPr/>
        </p:nvSpPr>
        <p:spPr>
          <a:xfrm>
            <a:off x="7591663" y="4560689"/>
            <a:ext cx="2094548" cy="261699"/>
          </a:xfrm>
          <a:prstGeom prst="rect">
            <a:avLst/>
          </a:prstGeom>
          <a:noFill/>
          <a:ln/>
        </p:spPr>
        <p:txBody>
          <a:bodyPr wrap="none" lIns="0" tIns="0" rIns="0" bIns="0" rtlCol="0" anchor="t"/>
          <a:lstStyle/>
          <a:p>
            <a:pPr marL="0" indent="0" algn="l">
              <a:lnSpc>
                <a:spcPts val="2050"/>
              </a:lnSpc>
              <a:buNone/>
            </a:pPr>
            <a:r>
              <a:rPr lang="en-US" sz="2000" dirty="0">
                <a:solidFill>
                  <a:srgbClr val="2B3541"/>
                </a:solidFill>
                <a:latin typeface="Funnel Display" pitchFamily="34" charset="0"/>
                <a:ea typeface="Funnel Display" pitchFamily="34" charset="-122"/>
                <a:cs typeface="Funnel Display" pitchFamily="34" charset="-120"/>
              </a:rPr>
              <a:t>Riskantne tarnija</a:t>
            </a:r>
            <a:endParaRPr lang="en-US" sz="2000" dirty="0"/>
          </a:p>
        </p:txBody>
      </p:sp>
      <p:sp>
        <p:nvSpPr>
          <p:cNvPr id="27" name="Text 25"/>
          <p:cNvSpPr/>
          <p:nvPr/>
        </p:nvSpPr>
        <p:spPr>
          <a:xfrm>
            <a:off x="7591663" y="4913114"/>
            <a:ext cx="6000155" cy="526733"/>
          </a:xfrm>
          <a:prstGeom prst="rect">
            <a:avLst/>
          </a:prstGeom>
          <a:noFill/>
          <a:ln/>
        </p:spPr>
        <p:txBody>
          <a:bodyPr wrap="square" lIns="0" tIns="0" rIns="0" bIns="0" rtlCol="0" anchor="t"/>
          <a:lstStyle/>
          <a:p>
            <a:pPr marL="0" indent="0" algn="l">
              <a:lnSpc>
                <a:spcPts val="2050"/>
              </a:lnSpc>
              <a:buNone/>
            </a:pPr>
            <a:r>
              <a:rPr lang="en-US" dirty="0">
                <a:solidFill>
                  <a:srgbClr val="2B3541"/>
                </a:solidFill>
                <a:latin typeface="Funnel Sans" pitchFamily="34" charset="0"/>
                <a:ea typeface="Funnel Sans" pitchFamily="34" charset="-122"/>
                <a:cs typeface="Funnel Sans" pitchFamily="34" charset="-120"/>
              </a:rPr>
              <a:t>Kus on riskantne tarnija (maj. ebakindel, madal kvaliteet või tarnetäpsus, jne).</a:t>
            </a:r>
            <a:endParaRPr lang="en-US" dirty="0"/>
          </a:p>
        </p:txBody>
      </p:sp>
      <p:sp>
        <p:nvSpPr>
          <p:cNvPr id="28" name="Shape 26"/>
          <p:cNvSpPr/>
          <p:nvPr/>
        </p:nvSpPr>
        <p:spPr>
          <a:xfrm>
            <a:off x="837724" y="6059091"/>
            <a:ext cx="6401753" cy="1525072"/>
          </a:xfrm>
          <a:prstGeom prst="roundRect">
            <a:avLst>
              <a:gd name="adj" fmla="val 7195"/>
            </a:avLst>
          </a:prstGeom>
          <a:solidFill>
            <a:srgbClr val="FAF5EB"/>
          </a:solidFill>
          <a:ln/>
        </p:spPr>
      </p:sp>
      <p:sp>
        <p:nvSpPr>
          <p:cNvPr id="29" name="Shape 27"/>
          <p:cNvSpPr/>
          <p:nvPr/>
        </p:nvSpPr>
        <p:spPr>
          <a:xfrm>
            <a:off x="837724" y="6036231"/>
            <a:ext cx="6401753" cy="91440"/>
          </a:xfrm>
          <a:prstGeom prst="roundRect">
            <a:avLst>
              <a:gd name="adj" fmla="val 81777"/>
            </a:avLst>
          </a:prstGeom>
          <a:solidFill>
            <a:srgbClr val="3371A5"/>
          </a:solidFill>
          <a:ln/>
        </p:spPr>
      </p:sp>
      <p:sp>
        <p:nvSpPr>
          <p:cNvPr id="30" name="Shape 28"/>
          <p:cNvSpPr/>
          <p:nvPr/>
        </p:nvSpPr>
        <p:spPr>
          <a:xfrm>
            <a:off x="3771543" y="5792033"/>
            <a:ext cx="534114" cy="534114"/>
          </a:xfrm>
          <a:prstGeom prst="roundRect">
            <a:avLst>
              <a:gd name="adj" fmla="val 171199"/>
            </a:avLst>
          </a:prstGeom>
          <a:solidFill>
            <a:srgbClr val="3371A5"/>
          </a:solidFill>
          <a:ln/>
        </p:spPr>
      </p:sp>
      <p:sp>
        <p:nvSpPr>
          <p:cNvPr id="31" name="Text 29"/>
          <p:cNvSpPr/>
          <p:nvPr/>
        </p:nvSpPr>
        <p:spPr>
          <a:xfrm>
            <a:off x="3931801" y="5925502"/>
            <a:ext cx="213598" cy="267057"/>
          </a:xfrm>
          <a:prstGeom prst="rect">
            <a:avLst/>
          </a:prstGeom>
          <a:noFill/>
          <a:ln/>
        </p:spPr>
        <p:txBody>
          <a:bodyPr wrap="none" lIns="0" tIns="0" rIns="0" bIns="0" rtlCol="0" anchor="t"/>
          <a:lstStyle/>
          <a:p>
            <a:pPr marL="0" indent="0" algn="l">
              <a:lnSpc>
                <a:spcPts val="2450"/>
              </a:lnSpc>
              <a:buNone/>
            </a:pPr>
            <a:r>
              <a:rPr lang="en-US" sz="2000" dirty="0">
                <a:solidFill>
                  <a:srgbClr val="FFFFFF"/>
                </a:solidFill>
                <a:latin typeface="Funnel Display" pitchFamily="34" charset="0"/>
                <a:ea typeface="Funnel Display" pitchFamily="34" charset="-122"/>
                <a:cs typeface="Funnel Display" pitchFamily="34" charset="-120"/>
              </a:rPr>
              <a:t>5</a:t>
            </a:r>
            <a:endParaRPr lang="en-US" sz="2000" dirty="0"/>
          </a:p>
        </p:txBody>
      </p:sp>
      <p:sp>
        <p:nvSpPr>
          <p:cNvPr id="32" name="Text 30"/>
          <p:cNvSpPr/>
          <p:nvPr/>
        </p:nvSpPr>
        <p:spPr>
          <a:xfrm>
            <a:off x="1038582" y="6504146"/>
            <a:ext cx="2094548" cy="261699"/>
          </a:xfrm>
          <a:prstGeom prst="rect">
            <a:avLst/>
          </a:prstGeom>
          <a:noFill/>
          <a:ln/>
        </p:spPr>
        <p:txBody>
          <a:bodyPr wrap="none" lIns="0" tIns="0" rIns="0" bIns="0" rtlCol="0" anchor="t"/>
          <a:lstStyle/>
          <a:p>
            <a:pPr marL="0" indent="0" algn="l">
              <a:lnSpc>
                <a:spcPts val="2050"/>
              </a:lnSpc>
              <a:buNone/>
            </a:pPr>
            <a:r>
              <a:rPr lang="en-US" sz="2000" dirty="0">
                <a:solidFill>
                  <a:srgbClr val="2B3541"/>
                </a:solidFill>
                <a:latin typeface="Funnel Display" pitchFamily="34" charset="0"/>
                <a:ea typeface="Funnel Display" pitchFamily="34" charset="-122"/>
                <a:cs typeface="Funnel Display" pitchFamily="34" charset="-120"/>
              </a:rPr>
              <a:t>Riskantne piirkond</a:t>
            </a:r>
            <a:endParaRPr lang="en-US" sz="2000" dirty="0"/>
          </a:p>
        </p:txBody>
      </p:sp>
      <p:sp>
        <p:nvSpPr>
          <p:cNvPr id="33" name="Text 31"/>
          <p:cNvSpPr/>
          <p:nvPr/>
        </p:nvSpPr>
        <p:spPr>
          <a:xfrm>
            <a:off x="1038582" y="6856571"/>
            <a:ext cx="6000036" cy="263366"/>
          </a:xfrm>
          <a:prstGeom prst="rect">
            <a:avLst/>
          </a:prstGeom>
          <a:noFill/>
          <a:ln/>
        </p:spPr>
        <p:txBody>
          <a:bodyPr wrap="none" lIns="0" tIns="0" rIns="0" bIns="0" rtlCol="0" anchor="t"/>
          <a:lstStyle/>
          <a:p>
            <a:pPr marL="0" indent="0" algn="l">
              <a:lnSpc>
                <a:spcPts val="2050"/>
              </a:lnSpc>
              <a:buNone/>
            </a:pPr>
            <a:r>
              <a:rPr lang="en-US" dirty="0">
                <a:solidFill>
                  <a:srgbClr val="2B3541"/>
                </a:solidFill>
                <a:latin typeface="Funnel Sans" pitchFamily="34" charset="0"/>
                <a:ea typeface="Funnel Sans" pitchFamily="34" charset="-122"/>
                <a:cs typeface="Funnel Sans" pitchFamily="34" charset="-120"/>
              </a:rPr>
              <a:t>Kus tarneahel läbib riskantset piirkonda. </a:t>
            </a:r>
            <a:endParaRPr lang="et-EE" dirty="0">
              <a:solidFill>
                <a:srgbClr val="2B3541"/>
              </a:solidFill>
              <a:latin typeface="Funnel Sans" pitchFamily="34" charset="0"/>
              <a:ea typeface="Funnel Sans" pitchFamily="34" charset="-122"/>
              <a:cs typeface="Funnel Sans" pitchFamily="34" charset="-120"/>
            </a:endParaRPr>
          </a:p>
        </p:txBody>
      </p:sp>
      <p:sp>
        <p:nvSpPr>
          <p:cNvPr id="34" name="Shape 32"/>
          <p:cNvSpPr/>
          <p:nvPr/>
        </p:nvSpPr>
        <p:spPr>
          <a:xfrm>
            <a:off x="7390805" y="6059091"/>
            <a:ext cx="6401872" cy="1525072"/>
          </a:xfrm>
          <a:prstGeom prst="roundRect">
            <a:avLst>
              <a:gd name="adj" fmla="val 7195"/>
            </a:avLst>
          </a:prstGeom>
          <a:solidFill>
            <a:srgbClr val="FAF5EB"/>
          </a:solidFill>
          <a:ln/>
        </p:spPr>
      </p:sp>
      <p:sp>
        <p:nvSpPr>
          <p:cNvPr id="35" name="Shape 33"/>
          <p:cNvSpPr/>
          <p:nvPr/>
        </p:nvSpPr>
        <p:spPr>
          <a:xfrm>
            <a:off x="7390805" y="6036231"/>
            <a:ext cx="6401872" cy="91440"/>
          </a:xfrm>
          <a:prstGeom prst="roundRect">
            <a:avLst>
              <a:gd name="adj" fmla="val 81777"/>
            </a:avLst>
          </a:prstGeom>
          <a:solidFill>
            <a:srgbClr val="3371A5"/>
          </a:solidFill>
          <a:ln/>
        </p:spPr>
      </p:sp>
      <p:sp>
        <p:nvSpPr>
          <p:cNvPr id="36" name="Shape 34"/>
          <p:cNvSpPr/>
          <p:nvPr/>
        </p:nvSpPr>
        <p:spPr>
          <a:xfrm>
            <a:off x="10324624" y="5792033"/>
            <a:ext cx="534114" cy="534114"/>
          </a:xfrm>
          <a:prstGeom prst="roundRect">
            <a:avLst>
              <a:gd name="adj" fmla="val 171199"/>
            </a:avLst>
          </a:prstGeom>
          <a:solidFill>
            <a:srgbClr val="3371A5"/>
          </a:solidFill>
          <a:ln/>
        </p:spPr>
      </p:sp>
      <p:sp>
        <p:nvSpPr>
          <p:cNvPr id="37" name="Text 35"/>
          <p:cNvSpPr/>
          <p:nvPr/>
        </p:nvSpPr>
        <p:spPr>
          <a:xfrm>
            <a:off x="10484882" y="5925502"/>
            <a:ext cx="213598" cy="267057"/>
          </a:xfrm>
          <a:prstGeom prst="rect">
            <a:avLst/>
          </a:prstGeom>
          <a:noFill/>
          <a:ln/>
        </p:spPr>
        <p:txBody>
          <a:bodyPr wrap="none" lIns="0" tIns="0" rIns="0" bIns="0" rtlCol="0" anchor="t"/>
          <a:lstStyle/>
          <a:p>
            <a:pPr marL="0" indent="0" algn="l">
              <a:lnSpc>
                <a:spcPts val="2450"/>
              </a:lnSpc>
              <a:buNone/>
            </a:pPr>
            <a:r>
              <a:rPr lang="en-US" sz="2000" dirty="0">
                <a:solidFill>
                  <a:srgbClr val="FFFFFF"/>
                </a:solidFill>
                <a:latin typeface="Funnel Display" pitchFamily="34" charset="0"/>
                <a:ea typeface="Funnel Display" pitchFamily="34" charset="-122"/>
                <a:cs typeface="Funnel Display" pitchFamily="34" charset="-120"/>
              </a:rPr>
              <a:t>6</a:t>
            </a:r>
            <a:endParaRPr lang="en-US" sz="2000" dirty="0"/>
          </a:p>
        </p:txBody>
      </p:sp>
      <p:sp>
        <p:nvSpPr>
          <p:cNvPr id="38" name="Text 36"/>
          <p:cNvSpPr/>
          <p:nvPr/>
        </p:nvSpPr>
        <p:spPr>
          <a:xfrm>
            <a:off x="7591663" y="6504146"/>
            <a:ext cx="2094548" cy="261699"/>
          </a:xfrm>
          <a:prstGeom prst="rect">
            <a:avLst/>
          </a:prstGeom>
          <a:noFill/>
          <a:ln/>
        </p:spPr>
        <p:txBody>
          <a:bodyPr wrap="none" lIns="0" tIns="0" rIns="0" bIns="0" rtlCol="0" anchor="t"/>
          <a:lstStyle/>
          <a:p>
            <a:pPr marL="0" indent="0" algn="l">
              <a:lnSpc>
                <a:spcPts val="2050"/>
              </a:lnSpc>
              <a:buNone/>
            </a:pPr>
            <a:r>
              <a:rPr lang="en-US" sz="2000" dirty="0">
                <a:solidFill>
                  <a:srgbClr val="2B3541"/>
                </a:solidFill>
                <a:latin typeface="Funnel Display" pitchFamily="34" charset="0"/>
                <a:ea typeface="Funnel Display" pitchFamily="34" charset="-122"/>
                <a:cs typeface="Funnel Display" pitchFamily="34" charset="-120"/>
              </a:rPr>
              <a:t>Lepinguta tarnija</a:t>
            </a:r>
            <a:endParaRPr lang="en-US" sz="2000" dirty="0"/>
          </a:p>
        </p:txBody>
      </p:sp>
      <p:sp>
        <p:nvSpPr>
          <p:cNvPr id="39" name="Text 37"/>
          <p:cNvSpPr/>
          <p:nvPr/>
        </p:nvSpPr>
        <p:spPr>
          <a:xfrm>
            <a:off x="7591663" y="6856571"/>
            <a:ext cx="6000155" cy="526733"/>
          </a:xfrm>
          <a:prstGeom prst="rect">
            <a:avLst/>
          </a:prstGeom>
          <a:noFill/>
          <a:ln/>
        </p:spPr>
        <p:txBody>
          <a:bodyPr wrap="square" lIns="0" tIns="0" rIns="0" bIns="0" rtlCol="0" anchor="t"/>
          <a:lstStyle/>
          <a:p>
            <a:pPr marL="0" indent="0" algn="l">
              <a:lnSpc>
                <a:spcPts val="2050"/>
              </a:lnSpc>
              <a:buNone/>
            </a:pPr>
            <a:r>
              <a:rPr lang="en-US" dirty="0">
                <a:solidFill>
                  <a:srgbClr val="2B3541"/>
                </a:solidFill>
                <a:latin typeface="Funnel Sans" pitchFamily="34" charset="0"/>
                <a:ea typeface="Funnel Sans" pitchFamily="34" charset="-122"/>
                <a:cs typeface="Funnel Sans" pitchFamily="34" charset="-120"/>
              </a:rPr>
              <a:t>Kus on tarnija kellega meil ei ole lepingut ega kindlustust. Kriitiliste sõlmede tuvastamine.</a:t>
            </a:r>
            <a:endParaRPr lang="en-US" dirty="0"/>
          </a:p>
        </p:txBody>
      </p:sp>
      <p:sp>
        <p:nvSpPr>
          <p:cNvPr id="40" name="Text 13">
            <a:extLst>
              <a:ext uri="{FF2B5EF4-FFF2-40B4-BE49-F238E27FC236}">
                <a16:creationId xmlns:a16="http://schemas.microsoft.com/office/drawing/2014/main" id="{49C94F2E-BF79-4821-23B9-40A06298470E}"/>
              </a:ext>
            </a:extLst>
          </p:cNvPr>
          <p:cNvSpPr/>
          <p:nvPr/>
        </p:nvSpPr>
        <p:spPr>
          <a:xfrm>
            <a:off x="7591663" y="2946797"/>
            <a:ext cx="6000155" cy="263366"/>
          </a:xfrm>
          <a:prstGeom prst="rect">
            <a:avLst/>
          </a:prstGeom>
          <a:noFill/>
          <a:ln/>
        </p:spPr>
        <p:txBody>
          <a:bodyPr wrap="none" lIns="0" tIns="0" rIns="0" bIns="0" rtlCol="0" anchor="t"/>
          <a:lstStyle/>
          <a:p>
            <a:pPr marL="0" indent="0" algn="l">
              <a:lnSpc>
                <a:spcPts val="2050"/>
              </a:lnSpc>
              <a:buNone/>
            </a:pPr>
            <a:r>
              <a:rPr lang="et-EE" dirty="0">
                <a:solidFill>
                  <a:srgbClr val="2B3541"/>
                </a:solidFill>
                <a:latin typeface="Funnel Sans" pitchFamily="34" charset="0"/>
              </a:rPr>
              <a:t>Piiriülene bürokraatia, riskantne tarnetingimus </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837724" y="926902"/>
            <a:ext cx="6861453"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Funnel Display" pitchFamily="34" charset="0"/>
                <a:ea typeface="Funnel Display" pitchFamily="34" charset="-122"/>
                <a:cs typeface="Funnel Display" pitchFamily="34" charset="-120"/>
              </a:rPr>
              <a:t>Riskimaatriks - Risk Heat Map</a:t>
            </a:r>
            <a:endParaRPr lang="en-US" sz="3850" dirty="0"/>
          </a:p>
        </p:txBody>
      </p:sp>
      <p:sp>
        <p:nvSpPr>
          <p:cNvPr id="3" name="Shape 1"/>
          <p:cNvSpPr/>
          <p:nvPr/>
        </p:nvSpPr>
        <p:spPr>
          <a:xfrm>
            <a:off x="686872" y="1856899"/>
            <a:ext cx="6523673" cy="5445800"/>
          </a:xfrm>
          <a:prstGeom prst="roundRect">
            <a:avLst>
              <a:gd name="adj" fmla="val 2769"/>
            </a:avLst>
          </a:prstGeom>
          <a:solidFill>
            <a:srgbClr val="FCFCFC"/>
          </a:solidFill>
          <a:ln/>
        </p:spPr>
      </p:sp>
      <p:pic>
        <p:nvPicPr>
          <p:cNvPr id="4" name="Image 0" descr="preencoded.png"/>
          <p:cNvPicPr>
            <a:picLocks noChangeAspect="1"/>
          </p:cNvPicPr>
          <p:nvPr/>
        </p:nvPicPr>
        <p:blipFill>
          <a:blip r:embed="rId3"/>
          <a:stretch>
            <a:fillRect/>
          </a:stretch>
        </p:blipFill>
        <p:spPr>
          <a:xfrm>
            <a:off x="896302" y="2092523"/>
            <a:ext cx="5969556" cy="4974550"/>
          </a:xfrm>
          <a:prstGeom prst="rect">
            <a:avLst/>
          </a:prstGeom>
        </p:spPr>
      </p:pic>
      <p:sp>
        <p:nvSpPr>
          <p:cNvPr id="5" name="Shape 2"/>
          <p:cNvSpPr/>
          <p:nvPr/>
        </p:nvSpPr>
        <p:spPr>
          <a:xfrm>
            <a:off x="7578328" y="2092523"/>
            <a:ext cx="6221968" cy="772597"/>
          </a:xfrm>
          <a:prstGeom prst="roundRect">
            <a:avLst>
              <a:gd name="adj" fmla="val 14202"/>
            </a:avLst>
          </a:prstGeom>
          <a:solidFill>
            <a:srgbClr val="FAF5EB"/>
          </a:solidFill>
          <a:ln w="22860">
            <a:solidFill>
              <a:srgbClr val="D5CDBE"/>
            </a:solidFill>
            <a:prstDash val="solid"/>
          </a:ln>
        </p:spPr>
      </p:sp>
      <p:sp>
        <p:nvSpPr>
          <p:cNvPr id="6" name="Shape 3"/>
          <p:cNvSpPr/>
          <p:nvPr/>
        </p:nvSpPr>
        <p:spPr>
          <a:xfrm>
            <a:off x="7555468" y="2092523"/>
            <a:ext cx="91440" cy="772597"/>
          </a:xfrm>
          <a:prstGeom prst="roundRect">
            <a:avLst>
              <a:gd name="adj" fmla="val 96208"/>
            </a:avLst>
          </a:prstGeom>
          <a:solidFill>
            <a:srgbClr val="3371A5"/>
          </a:solidFill>
          <a:ln/>
        </p:spPr>
      </p:sp>
      <p:sp>
        <p:nvSpPr>
          <p:cNvPr id="7" name="Text 4"/>
          <p:cNvSpPr/>
          <p:nvPr/>
        </p:nvSpPr>
        <p:spPr>
          <a:xfrm>
            <a:off x="7879199" y="2324814"/>
            <a:ext cx="2818567"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Risk = tõenäosus × mõju</a:t>
            </a:r>
            <a:endParaRPr lang="en-US" sz="1900" dirty="0"/>
          </a:p>
        </p:txBody>
      </p:sp>
      <p:sp>
        <p:nvSpPr>
          <p:cNvPr id="8" name="Shape 5"/>
          <p:cNvSpPr/>
          <p:nvPr/>
        </p:nvSpPr>
        <p:spPr>
          <a:xfrm>
            <a:off x="7578328" y="3074551"/>
            <a:ext cx="6221968" cy="772597"/>
          </a:xfrm>
          <a:prstGeom prst="roundRect">
            <a:avLst>
              <a:gd name="adj" fmla="val 14202"/>
            </a:avLst>
          </a:prstGeom>
          <a:solidFill>
            <a:srgbClr val="FAF5EB"/>
          </a:solidFill>
          <a:ln w="22860">
            <a:solidFill>
              <a:srgbClr val="D5CDBE"/>
            </a:solidFill>
            <a:prstDash val="solid"/>
          </a:ln>
        </p:spPr>
      </p:sp>
      <p:sp>
        <p:nvSpPr>
          <p:cNvPr id="9" name="Shape 6"/>
          <p:cNvSpPr/>
          <p:nvPr/>
        </p:nvSpPr>
        <p:spPr>
          <a:xfrm>
            <a:off x="7555468" y="3074551"/>
            <a:ext cx="91440" cy="772597"/>
          </a:xfrm>
          <a:prstGeom prst="roundRect">
            <a:avLst>
              <a:gd name="adj" fmla="val 96208"/>
            </a:avLst>
          </a:prstGeom>
          <a:solidFill>
            <a:srgbClr val="3371A5"/>
          </a:solidFill>
          <a:ln/>
        </p:spPr>
      </p:sp>
      <p:sp>
        <p:nvSpPr>
          <p:cNvPr id="10" name="Text 7"/>
          <p:cNvSpPr/>
          <p:nvPr/>
        </p:nvSpPr>
        <p:spPr>
          <a:xfrm>
            <a:off x="7879199" y="3306842"/>
            <a:ext cx="2665452"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Riskide prioriseerimine</a:t>
            </a:r>
            <a:endParaRPr lang="en-US" sz="1900" dirty="0"/>
          </a:p>
        </p:txBody>
      </p:sp>
      <p:sp>
        <p:nvSpPr>
          <p:cNvPr id="11" name="Shape 8"/>
          <p:cNvSpPr/>
          <p:nvPr/>
        </p:nvSpPr>
        <p:spPr>
          <a:xfrm>
            <a:off x="7578328" y="4056578"/>
            <a:ext cx="6221968" cy="772597"/>
          </a:xfrm>
          <a:prstGeom prst="roundRect">
            <a:avLst>
              <a:gd name="adj" fmla="val 14202"/>
            </a:avLst>
          </a:prstGeom>
          <a:solidFill>
            <a:srgbClr val="FAF5EB"/>
          </a:solidFill>
          <a:ln w="22860">
            <a:solidFill>
              <a:srgbClr val="D5CDBE"/>
            </a:solidFill>
            <a:prstDash val="solid"/>
          </a:ln>
        </p:spPr>
      </p:sp>
      <p:sp>
        <p:nvSpPr>
          <p:cNvPr id="12" name="Shape 9"/>
          <p:cNvSpPr/>
          <p:nvPr/>
        </p:nvSpPr>
        <p:spPr>
          <a:xfrm>
            <a:off x="7555468" y="4056578"/>
            <a:ext cx="91440" cy="772597"/>
          </a:xfrm>
          <a:prstGeom prst="roundRect">
            <a:avLst>
              <a:gd name="adj" fmla="val 96208"/>
            </a:avLst>
          </a:prstGeom>
          <a:solidFill>
            <a:srgbClr val="3371A5"/>
          </a:solidFill>
          <a:ln/>
        </p:spPr>
      </p:sp>
      <p:sp>
        <p:nvSpPr>
          <p:cNvPr id="13" name="Text 10"/>
          <p:cNvSpPr/>
          <p:nvPr/>
        </p:nvSpPr>
        <p:spPr>
          <a:xfrm>
            <a:off x="7879199" y="4288869"/>
            <a:ext cx="2908102"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Visuaalne riskihindamine</a:t>
            </a:r>
            <a:endParaRPr lang="en-US" sz="19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810697"/>
            <a:ext cx="7468553" cy="985361"/>
          </a:xfrm>
          <a:prstGeom prst="rect">
            <a:avLst/>
          </a:prstGeom>
          <a:noFill/>
          <a:ln/>
        </p:spPr>
        <p:txBody>
          <a:bodyPr wrap="square" lIns="0" tIns="0" rIns="0" bIns="0" rtlCol="0" anchor="t"/>
          <a:lstStyle/>
          <a:p>
            <a:pPr marL="0" indent="0" algn="l">
              <a:lnSpc>
                <a:spcPts val="3850"/>
              </a:lnSpc>
              <a:buNone/>
            </a:pPr>
            <a:r>
              <a:rPr lang="en-US" sz="3100" dirty="0">
                <a:solidFill>
                  <a:srgbClr val="051D3A"/>
                </a:solidFill>
                <a:latin typeface="Funnel Display" pitchFamily="34" charset="0"/>
                <a:ea typeface="Funnel Display" pitchFamily="34" charset="-122"/>
                <a:cs typeface="Funnel Display" pitchFamily="34" charset="-120"/>
              </a:rPr>
              <a:t>Iga olulise riski jaoks valitakse sobiv lähenemine:</a:t>
            </a:r>
            <a:endParaRPr lang="en-US" sz="3100" dirty="0"/>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24124" y="1997035"/>
            <a:ext cx="418862" cy="418862"/>
          </a:xfrm>
          <a:prstGeom prst="rect">
            <a:avLst/>
          </a:prstGeom>
        </p:spPr>
      </p:pic>
      <p:sp>
        <p:nvSpPr>
          <p:cNvPr id="5" name="Text 1"/>
          <p:cNvSpPr/>
          <p:nvPr/>
        </p:nvSpPr>
        <p:spPr>
          <a:xfrm>
            <a:off x="6324124" y="2583418"/>
            <a:ext cx="1971318" cy="246459"/>
          </a:xfrm>
          <a:prstGeom prst="rect">
            <a:avLst/>
          </a:prstGeom>
          <a:noFill/>
          <a:ln/>
        </p:spPr>
        <p:txBody>
          <a:bodyPr wrap="none" lIns="0" tIns="0" rIns="0" bIns="0" rtlCol="0" anchor="t"/>
          <a:lstStyle/>
          <a:p>
            <a:pPr marL="0" indent="0" algn="l">
              <a:lnSpc>
                <a:spcPts val="1900"/>
              </a:lnSpc>
              <a:buNone/>
            </a:pPr>
            <a:r>
              <a:rPr lang="en-US" sz="3200" dirty="0">
                <a:solidFill>
                  <a:srgbClr val="2B3541"/>
                </a:solidFill>
                <a:latin typeface="Funnel Display" pitchFamily="34" charset="0"/>
                <a:ea typeface="Funnel Display" pitchFamily="34" charset="-122"/>
                <a:cs typeface="Funnel Display" pitchFamily="34" charset="-120"/>
              </a:rPr>
              <a:t>Vältimine</a:t>
            </a:r>
            <a:endParaRPr lang="en-US" sz="3200" dirty="0"/>
          </a:p>
        </p:txBody>
      </p:sp>
      <p:sp>
        <p:nvSpPr>
          <p:cNvPr id="6" name="Text 2"/>
          <p:cNvSpPr/>
          <p:nvPr/>
        </p:nvSpPr>
        <p:spPr>
          <a:xfrm>
            <a:off x="6324124" y="2910245"/>
            <a:ext cx="7468553" cy="241221"/>
          </a:xfrm>
          <a:prstGeom prst="rect">
            <a:avLst/>
          </a:prstGeom>
          <a:noFill/>
          <a:ln/>
        </p:spPr>
        <p:txBody>
          <a:bodyPr wrap="none" lIns="0" tIns="0" rIns="0" bIns="0" rtlCol="0" anchor="t"/>
          <a:lstStyle/>
          <a:p>
            <a:pPr marL="0" indent="0" algn="l">
              <a:lnSpc>
                <a:spcPts val="1850"/>
              </a:lnSpc>
              <a:buNone/>
            </a:pPr>
            <a:r>
              <a:rPr lang="en-US" dirty="0">
                <a:solidFill>
                  <a:srgbClr val="2B3541"/>
                </a:solidFill>
                <a:latin typeface="Funnel Sans" pitchFamily="34" charset="0"/>
                <a:ea typeface="Funnel Sans" pitchFamily="34" charset="-122"/>
                <a:cs typeface="Funnel Sans" pitchFamily="34" charset="-120"/>
              </a:rPr>
              <a:t>lõpetatakse riskantne tegevus</a:t>
            </a:r>
            <a:endParaRPr lang="en-US" dirty="0"/>
          </a:p>
        </p:txBody>
      </p:sp>
      <p:pic>
        <p:nvPicPr>
          <p:cNvPr id="7"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24124" y="3419475"/>
            <a:ext cx="418862" cy="418862"/>
          </a:xfrm>
          <a:prstGeom prst="rect">
            <a:avLst/>
          </a:prstGeom>
        </p:spPr>
      </p:pic>
      <p:sp>
        <p:nvSpPr>
          <p:cNvPr id="8" name="Text 3"/>
          <p:cNvSpPr/>
          <p:nvPr/>
        </p:nvSpPr>
        <p:spPr>
          <a:xfrm>
            <a:off x="6324124" y="4005858"/>
            <a:ext cx="1971318" cy="246459"/>
          </a:xfrm>
          <a:prstGeom prst="rect">
            <a:avLst/>
          </a:prstGeom>
          <a:noFill/>
          <a:ln/>
        </p:spPr>
        <p:txBody>
          <a:bodyPr wrap="none" lIns="0" tIns="0" rIns="0" bIns="0" rtlCol="0" anchor="t"/>
          <a:lstStyle/>
          <a:p>
            <a:pPr marL="0" indent="0" algn="l">
              <a:lnSpc>
                <a:spcPts val="1900"/>
              </a:lnSpc>
              <a:buNone/>
            </a:pPr>
            <a:r>
              <a:rPr lang="en-US" sz="3200" dirty="0">
                <a:solidFill>
                  <a:srgbClr val="2B3541"/>
                </a:solidFill>
                <a:latin typeface="Funnel Display" pitchFamily="34" charset="0"/>
                <a:ea typeface="Funnel Display" pitchFamily="34" charset="-122"/>
                <a:cs typeface="Funnel Display" pitchFamily="34" charset="-120"/>
              </a:rPr>
              <a:t>Leevendamine</a:t>
            </a:r>
            <a:endParaRPr lang="en-US" sz="3200" dirty="0"/>
          </a:p>
        </p:txBody>
      </p:sp>
      <p:sp>
        <p:nvSpPr>
          <p:cNvPr id="9" name="Text 4"/>
          <p:cNvSpPr/>
          <p:nvPr/>
        </p:nvSpPr>
        <p:spPr>
          <a:xfrm>
            <a:off x="6324124" y="4332684"/>
            <a:ext cx="7468553" cy="241221"/>
          </a:xfrm>
          <a:prstGeom prst="rect">
            <a:avLst/>
          </a:prstGeom>
          <a:noFill/>
          <a:ln/>
        </p:spPr>
        <p:txBody>
          <a:bodyPr wrap="none" lIns="0" tIns="0" rIns="0" bIns="0" rtlCol="0" anchor="t"/>
          <a:lstStyle/>
          <a:p>
            <a:pPr marL="0" indent="0" algn="l">
              <a:lnSpc>
                <a:spcPts val="1850"/>
              </a:lnSpc>
              <a:buNone/>
            </a:pPr>
            <a:r>
              <a:rPr lang="en-US" dirty="0">
                <a:solidFill>
                  <a:srgbClr val="2B3541"/>
                </a:solidFill>
                <a:latin typeface="Funnel Sans" pitchFamily="34" charset="0"/>
                <a:ea typeface="Funnel Sans" pitchFamily="34" charset="-122"/>
                <a:cs typeface="Funnel Sans" pitchFamily="34" charset="-120"/>
              </a:rPr>
              <a:t>vähendatakse tõenäosust või mõju</a:t>
            </a:r>
            <a:endParaRPr lang="en-US" dirty="0"/>
          </a:p>
        </p:txBody>
      </p:sp>
      <p:pic>
        <p:nvPicPr>
          <p:cNvPr id="10"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24124" y="4841915"/>
            <a:ext cx="418862" cy="418862"/>
          </a:xfrm>
          <a:prstGeom prst="rect">
            <a:avLst/>
          </a:prstGeom>
        </p:spPr>
      </p:pic>
      <p:sp>
        <p:nvSpPr>
          <p:cNvPr id="11" name="Text 5"/>
          <p:cNvSpPr/>
          <p:nvPr/>
        </p:nvSpPr>
        <p:spPr>
          <a:xfrm>
            <a:off x="6324124" y="5428298"/>
            <a:ext cx="1971318" cy="246459"/>
          </a:xfrm>
          <a:prstGeom prst="rect">
            <a:avLst/>
          </a:prstGeom>
          <a:noFill/>
          <a:ln/>
        </p:spPr>
        <p:txBody>
          <a:bodyPr wrap="none" lIns="0" tIns="0" rIns="0" bIns="0" rtlCol="0" anchor="t"/>
          <a:lstStyle/>
          <a:p>
            <a:pPr marL="0" indent="0" algn="l">
              <a:lnSpc>
                <a:spcPts val="1900"/>
              </a:lnSpc>
              <a:buNone/>
            </a:pPr>
            <a:r>
              <a:rPr lang="en-US" sz="3200" dirty="0">
                <a:solidFill>
                  <a:srgbClr val="2B3541"/>
                </a:solidFill>
                <a:latin typeface="Funnel Display" pitchFamily="34" charset="0"/>
                <a:ea typeface="Funnel Display" pitchFamily="34" charset="-122"/>
                <a:cs typeface="Funnel Display" pitchFamily="34" charset="-120"/>
              </a:rPr>
              <a:t>Ülekandmine</a:t>
            </a:r>
            <a:endParaRPr lang="en-US" sz="3200" dirty="0"/>
          </a:p>
        </p:txBody>
      </p:sp>
      <p:sp>
        <p:nvSpPr>
          <p:cNvPr id="12" name="Text 6"/>
          <p:cNvSpPr/>
          <p:nvPr/>
        </p:nvSpPr>
        <p:spPr>
          <a:xfrm>
            <a:off x="6324124" y="5755124"/>
            <a:ext cx="7468553" cy="241221"/>
          </a:xfrm>
          <a:prstGeom prst="rect">
            <a:avLst/>
          </a:prstGeom>
          <a:noFill/>
          <a:ln/>
        </p:spPr>
        <p:txBody>
          <a:bodyPr wrap="none" lIns="0" tIns="0" rIns="0" bIns="0" rtlCol="0" anchor="t"/>
          <a:lstStyle/>
          <a:p>
            <a:pPr marL="0" indent="0" algn="l">
              <a:lnSpc>
                <a:spcPts val="1850"/>
              </a:lnSpc>
              <a:buNone/>
            </a:pPr>
            <a:r>
              <a:rPr lang="en-US" dirty="0">
                <a:solidFill>
                  <a:srgbClr val="2B3541"/>
                </a:solidFill>
                <a:latin typeface="Funnel Sans" pitchFamily="34" charset="0"/>
                <a:ea typeface="Funnel Sans" pitchFamily="34" charset="-122"/>
                <a:cs typeface="Funnel Sans" pitchFamily="34" charset="-120"/>
              </a:rPr>
              <a:t>nt kindlustus või allhange</a:t>
            </a:r>
            <a:endParaRPr lang="en-US" dirty="0"/>
          </a:p>
        </p:txBody>
      </p:sp>
      <p:pic>
        <p:nvPicPr>
          <p:cNvPr id="13"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24124" y="6264354"/>
            <a:ext cx="418862" cy="418862"/>
          </a:xfrm>
          <a:prstGeom prst="rect">
            <a:avLst/>
          </a:prstGeom>
        </p:spPr>
      </p:pic>
      <p:sp>
        <p:nvSpPr>
          <p:cNvPr id="14" name="Text 7"/>
          <p:cNvSpPr/>
          <p:nvPr/>
        </p:nvSpPr>
        <p:spPr>
          <a:xfrm>
            <a:off x="6324124" y="6850737"/>
            <a:ext cx="1971318" cy="246459"/>
          </a:xfrm>
          <a:prstGeom prst="rect">
            <a:avLst/>
          </a:prstGeom>
          <a:noFill/>
          <a:ln/>
        </p:spPr>
        <p:txBody>
          <a:bodyPr wrap="none" lIns="0" tIns="0" rIns="0" bIns="0" rtlCol="0" anchor="t"/>
          <a:lstStyle/>
          <a:p>
            <a:pPr marL="0" indent="0" algn="l">
              <a:lnSpc>
                <a:spcPts val="1900"/>
              </a:lnSpc>
              <a:buNone/>
            </a:pPr>
            <a:r>
              <a:rPr lang="en-US" sz="3200" dirty="0">
                <a:solidFill>
                  <a:srgbClr val="2B3541"/>
                </a:solidFill>
                <a:latin typeface="Funnel Display" pitchFamily="34" charset="0"/>
                <a:ea typeface="Funnel Display" pitchFamily="34" charset="-122"/>
                <a:cs typeface="Funnel Display" pitchFamily="34" charset="-120"/>
              </a:rPr>
              <a:t>Aktsepteerimine</a:t>
            </a:r>
            <a:endParaRPr lang="en-US" sz="3200" dirty="0"/>
          </a:p>
        </p:txBody>
      </p:sp>
      <p:sp>
        <p:nvSpPr>
          <p:cNvPr id="15" name="Text 8"/>
          <p:cNvSpPr/>
          <p:nvPr/>
        </p:nvSpPr>
        <p:spPr>
          <a:xfrm>
            <a:off x="6324124" y="7177564"/>
            <a:ext cx="7468553" cy="241221"/>
          </a:xfrm>
          <a:prstGeom prst="rect">
            <a:avLst/>
          </a:prstGeom>
          <a:noFill/>
          <a:ln/>
        </p:spPr>
        <p:txBody>
          <a:bodyPr wrap="none" lIns="0" tIns="0" rIns="0" bIns="0" rtlCol="0" anchor="t"/>
          <a:lstStyle/>
          <a:p>
            <a:pPr marL="0" indent="0" algn="l">
              <a:lnSpc>
                <a:spcPts val="1850"/>
              </a:lnSpc>
              <a:buNone/>
            </a:pPr>
            <a:r>
              <a:rPr lang="en-US" dirty="0">
                <a:solidFill>
                  <a:srgbClr val="2B3541"/>
                </a:solidFill>
                <a:latin typeface="Funnel Sans" pitchFamily="34" charset="0"/>
                <a:ea typeface="Funnel Sans" pitchFamily="34" charset="-122"/>
                <a:cs typeface="Funnel Sans" pitchFamily="34" charset="-120"/>
              </a:rPr>
              <a:t>kui risk on väike või vältimatu</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1452324"/>
            <a:ext cx="7807404"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Funnel Display" pitchFamily="34" charset="0"/>
                <a:ea typeface="Funnel Display" pitchFamily="34" charset="-122"/>
                <a:cs typeface="Funnel Display" pitchFamily="34" charset="-120"/>
              </a:rPr>
              <a:t>Tarneahela riskide mõju osalistele</a:t>
            </a:r>
            <a:endParaRPr lang="en-US" sz="3850" dirty="0"/>
          </a:p>
        </p:txBody>
      </p:sp>
      <p:sp>
        <p:nvSpPr>
          <p:cNvPr id="3" name="Shape 1"/>
          <p:cNvSpPr/>
          <p:nvPr/>
        </p:nvSpPr>
        <p:spPr>
          <a:xfrm>
            <a:off x="837724" y="2487097"/>
            <a:ext cx="6372701" cy="1872853"/>
          </a:xfrm>
          <a:prstGeom prst="roundRect">
            <a:avLst>
              <a:gd name="adj" fmla="val 4697"/>
            </a:avLst>
          </a:prstGeom>
          <a:solidFill>
            <a:srgbClr val="FAF5EB"/>
          </a:solidFill>
          <a:ln w="7620">
            <a:solidFill>
              <a:srgbClr val="D5CDBE"/>
            </a:solidFill>
            <a:prstDash val="solid"/>
          </a:ln>
        </p:spPr>
      </p:sp>
      <p:sp>
        <p:nvSpPr>
          <p:cNvPr id="4" name="Text 2"/>
          <p:cNvSpPr/>
          <p:nvPr/>
        </p:nvSpPr>
        <p:spPr>
          <a:xfrm>
            <a:off x="1054775" y="2704148"/>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Tegevushäired</a:t>
            </a:r>
            <a:endParaRPr lang="en-US" sz="1900" dirty="0"/>
          </a:p>
        </p:txBody>
      </p:sp>
      <p:sp>
        <p:nvSpPr>
          <p:cNvPr id="5" name="Text 3"/>
          <p:cNvSpPr/>
          <p:nvPr/>
        </p:nvSpPr>
        <p:spPr>
          <a:xfrm>
            <a:off x="1054775" y="3137773"/>
            <a:ext cx="5938599" cy="1005126"/>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Sellised riskid nagu transpordiviivitused, loodusõnnetused või küberrünnakud võivad põhjustada tegevushäireid, põhjustades viivitusi, tähtaegade ületamist ja suurenenud kulusid.</a:t>
            </a:r>
            <a:endParaRPr lang="en-US" sz="1600" dirty="0"/>
          </a:p>
        </p:txBody>
      </p:sp>
      <p:sp>
        <p:nvSpPr>
          <p:cNvPr id="6" name="Shape 4"/>
          <p:cNvSpPr/>
          <p:nvPr/>
        </p:nvSpPr>
        <p:spPr>
          <a:xfrm>
            <a:off x="7419856" y="2487097"/>
            <a:ext cx="6372820" cy="1872853"/>
          </a:xfrm>
          <a:prstGeom prst="roundRect">
            <a:avLst>
              <a:gd name="adj" fmla="val 4697"/>
            </a:avLst>
          </a:prstGeom>
          <a:solidFill>
            <a:srgbClr val="FAF5EB"/>
          </a:solidFill>
          <a:ln w="7620">
            <a:solidFill>
              <a:srgbClr val="D5CDBE"/>
            </a:solidFill>
            <a:prstDash val="solid"/>
          </a:ln>
        </p:spPr>
      </p:sp>
      <p:sp>
        <p:nvSpPr>
          <p:cNvPr id="7" name="Text 5"/>
          <p:cNvSpPr/>
          <p:nvPr/>
        </p:nvSpPr>
        <p:spPr>
          <a:xfrm>
            <a:off x="7636907" y="2704148"/>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Mainekahju</a:t>
            </a:r>
            <a:endParaRPr lang="en-US" sz="1900" dirty="0"/>
          </a:p>
        </p:txBody>
      </p:sp>
      <p:sp>
        <p:nvSpPr>
          <p:cNvPr id="8" name="Text 6"/>
          <p:cNvSpPr/>
          <p:nvPr/>
        </p:nvSpPr>
        <p:spPr>
          <a:xfrm>
            <a:off x="7636907" y="3137773"/>
            <a:ext cx="5938718" cy="1005126"/>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Ebaefektiivne riskijuhtimine võib kahjustada ekspediitorite mainet, mis toob kaasa klientide kaotuse ja konkurentsivõime vähenemise turul.</a:t>
            </a:r>
            <a:endParaRPr lang="en-US" sz="1600" dirty="0"/>
          </a:p>
        </p:txBody>
      </p:sp>
      <p:sp>
        <p:nvSpPr>
          <p:cNvPr id="9" name="Shape 7"/>
          <p:cNvSpPr/>
          <p:nvPr/>
        </p:nvSpPr>
        <p:spPr>
          <a:xfrm>
            <a:off x="837724" y="4569381"/>
            <a:ext cx="6372701" cy="2207895"/>
          </a:xfrm>
          <a:prstGeom prst="roundRect">
            <a:avLst>
              <a:gd name="adj" fmla="val 3984"/>
            </a:avLst>
          </a:prstGeom>
          <a:solidFill>
            <a:srgbClr val="FAF5EB"/>
          </a:solidFill>
          <a:ln w="7620">
            <a:solidFill>
              <a:srgbClr val="D5CDBE"/>
            </a:solidFill>
            <a:prstDash val="solid"/>
          </a:ln>
        </p:spPr>
      </p:sp>
      <p:sp>
        <p:nvSpPr>
          <p:cNvPr id="10" name="Text 8"/>
          <p:cNvSpPr/>
          <p:nvPr/>
        </p:nvSpPr>
        <p:spPr>
          <a:xfrm>
            <a:off x="1054775" y="4786432"/>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Rahalised kahjud</a:t>
            </a:r>
            <a:endParaRPr lang="en-US" sz="1900" dirty="0"/>
          </a:p>
        </p:txBody>
      </p:sp>
      <p:sp>
        <p:nvSpPr>
          <p:cNvPr id="11" name="Text 9"/>
          <p:cNvSpPr/>
          <p:nvPr/>
        </p:nvSpPr>
        <p:spPr>
          <a:xfrm>
            <a:off x="1054775" y="5220057"/>
            <a:ext cx="5938599" cy="1005126"/>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Tarneahela katkestused võivad põhjustada rahalisi kahjusid, sealhulgas trahve, täiendavaid ladustamiskulusid ning kahjustatud või kaotatud kaupa.</a:t>
            </a:r>
            <a:endParaRPr lang="en-US" sz="1600" dirty="0"/>
          </a:p>
        </p:txBody>
      </p:sp>
      <p:sp>
        <p:nvSpPr>
          <p:cNvPr id="12" name="Shape 10"/>
          <p:cNvSpPr/>
          <p:nvPr/>
        </p:nvSpPr>
        <p:spPr>
          <a:xfrm>
            <a:off x="7419856" y="4569381"/>
            <a:ext cx="6372820" cy="2207895"/>
          </a:xfrm>
          <a:prstGeom prst="roundRect">
            <a:avLst>
              <a:gd name="adj" fmla="val 3984"/>
            </a:avLst>
          </a:prstGeom>
          <a:solidFill>
            <a:srgbClr val="FAF5EB"/>
          </a:solidFill>
          <a:ln w="7620">
            <a:solidFill>
              <a:srgbClr val="D5CDBE"/>
            </a:solidFill>
            <a:prstDash val="solid"/>
          </a:ln>
        </p:spPr>
      </p:sp>
      <p:sp>
        <p:nvSpPr>
          <p:cNvPr id="13" name="Text 11"/>
          <p:cNvSpPr/>
          <p:nvPr/>
        </p:nvSpPr>
        <p:spPr>
          <a:xfrm>
            <a:off x="7636907" y="4786432"/>
            <a:ext cx="275867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Klientide rahulolematus</a:t>
            </a:r>
            <a:endParaRPr lang="en-US" sz="1900" dirty="0"/>
          </a:p>
        </p:txBody>
      </p:sp>
      <p:sp>
        <p:nvSpPr>
          <p:cNvPr id="14" name="Text 12"/>
          <p:cNvSpPr/>
          <p:nvPr/>
        </p:nvSpPr>
        <p:spPr>
          <a:xfrm>
            <a:off x="7636907" y="5220057"/>
            <a:ext cx="5938718" cy="1340168"/>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Viivitused, ebapiisav suhtlus või tarneahela haavatavustest tingitud kvaliteedi langus võivad viia klientide rahulolematuseni, mõjutades pikaajalisi suhteid ja tulevasi ärivõimalusi.</a:t>
            </a:r>
            <a:endParaRPr lang="en-US" sz="1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Text 0"/>
          <p:cNvSpPr/>
          <p:nvPr/>
        </p:nvSpPr>
        <p:spPr>
          <a:xfrm>
            <a:off x="837724" y="1548527"/>
            <a:ext cx="6302216"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Funnel Display" pitchFamily="34" charset="0"/>
                <a:ea typeface="Funnel Display" pitchFamily="34" charset="-122"/>
                <a:cs typeface="Funnel Display" pitchFamily="34" charset="-120"/>
              </a:rPr>
              <a:t>Juhtumipõhine lähenemine</a:t>
            </a:r>
            <a:endParaRPr lang="en-US" sz="3850" dirty="0"/>
          </a:p>
        </p:txBody>
      </p:sp>
      <p:sp>
        <p:nvSpPr>
          <p:cNvPr id="3" name="Text 1"/>
          <p:cNvSpPr/>
          <p:nvPr/>
        </p:nvSpPr>
        <p:spPr>
          <a:xfrm>
            <a:off x="837724" y="2583299"/>
            <a:ext cx="12954952" cy="335042"/>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Sündmusele reageerimine</a:t>
            </a:r>
            <a:endParaRPr lang="en-US" sz="1600" dirty="0"/>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7724" y="3153966"/>
            <a:ext cx="523637" cy="523637"/>
          </a:xfrm>
          <a:prstGeom prst="rect">
            <a:avLst/>
          </a:prstGeom>
        </p:spPr>
      </p:pic>
      <p:sp>
        <p:nvSpPr>
          <p:cNvPr id="5" name="Text 2"/>
          <p:cNvSpPr/>
          <p:nvPr/>
        </p:nvSpPr>
        <p:spPr>
          <a:xfrm>
            <a:off x="837724" y="3939421"/>
            <a:ext cx="2464118" cy="308015"/>
          </a:xfrm>
          <a:prstGeom prst="rect">
            <a:avLst/>
          </a:prstGeom>
          <a:noFill/>
          <a:ln/>
        </p:spPr>
        <p:txBody>
          <a:bodyPr wrap="none" lIns="0" tIns="0" rIns="0" bIns="0" rtlCol="0" anchor="t"/>
          <a:lstStyle/>
          <a:p>
            <a:pPr marL="0" indent="0" algn="l">
              <a:lnSpc>
                <a:spcPts val="2400"/>
              </a:lnSpc>
              <a:buNone/>
            </a:pPr>
            <a:r>
              <a:rPr lang="en-US" sz="2400" dirty="0">
                <a:solidFill>
                  <a:srgbClr val="2B3541"/>
                </a:solidFill>
                <a:latin typeface="Funnel Display" pitchFamily="34" charset="0"/>
                <a:ea typeface="Funnel Display" pitchFamily="34" charset="-122"/>
                <a:cs typeface="Funnel Display" pitchFamily="34" charset="-120"/>
              </a:rPr>
              <a:t>Protsesside jälgimine</a:t>
            </a:r>
            <a:endParaRPr lang="en-US" sz="2400" dirty="0"/>
          </a:p>
        </p:txBody>
      </p:sp>
      <p:sp>
        <p:nvSpPr>
          <p:cNvPr id="6" name="Text 3"/>
          <p:cNvSpPr/>
          <p:nvPr/>
        </p:nvSpPr>
        <p:spPr>
          <a:xfrm>
            <a:off x="837724" y="4373047"/>
            <a:ext cx="6346508" cy="335042"/>
          </a:xfrm>
          <a:prstGeom prst="rect">
            <a:avLst/>
          </a:prstGeom>
          <a:noFill/>
          <a:ln/>
        </p:spPr>
        <p:txBody>
          <a:bodyPr wrap="non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Pidev tarneahela seisundi monitooring (KPI ja muud mõõdikud)</a:t>
            </a:r>
            <a:endParaRPr lang="en-US" sz="2000" dirty="0"/>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62330" y="3153966"/>
            <a:ext cx="523637" cy="523637"/>
          </a:xfrm>
          <a:prstGeom prst="rect">
            <a:avLst/>
          </a:prstGeom>
        </p:spPr>
      </p:pic>
      <p:sp>
        <p:nvSpPr>
          <p:cNvPr id="8" name="Text 4"/>
          <p:cNvSpPr/>
          <p:nvPr/>
        </p:nvSpPr>
        <p:spPr>
          <a:xfrm>
            <a:off x="8162330" y="3939421"/>
            <a:ext cx="3678317" cy="308015"/>
          </a:xfrm>
          <a:prstGeom prst="rect">
            <a:avLst/>
          </a:prstGeom>
          <a:noFill/>
          <a:ln/>
        </p:spPr>
        <p:txBody>
          <a:bodyPr wrap="none" lIns="0" tIns="0" rIns="0" bIns="0" rtlCol="0" anchor="t"/>
          <a:lstStyle/>
          <a:p>
            <a:pPr marL="0" indent="0" algn="l">
              <a:lnSpc>
                <a:spcPts val="2400"/>
              </a:lnSpc>
              <a:buNone/>
            </a:pPr>
            <a:r>
              <a:rPr lang="en-US" sz="2400" dirty="0">
                <a:solidFill>
                  <a:srgbClr val="2B3541"/>
                </a:solidFill>
                <a:latin typeface="Funnel Display" pitchFamily="34" charset="0"/>
                <a:ea typeface="Funnel Display" pitchFamily="34" charset="-122"/>
                <a:cs typeface="Funnel Display" pitchFamily="34" charset="-120"/>
              </a:rPr>
              <a:t>Kõrvalekallete kiire tuvastamine</a:t>
            </a:r>
            <a:endParaRPr lang="en-US" sz="2400" dirty="0"/>
          </a:p>
        </p:txBody>
      </p:sp>
      <p:sp>
        <p:nvSpPr>
          <p:cNvPr id="9" name="Text 5"/>
          <p:cNvSpPr/>
          <p:nvPr/>
        </p:nvSpPr>
        <p:spPr>
          <a:xfrm>
            <a:off x="8162330" y="4373047"/>
            <a:ext cx="5630347" cy="335042"/>
          </a:xfrm>
          <a:prstGeom prst="rect">
            <a:avLst/>
          </a:prstGeom>
          <a:noFill/>
          <a:ln/>
        </p:spPr>
        <p:txBody>
          <a:bodyPr wrap="non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Häirete ja anomaaliate automaatne tuvastamine</a:t>
            </a:r>
            <a:endParaRPr lang="en-US" sz="2000" dirty="0"/>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7724" y="5126950"/>
            <a:ext cx="523637" cy="523637"/>
          </a:xfrm>
          <a:prstGeom prst="rect">
            <a:avLst/>
          </a:prstGeom>
        </p:spPr>
      </p:pic>
      <p:sp>
        <p:nvSpPr>
          <p:cNvPr id="11" name="Text 6"/>
          <p:cNvSpPr/>
          <p:nvPr/>
        </p:nvSpPr>
        <p:spPr>
          <a:xfrm>
            <a:off x="837724" y="5912406"/>
            <a:ext cx="4609505" cy="308015"/>
          </a:xfrm>
          <a:prstGeom prst="rect">
            <a:avLst/>
          </a:prstGeom>
          <a:noFill/>
          <a:ln/>
        </p:spPr>
        <p:txBody>
          <a:bodyPr wrap="none" lIns="0" tIns="0" rIns="0" bIns="0" rtlCol="0" anchor="t"/>
          <a:lstStyle/>
          <a:p>
            <a:pPr marL="0" indent="0" algn="l">
              <a:lnSpc>
                <a:spcPts val="2400"/>
              </a:lnSpc>
              <a:buNone/>
            </a:pPr>
            <a:r>
              <a:rPr lang="en-US" sz="2400" dirty="0">
                <a:solidFill>
                  <a:srgbClr val="2B3541"/>
                </a:solidFill>
                <a:latin typeface="Funnel Display" pitchFamily="34" charset="0"/>
                <a:ea typeface="Funnel Display" pitchFamily="34" charset="-122"/>
                <a:cs typeface="Funnel Display" pitchFamily="34" charset="-120"/>
              </a:rPr>
              <a:t>Alternatiivsete tegevuste simuleerimine</a:t>
            </a:r>
            <a:endParaRPr lang="en-US" sz="2400" dirty="0"/>
          </a:p>
        </p:txBody>
      </p:sp>
      <p:sp>
        <p:nvSpPr>
          <p:cNvPr id="12" name="Text 7"/>
          <p:cNvSpPr/>
          <p:nvPr/>
        </p:nvSpPr>
        <p:spPr>
          <a:xfrm>
            <a:off x="837724" y="6346031"/>
            <a:ext cx="6346508" cy="335042"/>
          </a:xfrm>
          <a:prstGeom prst="rect">
            <a:avLst/>
          </a:prstGeom>
          <a:noFill/>
          <a:ln/>
        </p:spPr>
        <p:txBody>
          <a:bodyPr wrap="non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Stsenaariumide modelleerimine sündmustele reageerimiseks</a:t>
            </a:r>
            <a:endParaRPr lang="en-US" sz="2000" dirty="0"/>
          </a:p>
        </p:txBody>
      </p:sp>
      <p:pic>
        <p:nvPicPr>
          <p:cNvPr id="13"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62330" y="5126950"/>
            <a:ext cx="523637" cy="523637"/>
          </a:xfrm>
          <a:prstGeom prst="rect">
            <a:avLst/>
          </a:prstGeom>
        </p:spPr>
      </p:pic>
      <p:sp>
        <p:nvSpPr>
          <p:cNvPr id="14" name="Text 8"/>
          <p:cNvSpPr/>
          <p:nvPr/>
        </p:nvSpPr>
        <p:spPr>
          <a:xfrm>
            <a:off x="8162330" y="5912406"/>
            <a:ext cx="2989778" cy="308015"/>
          </a:xfrm>
          <a:prstGeom prst="rect">
            <a:avLst/>
          </a:prstGeom>
          <a:noFill/>
          <a:ln/>
        </p:spPr>
        <p:txBody>
          <a:bodyPr wrap="none" lIns="0" tIns="0" rIns="0" bIns="0" rtlCol="0" anchor="t"/>
          <a:lstStyle/>
          <a:p>
            <a:pPr marL="0" indent="0" algn="l">
              <a:lnSpc>
                <a:spcPts val="2400"/>
              </a:lnSpc>
              <a:buNone/>
            </a:pPr>
            <a:r>
              <a:rPr lang="en-US" sz="2400" dirty="0">
                <a:solidFill>
                  <a:srgbClr val="2B3541"/>
                </a:solidFill>
                <a:latin typeface="Funnel Display" pitchFamily="34" charset="0"/>
                <a:ea typeface="Funnel Display" pitchFamily="34" charset="-122"/>
                <a:cs typeface="Funnel Display" pitchFamily="34" charset="-120"/>
              </a:rPr>
              <a:t>Juhtimisotsuste tegemine</a:t>
            </a:r>
            <a:endParaRPr lang="en-US" sz="2400" dirty="0"/>
          </a:p>
        </p:txBody>
      </p:sp>
      <p:sp>
        <p:nvSpPr>
          <p:cNvPr id="15" name="Text 9"/>
          <p:cNvSpPr/>
          <p:nvPr/>
        </p:nvSpPr>
        <p:spPr>
          <a:xfrm>
            <a:off x="8162330" y="6346031"/>
            <a:ext cx="6346627" cy="335042"/>
          </a:xfrm>
          <a:prstGeom prst="rect">
            <a:avLst/>
          </a:prstGeom>
          <a:noFill/>
          <a:ln/>
        </p:spPr>
        <p:txBody>
          <a:bodyPr wrap="non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See võimaldab häiretele reageerida reaalajas</a:t>
            </a:r>
            <a:r>
              <a:rPr lang="en-US" sz="1600" dirty="0">
                <a:solidFill>
                  <a:srgbClr val="2B3541"/>
                </a:solidFill>
                <a:latin typeface="Funnel Sans" pitchFamily="34" charset="0"/>
                <a:ea typeface="Funnel Sans" pitchFamily="34" charset="-122"/>
                <a:cs typeface="Funnel Sans" pitchFamily="34" charset="-120"/>
              </a:rPr>
              <a:t>.</a:t>
            </a:r>
            <a:endParaRPr lang="en-US" sz="1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514C8-4118-1BD0-DA7E-566543CCC888}"/>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36635203-C6A8-464E-70E0-EE224E3062DD}"/>
              </a:ext>
            </a:extLst>
          </p:cNvPr>
          <p:cNvPicPr>
            <a:picLocks noChangeAspect="1"/>
          </p:cNvPicPr>
          <p:nvPr/>
        </p:nvPicPr>
        <p:blipFill>
          <a:blip r:embed="rId3"/>
          <a:stretch>
            <a:fillRect/>
          </a:stretch>
        </p:blipFill>
        <p:spPr>
          <a:xfrm>
            <a:off x="9144000" y="0"/>
            <a:ext cx="5486400" cy="8229600"/>
          </a:xfrm>
          <a:prstGeom prst="rect">
            <a:avLst/>
          </a:prstGeom>
        </p:spPr>
      </p:pic>
      <p:sp>
        <p:nvSpPr>
          <p:cNvPr id="3" name="Text 0">
            <a:extLst>
              <a:ext uri="{FF2B5EF4-FFF2-40B4-BE49-F238E27FC236}">
                <a16:creationId xmlns:a16="http://schemas.microsoft.com/office/drawing/2014/main" id="{BD1354B2-F138-907F-7CFA-E1361ACA4119}"/>
              </a:ext>
            </a:extLst>
          </p:cNvPr>
          <p:cNvSpPr/>
          <p:nvPr/>
        </p:nvSpPr>
        <p:spPr>
          <a:xfrm>
            <a:off x="837724" y="1956197"/>
            <a:ext cx="7426404"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Funnel Display" pitchFamily="34" charset="0"/>
                <a:ea typeface="Funnel Display" pitchFamily="34" charset="-122"/>
                <a:cs typeface="Funnel Display" pitchFamily="34" charset="-120"/>
              </a:rPr>
              <a:t>Tarneahela riskide maandamine</a:t>
            </a:r>
            <a:endParaRPr lang="en-US" sz="3850" dirty="0"/>
          </a:p>
        </p:txBody>
      </p:sp>
      <p:sp>
        <p:nvSpPr>
          <p:cNvPr id="4" name="Text 1">
            <a:extLst>
              <a:ext uri="{FF2B5EF4-FFF2-40B4-BE49-F238E27FC236}">
                <a16:creationId xmlns:a16="http://schemas.microsoft.com/office/drawing/2014/main" id="{0CF477DE-EC35-C4E2-983A-69EA78FF9837}"/>
              </a:ext>
            </a:extLst>
          </p:cNvPr>
          <p:cNvSpPr/>
          <p:nvPr/>
        </p:nvSpPr>
        <p:spPr>
          <a:xfrm>
            <a:off x="1151811" y="3121819"/>
            <a:ext cx="7154466" cy="2010251"/>
          </a:xfrm>
          <a:prstGeom prst="rect">
            <a:avLst/>
          </a:prstGeom>
          <a:noFill/>
          <a:ln/>
        </p:spPr>
        <p:txBody>
          <a:bodyPr wrap="squar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Cranfieldi aruandes märgitakse, et "tarneahela riskijuhtimine algab tõenäoliste riskide tuvastamisest ja hindamisest ning nende võimalikust mõjust tegevusele". Riskiga kokkupuutumise hindamiseks peab ettevõte tuvastama mitte ainult oma tegevusega seotud otsesed riskid, nagu kriitiliste toorainete või protsessivõime kaotamine, vaid ka nende riskide võimalikud põhjused tarneahela igas olulises lülis.</a:t>
            </a:r>
            <a:endParaRPr lang="en-US" sz="2000" dirty="0"/>
          </a:p>
        </p:txBody>
      </p:sp>
      <p:sp>
        <p:nvSpPr>
          <p:cNvPr id="5" name="Shape 2">
            <a:extLst>
              <a:ext uri="{FF2B5EF4-FFF2-40B4-BE49-F238E27FC236}">
                <a16:creationId xmlns:a16="http://schemas.microsoft.com/office/drawing/2014/main" id="{B1E82A81-5DDD-554A-1AD9-57C414763ABC}"/>
              </a:ext>
            </a:extLst>
          </p:cNvPr>
          <p:cNvSpPr/>
          <p:nvPr/>
        </p:nvSpPr>
        <p:spPr>
          <a:xfrm>
            <a:off x="837724" y="2886194"/>
            <a:ext cx="22860" cy="2481501"/>
          </a:xfrm>
          <a:prstGeom prst="rect">
            <a:avLst/>
          </a:prstGeom>
          <a:solidFill>
            <a:srgbClr val="3371A5"/>
          </a:solidFill>
          <a:ln/>
        </p:spPr>
      </p:sp>
      <p:sp>
        <p:nvSpPr>
          <p:cNvPr id="6" name="Text 3">
            <a:extLst>
              <a:ext uri="{FF2B5EF4-FFF2-40B4-BE49-F238E27FC236}">
                <a16:creationId xmlns:a16="http://schemas.microsoft.com/office/drawing/2014/main" id="{1E0DEBF9-D9E9-4D4B-96A2-8385459908F3}"/>
              </a:ext>
            </a:extLst>
          </p:cNvPr>
          <p:cNvSpPr/>
          <p:nvPr/>
        </p:nvSpPr>
        <p:spPr>
          <a:xfrm>
            <a:off x="837724" y="5603319"/>
            <a:ext cx="7468553" cy="670084"/>
          </a:xfrm>
          <a:prstGeom prst="rect">
            <a:avLst/>
          </a:prstGeom>
          <a:noFill/>
          <a:ln/>
        </p:spPr>
        <p:txBody>
          <a:bodyPr wrap="squar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Aruandes loetletakse ka kümme võimalust tarneahela riski maandamiseks. Neist kolm esimest on vastuolus praeguste tarneahela suundumustega:</a:t>
            </a:r>
            <a:endParaRPr lang="en-US" sz="2000" dirty="0"/>
          </a:p>
        </p:txBody>
      </p:sp>
    </p:spTree>
    <p:extLst>
      <p:ext uri="{BB962C8B-B14F-4D97-AF65-F5344CB8AC3E}">
        <p14:creationId xmlns:p14="http://schemas.microsoft.com/office/powerpoint/2010/main" val="1802931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B5DB0-7E13-F6EB-0B9C-79C79D721103}"/>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D70062F8-0389-C8AA-24A5-679DE99322E5}"/>
              </a:ext>
            </a:extLst>
          </p:cNvPr>
          <p:cNvSpPr/>
          <p:nvPr/>
        </p:nvSpPr>
        <p:spPr>
          <a:xfrm>
            <a:off x="825579" y="696516"/>
            <a:ext cx="5854303" cy="485537"/>
          </a:xfrm>
          <a:prstGeom prst="rect">
            <a:avLst/>
          </a:prstGeom>
          <a:noFill/>
          <a:ln/>
        </p:spPr>
        <p:txBody>
          <a:bodyPr wrap="none" lIns="0" tIns="0" rIns="0" bIns="0" rtlCol="0" anchor="t"/>
          <a:lstStyle/>
          <a:p>
            <a:pPr marL="0" indent="0" algn="l">
              <a:lnSpc>
                <a:spcPts val="3800"/>
              </a:lnSpc>
              <a:buNone/>
            </a:pPr>
            <a:r>
              <a:rPr lang="en-US" sz="3050" dirty="0">
                <a:solidFill>
                  <a:srgbClr val="051D3A"/>
                </a:solidFill>
                <a:latin typeface="Funnel Display" pitchFamily="34" charset="0"/>
                <a:ea typeface="Funnel Display" pitchFamily="34" charset="-122"/>
                <a:cs typeface="Funnel Display" pitchFamily="34" charset="-120"/>
              </a:rPr>
              <a:t>Tarneahela riskide maandamine</a:t>
            </a:r>
            <a:endParaRPr lang="en-US" sz="3050" dirty="0"/>
          </a:p>
        </p:txBody>
      </p:sp>
      <p:pic>
        <p:nvPicPr>
          <p:cNvPr id="3" name="Image 0" descr="preencoded.png">
            <a:extLst>
              <a:ext uri="{FF2B5EF4-FFF2-40B4-BE49-F238E27FC236}">
                <a16:creationId xmlns:a16="http://schemas.microsoft.com/office/drawing/2014/main" id="{D2FE6104-7F1F-93BB-44A7-8ED1757B87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5579" y="1462921"/>
            <a:ext cx="165021" cy="165021"/>
          </a:xfrm>
          <a:prstGeom prst="rect">
            <a:avLst/>
          </a:prstGeom>
        </p:spPr>
      </p:pic>
      <p:sp>
        <p:nvSpPr>
          <p:cNvPr id="4" name="Shape 1">
            <a:extLst>
              <a:ext uri="{FF2B5EF4-FFF2-40B4-BE49-F238E27FC236}">
                <a16:creationId xmlns:a16="http://schemas.microsoft.com/office/drawing/2014/main" id="{68B50189-7A56-3BC0-6136-9F895AA5AF41}"/>
              </a:ext>
            </a:extLst>
          </p:cNvPr>
          <p:cNvSpPr/>
          <p:nvPr/>
        </p:nvSpPr>
        <p:spPr>
          <a:xfrm>
            <a:off x="825579" y="1699974"/>
            <a:ext cx="6424493" cy="22860"/>
          </a:xfrm>
          <a:prstGeom prst="rect">
            <a:avLst/>
          </a:prstGeom>
          <a:solidFill>
            <a:srgbClr val="3371A5"/>
          </a:solidFill>
          <a:ln/>
        </p:spPr>
      </p:sp>
      <p:sp>
        <p:nvSpPr>
          <p:cNvPr id="5" name="Text 2">
            <a:extLst>
              <a:ext uri="{FF2B5EF4-FFF2-40B4-BE49-F238E27FC236}">
                <a16:creationId xmlns:a16="http://schemas.microsoft.com/office/drawing/2014/main" id="{64E05EE8-70AA-FB92-06DF-42A57E2EA52D}"/>
              </a:ext>
            </a:extLst>
          </p:cNvPr>
          <p:cNvSpPr/>
          <p:nvPr/>
        </p:nvSpPr>
        <p:spPr>
          <a:xfrm>
            <a:off x="825579" y="1828205"/>
            <a:ext cx="1942505" cy="242888"/>
          </a:xfrm>
          <a:prstGeom prst="rect">
            <a:avLst/>
          </a:prstGeom>
          <a:noFill/>
          <a:ln/>
        </p:spPr>
        <p:txBody>
          <a:bodyPr wrap="none" lIns="0" tIns="0" rIns="0" bIns="0" rtlCol="0" anchor="t"/>
          <a:lstStyle/>
          <a:p>
            <a:pPr marL="0" indent="0" algn="l">
              <a:lnSpc>
                <a:spcPts val="1900"/>
              </a:lnSpc>
              <a:buNone/>
            </a:pPr>
            <a:r>
              <a:rPr lang="en-US" sz="2000" dirty="0">
                <a:solidFill>
                  <a:srgbClr val="2B3541"/>
                </a:solidFill>
                <a:latin typeface="Funnel Display" pitchFamily="34" charset="0"/>
                <a:ea typeface="Funnel Display" pitchFamily="34" charset="-122"/>
                <a:cs typeface="Funnel Display" pitchFamily="34" charset="-120"/>
              </a:rPr>
              <a:t>Mitmekesistamine</a:t>
            </a:r>
            <a:endParaRPr lang="en-US" sz="2000" dirty="0"/>
          </a:p>
        </p:txBody>
      </p:sp>
      <p:sp>
        <p:nvSpPr>
          <p:cNvPr id="6" name="Text 3">
            <a:extLst>
              <a:ext uri="{FF2B5EF4-FFF2-40B4-BE49-F238E27FC236}">
                <a16:creationId xmlns:a16="http://schemas.microsoft.com/office/drawing/2014/main" id="{59006A62-9A42-2547-6808-1EA098AC9572}"/>
              </a:ext>
            </a:extLst>
          </p:cNvPr>
          <p:cNvSpPr/>
          <p:nvPr/>
        </p:nvSpPr>
        <p:spPr>
          <a:xfrm>
            <a:off x="825579" y="2149078"/>
            <a:ext cx="6424493" cy="236220"/>
          </a:xfrm>
          <a:prstGeom prst="rect">
            <a:avLst/>
          </a:prstGeom>
          <a:noFill/>
          <a:ln/>
        </p:spPr>
        <p:txBody>
          <a:bodyPr wrap="none" lIns="0" tIns="0" rIns="0" bIns="0" rtlCol="0" anchor="t"/>
          <a:lstStyle/>
          <a:p>
            <a:pPr marL="0" indent="0" algn="l">
              <a:lnSpc>
                <a:spcPts val="1850"/>
              </a:lnSpc>
              <a:buNone/>
            </a:pPr>
            <a:r>
              <a:rPr lang="en-US" dirty="0">
                <a:solidFill>
                  <a:srgbClr val="2B3541"/>
                </a:solidFill>
                <a:latin typeface="Funnel Sans" pitchFamily="34" charset="0"/>
                <a:ea typeface="Funnel Sans" pitchFamily="34" charset="-122"/>
                <a:cs typeface="Funnel Sans" pitchFamily="34" charset="-120"/>
              </a:rPr>
              <a:t>Mitme tarneallika kasutamine</a:t>
            </a:r>
            <a:endParaRPr lang="en-US" dirty="0"/>
          </a:p>
        </p:txBody>
      </p:sp>
      <p:pic>
        <p:nvPicPr>
          <p:cNvPr id="7" name="Image 1" descr="preencoded.png">
            <a:extLst>
              <a:ext uri="{FF2B5EF4-FFF2-40B4-BE49-F238E27FC236}">
                <a16:creationId xmlns:a16="http://schemas.microsoft.com/office/drawing/2014/main" id="{79A586A0-86A2-CBCB-2435-792B92D93B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80208" y="1462921"/>
            <a:ext cx="165021" cy="165021"/>
          </a:xfrm>
          <a:prstGeom prst="rect">
            <a:avLst/>
          </a:prstGeom>
        </p:spPr>
      </p:pic>
      <p:sp>
        <p:nvSpPr>
          <p:cNvPr id="8" name="Shape 4">
            <a:extLst>
              <a:ext uri="{FF2B5EF4-FFF2-40B4-BE49-F238E27FC236}">
                <a16:creationId xmlns:a16="http://schemas.microsoft.com/office/drawing/2014/main" id="{A057B87F-82DE-0719-077F-73C80301C02F}"/>
              </a:ext>
            </a:extLst>
          </p:cNvPr>
          <p:cNvSpPr/>
          <p:nvPr/>
        </p:nvSpPr>
        <p:spPr>
          <a:xfrm>
            <a:off x="7380208" y="1699974"/>
            <a:ext cx="6424612" cy="22860"/>
          </a:xfrm>
          <a:prstGeom prst="rect">
            <a:avLst/>
          </a:prstGeom>
          <a:solidFill>
            <a:srgbClr val="3371A5"/>
          </a:solidFill>
          <a:ln/>
        </p:spPr>
      </p:sp>
      <p:sp>
        <p:nvSpPr>
          <p:cNvPr id="9" name="Text 5">
            <a:extLst>
              <a:ext uri="{FF2B5EF4-FFF2-40B4-BE49-F238E27FC236}">
                <a16:creationId xmlns:a16="http://schemas.microsoft.com/office/drawing/2014/main" id="{C2A7C75F-40F0-2BCA-15F2-665DDE2C8525}"/>
              </a:ext>
            </a:extLst>
          </p:cNvPr>
          <p:cNvSpPr/>
          <p:nvPr/>
        </p:nvSpPr>
        <p:spPr>
          <a:xfrm>
            <a:off x="7380208" y="1828205"/>
            <a:ext cx="1942505" cy="242888"/>
          </a:xfrm>
          <a:prstGeom prst="rect">
            <a:avLst/>
          </a:prstGeom>
          <a:noFill/>
          <a:ln/>
        </p:spPr>
        <p:txBody>
          <a:bodyPr wrap="none" lIns="0" tIns="0" rIns="0" bIns="0" rtlCol="0" anchor="t"/>
          <a:lstStyle/>
          <a:p>
            <a:pPr marL="0" indent="0" algn="l">
              <a:lnSpc>
                <a:spcPts val="1900"/>
              </a:lnSpc>
              <a:buNone/>
            </a:pPr>
            <a:r>
              <a:rPr lang="en-US" sz="2000" dirty="0">
                <a:solidFill>
                  <a:srgbClr val="2B3541"/>
                </a:solidFill>
                <a:latin typeface="Funnel Display" pitchFamily="34" charset="0"/>
                <a:ea typeface="Funnel Display" pitchFamily="34" charset="-122"/>
                <a:cs typeface="Funnel Display" pitchFamily="34" charset="-120"/>
              </a:rPr>
              <a:t>Varumine</a:t>
            </a:r>
            <a:endParaRPr lang="en-US" sz="2000" dirty="0"/>
          </a:p>
        </p:txBody>
      </p:sp>
      <p:sp>
        <p:nvSpPr>
          <p:cNvPr id="10" name="Text 6">
            <a:extLst>
              <a:ext uri="{FF2B5EF4-FFF2-40B4-BE49-F238E27FC236}">
                <a16:creationId xmlns:a16="http://schemas.microsoft.com/office/drawing/2014/main" id="{6A3DB8CF-88DA-4399-BE67-11046E1C34B7}"/>
              </a:ext>
            </a:extLst>
          </p:cNvPr>
          <p:cNvSpPr/>
          <p:nvPr/>
        </p:nvSpPr>
        <p:spPr>
          <a:xfrm>
            <a:off x="7380208" y="2149078"/>
            <a:ext cx="6424612" cy="236220"/>
          </a:xfrm>
          <a:prstGeom prst="rect">
            <a:avLst/>
          </a:prstGeom>
          <a:noFill/>
          <a:ln/>
        </p:spPr>
        <p:txBody>
          <a:bodyPr wrap="none" lIns="0" tIns="0" rIns="0" bIns="0" rtlCol="0" anchor="t"/>
          <a:lstStyle/>
          <a:p>
            <a:pPr marL="0" indent="0" algn="l">
              <a:lnSpc>
                <a:spcPts val="1850"/>
              </a:lnSpc>
              <a:buNone/>
            </a:pPr>
            <a:r>
              <a:rPr lang="en-US" dirty="0">
                <a:solidFill>
                  <a:srgbClr val="2B3541"/>
                </a:solidFill>
                <a:latin typeface="Funnel Sans" pitchFamily="34" charset="0"/>
                <a:ea typeface="Funnel Sans" pitchFamily="34" charset="-122"/>
                <a:cs typeface="Funnel Sans" pitchFamily="34" charset="-120"/>
              </a:rPr>
              <a:t>Laovarude kasutamine puhvrina igasuguste juhuste vastu</a:t>
            </a:r>
            <a:endParaRPr lang="en-US" dirty="0"/>
          </a:p>
        </p:txBody>
      </p:sp>
      <p:pic>
        <p:nvPicPr>
          <p:cNvPr id="11" name="Image 2" descr="preencoded.png">
            <a:extLst>
              <a:ext uri="{FF2B5EF4-FFF2-40B4-BE49-F238E27FC236}">
                <a16:creationId xmlns:a16="http://schemas.microsoft.com/office/drawing/2014/main" id="{F22C9859-B951-FC87-1B82-629BFB2FD6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579" y="2659856"/>
            <a:ext cx="165021" cy="165021"/>
          </a:xfrm>
          <a:prstGeom prst="rect">
            <a:avLst/>
          </a:prstGeom>
        </p:spPr>
      </p:pic>
      <p:sp>
        <p:nvSpPr>
          <p:cNvPr id="12" name="Shape 7">
            <a:extLst>
              <a:ext uri="{FF2B5EF4-FFF2-40B4-BE49-F238E27FC236}">
                <a16:creationId xmlns:a16="http://schemas.microsoft.com/office/drawing/2014/main" id="{897D2F98-9DBC-A101-4CED-1EFBF4E21C3B}"/>
              </a:ext>
            </a:extLst>
          </p:cNvPr>
          <p:cNvSpPr/>
          <p:nvPr/>
        </p:nvSpPr>
        <p:spPr>
          <a:xfrm>
            <a:off x="825579" y="2896910"/>
            <a:ext cx="6424493" cy="22860"/>
          </a:xfrm>
          <a:prstGeom prst="rect">
            <a:avLst/>
          </a:prstGeom>
          <a:solidFill>
            <a:srgbClr val="3371A5"/>
          </a:solidFill>
          <a:ln/>
        </p:spPr>
      </p:sp>
      <p:sp>
        <p:nvSpPr>
          <p:cNvPr id="13" name="Text 8">
            <a:extLst>
              <a:ext uri="{FF2B5EF4-FFF2-40B4-BE49-F238E27FC236}">
                <a16:creationId xmlns:a16="http://schemas.microsoft.com/office/drawing/2014/main" id="{899273C0-7F52-8045-0D8E-A694A0FE306F}"/>
              </a:ext>
            </a:extLst>
          </p:cNvPr>
          <p:cNvSpPr/>
          <p:nvPr/>
        </p:nvSpPr>
        <p:spPr>
          <a:xfrm>
            <a:off x="825579" y="3025140"/>
            <a:ext cx="1942505" cy="242888"/>
          </a:xfrm>
          <a:prstGeom prst="rect">
            <a:avLst/>
          </a:prstGeom>
          <a:noFill/>
          <a:ln/>
        </p:spPr>
        <p:txBody>
          <a:bodyPr wrap="none" lIns="0" tIns="0" rIns="0" bIns="0" rtlCol="0" anchor="t"/>
          <a:lstStyle/>
          <a:p>
            <a:pPr marL="0" indent="0" algn="l">
              <a:lnSpc>
                <a:spcPts val="1900"/>
              </a:lnSpc>
              <a:buNone/>
            </a:pPr>
            <a:r>
              <a:rPr lang="en-US" sz="2000" dirty="0">
                <a:solidFill>
                  <a:srgbClr val="2B3541"/>
                </a:solidFill>
                <a:latin typeface="Funnel Display" pitchFamily="34" charset="0"/>
                <a:ea typeface="Funnel Display" pitchFamily="34" charset="-122"/>
                <a:cs typeface="Funnel Display" pitchFamily="34" charset="-120"/>
              </a:rPr>
              <a:t>Konsolideerimine</a:t>
            </a:r>
            <a:endParaRPr lang="en-US" sz="2000" dirty="0"/>
          </a:p>
        </p:txBody>
      </p:sp>
      <p:sp>
        <p:nvSpPr>
          <p:cNvPr id="14" name="Text 9">
            <a:extLst>
              <a:ext uri="{FF2B5EF4-FFF2-40B4-BE49-F238E27FC236}">
                <a16:creationId xmlns:a16="http://schemas.microsoft.com/office/drawing/2014/main" id="{9B521E0F-6B65-4DB2-F787-938123306660}"/>
              </a:ext>
            </a:extLst>
          </p:cNvPr>
          <p:cNvSpPr/>
          <p:nvPr/>
        </p:nvSpPr>
        <p:spPr>
          <a:xfrm>
            <a:off x="825579" y="3346013"/>
            <a:ext cx="6424493" cy="236220"/>
          </a:xfrm>
          <a:prstGeom prst="rect">
            <a:avLst/>
          </a:prstGeom>
          <a:noFill/>
          <a:ln/>
        </p:spPr>
        <p:txBody>
          <a:bodyPr wrap="none" lIns="0" tIns="0" rIns="0" bIns="0" rtlCol="0" anchor="t"/>
          <a:lstStyle/>
          <a:p>
            <a:pPr marL="0" indent="0" algn="l">
              <a:lnSpc>
                <a:spcPts val="1850"/>
              </a:lnSpc>
              <a:buNone/>
            </a:pPr>
            <a:r>
              <a:rPr lang="en-US" dirty="0">
                <a:solidFill>
                  <a:srgbClr val="2B3541"/>
                </a:solidFill>
                <a:latin typeface="Funnel Sans" pitchFamily="34" charset="0"/>
                <a:ea typeface="Funnel Sans" pitchFamily="34" charset="-122"/>
                <a:cs typeface="Funnel Sans" pitchFamily="34" charset="-120"/>
              </a:rPr>
              <a:t>Üleliigse tootmis-, ladustamis-, käitlus- ja </a:t>
            </a:r>
            <a:endParaRPr lang="et-EE" dirty="0">
              <a:solidFill>
                <a:srgbClr val="2B3541"/>
              </a:solidFill>
              <a:latin typeface="Funnel Sans" pitchFamily="34" charset="0"/>
              <a:ea typeface="Funnel Sans" pitchFamily="34" charset="-122"/>
              <a:cs typeface="Funnel Sans" pitchFamily="34" charset="-120"/>
            </a:endParaRPr>
          </a:p>
          <a:p>
            <a:pPr marL="0" indent="0" algn="l">
              <a:lnSpc>
                <a:spcPts val="1850"/>
              </a:lnSpc>
              <a:buNone/>
            </a:pPr>
            <a:r>
              <a:rPr lang="en-US" dirty="0" err="1">
                <a:solidFill>
                  <a:srgbClr val="2B3541"/>
                </a:solidFill>
                <a:latin typeface="Funnel Sans" pitchFamily="34" charset="0"/>
                <a:ea typeface="Funnel Sans" pitchFamily="34" charset="-122"/>
                <a:cs typeface="Funnel Sans" pitchFamily="34" charset="-120"/>
              </a:rPr>
              <a:t>transpordivõimsuse</a:t>
            </a:r>
            <a:r>
              <a:rPr lang="en-US" dirty="0">
                <a:solidFill>
                  <a:srgbClr val="2B3541"/>
                </a:solidFill>
                <a:latin typeface="Funnel Sans" pitchFamily="34" charset="0"/>
                <a:ea typeface="Funnel Sans" pitchFamily="34" charset="-122"/>
                <a:cs typeface="Funnel Sans" pitchFamily="34" charset="-120"/>
              </a:rPr>
              <a:t> säilitamine</a:t>
            </a:r>
            <a:endParaRPr lang="en-US" dirty="0"/>
          </a:p>
        </p:txBody>
      </p:sp>
      <p:pic>
        <p:nvPicPr>
          <p:cNvPr id="15" name="Image 3" descr="preencoded.png">
            <a:extLst>
              <a:ext uri="{FF2B5EF4-FFF2-40B4-BE49-F238E27FC236}">
                <a16:creationId xmlns:a16="http://schemas.microsoft.com/office/drawing/2014/main" id="{83F9266D-92C0-BCA0-1002-E2AE669ADC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80208" y="2659856"/>
            <a:ext cx="165021" cy="165021"/>
          </a:xfrm>
          <a:prstGeom prst="rect">
            <a:avLst/>
          </a:prstGeom>
        </p:spPr>
      </p:pic>
      <p:sp>
        <p:nvSpPr>
          <p:cNvPr id="16" name="Shape 10">
            <a:extLst>
              <a:ext uri="{FF2B5EF4-FFF2-40B4-BE49-F238E27FC236}">
                <a16:creationId xmlns:a16="http://schemas.microsoft.com/office/drawing/2014/main" id="{B58B08A4-3D17-D479-2632-504305EAB298}"/>
              </a:ext>
            </a:extLst>
          </p:cNvPr>
          <p:cNvSpPr/>
          <p:nvPr/>
        </p:nvSpPr>
        <p:spPr>
          <a:xfrm>
            <a:off x="7380208" y="2896910"/>
            <a:ext cx="6424612" cy="22860"/>
          </a:xfrm>
          <a:prstGeom prst="rect">
            <a:avLst/>
          </a:prstGeom>
          <a:solidFill>
            <a:srgbClr val="3371A5"/>
          </a:solidFill>
          <a:ln/>
        </p:spPr>
      </p:sp>
      <p:sp>
        <p:nvSpPr>
          <p:cNvPr id="17" name="Text 11">
            <a:extLst>
              <a:ext uri="{FF2B5EF4-FFF2-40B4-BE49-F238E27FC236}">
                <a16:creationId xmlns:a16="http://schemas.microsoft.com/office/drawing/2014/main" id="{6EBF2992-501E-FCAF-CCAD-CB19D5A9DD1C}"/>
              </a:ext>
            </a:extLst>
          </p:cNvPr>
          <p:cNvSpPr/>
          <p:nvPr/>
        </p:nvSpPr>
        <p:spPr>
          <a:xfrm>
            <a:off x="7380208" y="3025140"/>
            <a:ext cx="1942505" cy="242888"/>
          </a:xfrm>
          <a:prstGeom prst="rect">
            <a:avLst/>
          </a:prstGeom>
          <a:noFill/>
          <a:ln/>
        </p:spPr>
        <p:txBody>
          <a:bodyPr wrap="none" lIns="0" tIns="0" rIns="0" bIns="0" rtlCol="0" anchor="t"/>
          <a:lstStyle/>
          <a:p>
            <a:pPr marL="0" indent="0" algn="l">
              <a:lnSpc>
                <a:spcPts val="1900"/>
              </a:lnSpc>
              <a:buNone/>
            </a:pPr>
            <a:r>
              <a:rPr lang="en-US" sz="2000" dirty="0">
                <a:solidFill>
                  <a:srgbClr val="2B3541"/>
                </a:solidFill>
                <a:latin typeface="Funnel Display" pitchFamily="34" charset="0"/>
                <a:ea typeface="Funnel Display" pitchFamily="34" charset="-122"/>
                <a:cs typeface="Funnel Display" pitchFamily="34" charset="-120"/>
              </a:rPr>
              <a:t>Kindlustus</a:t>
            </a:r>
            <a:endParaRPr lang="en-US" sz="2000" dirty="0"/>
          </a:p>
        </p:txBody>
      </p:sp>
      <p:sp>
        <p:nvSpPr>
          <p:cNvPr id="18" name="Text 12">
            <a:extLst>
              <a:ext uri="{FF2B5EF4-FFF2-40B4-BE49-F238E27FC236}">
                <a16:creationId xmlns:a16="http://schemas.microsoft.com/office/drawing/2014/main" id="{6BADA5D6-873E-E1EE-4B27-7F1B82AC16EB}"/>
              </a:ext>
            </a:extLst>
          </p:cNvPr>
          <p:cNvSpPr/>
          <p:nvPr/>
        </p:nvSpPr>
        <p:spPr>
          <a:xfrm>
            <a:off x="7380208" y="3346013"/>
            <a:ext cx="6424612" cy="236220"/>
          </a:xfrm>
          <a:prstGeom prst="rect">
            <a:avLst/>
          </a:prstGeom>
          <a:noFill/>
          <a:ln/>
        </p:spPr>
        <p:txBody>
          <a:bodyPr wrap="none" lIns="0" tIns="0" rIns="0" bIns="0" rtlCol="0" anchor="t"/>
          <a:lstStyle/>
          <a:p>
            <a:pPr marL="0" indent="0" algn="l">
              <a:lnSpc>
                <a:spcPts val="1850"/>
              </a:lnSpc>
              <a:buNone/>
            </a:pPr>
            <a:r>
              <a:rPr lang="en-US" dirty="0">
                <a:solidFill>
                  <a:srgbClr val="2B3541"/>
                </a:solidFill>
                <a:latin typeface="Funnel Sans" pitchFamily="34" charset="0"/>
                <a:ea typeface="Funnel Sans" pitchFamily="34" charset="-122"/>
                <a:cs typeface="Funnel Sans" pitchFamily="34" charset="-120"/>
              </a:rPr>
              <a:t>Tarneahela katkestusest põhjustatud kahjude vastu</a:t>
            </a:r>
            <a:endParaRPr lang="en-US" dirty="0"/>
          </a:p>
        </p:txBody>
      </p:sp>
      <p:pic>
        <p:nvPicPr>
          <p:cNvPr id="19" name="Image 4" descr="preencoded.png">
            <a:extLst>
              <a:ext uri="{FF2B5EF4-FFF2-40B4-BE49-F238E27FC236}">
                <a16:creationId xmlns:a16="http://schemas.microsoft.com/office/drawing/2014/main" id="{09B5F772-C4EF-8062-F793-31BEC341ECA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5579" y="3856792"/>
            <a:ext cx="165021" cy="165021"/>
          </a:xfrm>
          <a:prstGeom prst="rect">
            <a:avLst/>
          </a:prstGeom>
        </p:spPr>
      </p:pic>
      <p:sp>
        <p:nvSpPr>
          <p:cNvPr id="20" name="Shape 13">
            <a:extLst>
              <a:ext uri="{FF2B5EF4-FFF2-40B4-BE49-F238E27FC236}">
                <a16:creationId xmlns:a16="http://schemas.microsoft.com/office/drawing/2014/main" id="{408B51D1-EC44-9CBC-C7A6-A7D6D855B345}"/>
              </a:ext>
            </a:extLst>
          </p:cNvPr>
          <p:cNvSpPr/>
          <p:nvPr/>
        </p:nvSpPr>
        <p:spPr>
          <a:xfrm>
            <a:off x="825579" y="4093845"/>
            <a:ext cx="6424493" cy="22860"/>
          </a:xfrm>
          <a:prstGeom prst="rect">
            <a:avLst/>
          </a:prstGeom>
          <a:solidFill>
            <a:srgbClr val="3371A5"/>
          </a:solidFill>
          <a:ln/>
        </p:spPr>
      </p:sp>
      <p:sp>
        <p:nvSpPr>
          <p:cNvPr id="21" name="Text 14">
            <a:extLst>
              <a:ext uri="{FF2B5EF4-FFF2-40B4-BE49-F238E27FC236}">
                <a16:creationId xmlns:a16="http://schemas.microsoft.com/office/drawing/2014/main" id="{C7FC765D-D714-E864-49C9-04FA90617AF9}"/>
              </a:ext>
            </a:extLst>
          </p:cNvPr>
          <p:cNvSpPr/>
          <p:nvPr/>
        </p:nvSpPr>
        <p:spPr>
          <a:xfrm>
            <a:off x="825579" y="4222075"/>
            <a:ext cx="1942505" cy="242888"/>
          </a:xfrm>
          <a:prstGeom prst="rect">
            <a:avLst/>
          </a:prstGeom>
          <a:noFill/>
          <a:ln/>
        </p:spPr>
        <p:txBody>
          <a:bodyPr wrap="none" lIns="0" tIns="0" rIns="0" bIns="0" rtlCol="0" anchor="t"/>
          <a:lstStyle/>
          <a:p>
            <a:pPr marL="0" indent="0" algn="l">
              <a:lnSpc>
                <a:spcPts val="1900"/>
              </a:lnSpc>
              <a:buNone/>
            </a:pPr>
            <a:r>
              <a:rPr lang="en-US" sz="2000" dirty="0">
                <a:solidFill>
                  <a:srgbClr val="2B3541"/>
                </a:solidFill>
                <a:latin typeface="Funnel Display" pitchFamily="34" charset="0"/>
                <a:ea typeface="Funnel Display" pitchFamily="34" charset="-122"/>
                <a:cs typeface="Funnel Display" pitchFamily="34" charset="-120"/>
              </a:rPr>
              <a:t>Tarnijate valik</a:t>
            </a:r>
            <a:endParaRPr lang="en-US" sz="2000" dirty="0"/>
          </a:p>
        </p:txBody>
      </p:sp>
      <p:sp>
        <p:nvSpPr>
          <p:cNvPr id="22" name="Text 15">
            <a:extLst>
              <a:ext uri="{FF2B5EF4-FFF2-40B4-BE49-F238E27FC236}">
                <a16:creationId xmlns:a16="http://schemas.microsoft.com/office/drawing/2014/main" id="{51A1ADF5-8EE6-AC73-BCA1-CD7A4F488CD2}"/>
              </a:ext>
            </a:extLst>
          </p:cNvPr>
          <p:cNvSpPr/>
          <p:nvPr/>
        </p:nvSpPr>
        <p:spPr>
          <a:xfrm>
            <a:off x="825579" y="4542949"/>
            <a:ext cx="6424493" cy="236220"/>
          </a:xfrm>
          <a:prstGeom prst="rect">
            <a:avLst/>
          </a:prstGeom>
          <a:noFill/>
          <a:ln/>
        </p:spPr>
        <p:txBody>
          <a:bodyPr wrap="none" lIns="0" tIns="0" rIns="0" bIns="0" rtlCol="0" anchor="t"/>
          <a:lstStyle/>
          <a:p>
            <a:pPr marL="0" indent="0" algn="l">
              <a:lnSpc>
                <a:spcPts val="1850"/>
              </a:lnSpc>
              <a:buNone/>
            </a:pPr>
            <a:r>
              <a:rPr lang="en-US" dirty="0">
                <a:solidFill>
                  <a:srgbClr val="2B3541"/>
                </a:solidFill>
                <a:latin typeface="Funnel Sans" pitchFamily="34" charset="0"/>
                <a:ea typeface="Funnel Sans" pitchFamily="34" charset="-122"/>
                <a:cs typeface="Funnel Sans" pitchFamily="34" charset="-120"/>
              </a:rPr>
              <a:t>Tarnija suutlikkuse ja </a:t>
            </a:r>
            <a:r>
              <a:rPr lang="en-US" dirty="0" err="1">
                <a:solidFill>
                  <a:srgbClr val="2B3541"/>
                </a:solidFill>
                <a:latin typeface="Funnel Sans" pitchFamily="34" charset="0"/>
                <a:ea typeface="Funnel Sans" pitchFamily="34" charset="-122"/>
                <a:cs typeface="Funnel Sans" pitchFamily="34" charset="-120"/>
              </a:rPr>
              <a:t>konkreetsete</a:t>
            </a:r>
            <a:r>
              <a:rPr lang="en-US" dirty="0">
                <a:solidFill>
                  <a:srgbClr val="2B3541"/>
                </a:solidFill>
                <a:latin typeface="Funnel Sans" pitchFamily="34" charset="0"/>
                <a:ea typeface="Funnel Sans" pitchFamily="34" charset="-122"/>
                <a:cs typeface="Funnel Sans" pitchFamily="34" charset="-120"/>
              </a:rPr>
              <a:t> </a:t>
            </a:r>
            <a:r>
              <a:rPr lang="en-US" dirty="0" err="1">
                <a:solidFill>
                  <a:srgbClr val="2B3541"/>
                </a:solidFill>
                <a:latin typeface="Funnel Sans" pitchFamily="34" charset="0"/>
                <a:ea typeface="Funnel Sans" pitchFamily="34" charset="-122"/>
                <a:cs typeface="Funnel Sans" pitchFamily="34" charset="-120"/>
              </a:rPr>
              <a:t>tarnijate</a:t>
            </a:r>
            <a:endParaRPr lang="et-EE" dirty="0">
              <a:solidFill>
                <a:srgbClr val="2B3541"/>
              </a:solidFill>
              <a:latin typeface="Funnel Sans" pitchFamily="34" charset="0"/>
              <a:ea typeface="Funnel Sans" pitchFamily="34" charset="-122"/>
              <a:cs typeface="Funnel Sans" pitchFamily="34" charset="-120"/>
            </a:endParaRPr>
          </a:p>
          <a:p>
            <a:pPr marL="0" indent="0" algn="l">
              <a:lnSpc>
                <a:spcPts val="1850"/>
              </a:lnSpc>
              <a:buNone/>
            </a:pPr>
            <a:r>
              <a:rPr lang="en-US" dirty="0">
                <a:solidFill>
                  <a:srgbClr val="2B3541"/>
                </a:solidFill>
                <a:latin typeface="Funnel Sans" pitchFamily="34" charset="0"/>
                <a:ea typeface="Funnel Sans" pitchFamily="34" charset="-122"/>
                <a:cs typeface="Funnel Sans" pitchFamily="34" charset="-120"/>
              </a:rPr>
              <a:t> riskide hoolikam hindamine</a:t>
            </a:r>
            <a:endParaRPr lang="en-US" dirty="0"/>
          </a:p>
        </p:txBody>
      </p:sp>
      <p:pic>
        <p:nvPicPr>
          <p:cNvPr id="23" name="Image 5" descr="preencoded.png">
            <a:extLst>
              <a:ext uri="{FF2B5EF4-FFF2-40B4-BE49-F238E27FC236}">
                <a16:creationId xmlns:a16="http://schemas.microsoft.com/office/drawing/2014/main" id="{94844459-635D-AD62-866A-4AFB0AC2CDA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80208" y="3856792"/>
            <a:ext cx="165021" cy="165021"/>
          </a:xfrm>
          <a:prstGeom prst="rect">
            <a:avLst/>
          </a:prstGeom>
        </p:spPr>
      </p:pic>
      <p:sp>
        <p:nvSpPr>
          <p:cNvPr id="24" name="Shape 16">
            <a:extLst>
              <a:ext uri="{FF2B5EF4-FFF2-40B4-BE49-F238E27FC236}">
                <a16:creationId xmlns:a16="http://schemas.microsoft.com/office/drawing/2014/main" id="{D6FF704B-8C77-8525-8FDB-41FFC9F2BD00}"/>
              </a:ext>
            </a:extLst>
          </p:cNvPr>
          <p:cNvSpPr/>
          <p:nvPr/>
        </p:nvSpPr>
        <p:spPr>
          <a:xfrm>
            <a:off x="7380208" y="4093845"/>
            <a:ext cx="6424612" cy="22860"/>
          </a:xfrm>
          <a:prstGeom prst="rect">
            <a:avLst/>
          </a:prstGeom>
          <a:solidFill>
            <a:srgbClr val="3371A5"/>
          </a:solidFill>
          <a:ln/>
        </p:spPr>
      </p:sp>
      <p:sp>
        <p:nvSpPr>
          <p:cNvPr id="25" name="Text 17">
            <a:extLst>
              <a:ext uri="{FF2B5EF4-FFF2-40B4-BE49-F238E27FC236}">
                <a16:creationId xmlns:a16="http://schemas.microsoft.com/office/drawing/2014/main" id="{C8DA1DB1-898C-93A3-FDAE-D9DC3A1914BD}"/>
              </a:ext>
            </a:extLst>
          </p:cNvPr>
          <p:cNvSpPr/>
          <p:nvPr/>
        </p:nvSpPr>
        <p:spPr>
          <a:xfrm>
            <a:off x="7380208" y="4222075"/>
            <a:ext cx="1944529" cy="242888"/>
          </a:xfrm>
          <a:prstGeom prst="rect">
            <a:avLst/>
          </a:prstGeom>
          <a:noFill/>
          <a:ln/>
        </p:spPr>
        <p:txBody>
          <a:bodyPr wrap="none" lIns="0" tIns="0" rIns="0" bIns="0" rtlCol="0" anchor="t"/>
          <a:lstStyle/>
          <a:p>
            <a:pPr marL="0" indent="0" algn="l">
              <a:lnSpc>
                <a:spcPts val="1900"/>
              </a:lnSpc>
              <a:buNone/>
            </a:pPr>
            <a:r>
              <a:rPr lang="en-US" sz="2000" dirty="0">
                <a:solidFill>
                  <a:srgbClr val="2B3541"/>
                </a:solidFill>
                <a:latin typeface="Funnel Display" pitchFamily="34" charset="0"/>
                <a:ea typeface="Funnel Display" pitchFamily="34" charset="-122"/>
                <a:cs typeface="Funnel Display" pitchFamily="34" charset="-120"/>
              </a:rPr>
              <a:t>Tarnijate arendamine</a:t>
            </a:r>
            <a:endParaRPr lang="en-US" sz="2000" dirty="0"/>
          </a:p>
        </p:txBody>
      </p:sp>
      <p:sp>
        <p:nvSpPr>
          <p:cNvPr id="26" name="Text 18">
            <a:extLst>
              <a:ext uri="{FF2B5EF4-FFF2-40B4-BE49-F238E27FC236}">
                <a16:creationId xmlns:a16="http://schemas.microsoft.com/office/drawing/2014/main" id="{85840A21-4573-05CE-E4B8-6757B4CDECC8}"/>
              </a:ext>
            </a:extLst>
          </p:cNvPr>
          <p:cNvSpPr/>
          <p:nvPr/>
        </p:nvSpPr>
        <p:spPr>
          <a:xfrm>
            <a:off x="7380208" y="4542949"/>
            <a:ext cx="6424612" cy="236220"/>
          </a:xfrm>
          <a:prstGeom prst="rect">
            <a:avLst/>
          </a:prstGeom>
          <a:noFill/>
          <a:ln/>
        </p:spPr>
        <p:txBody>
          <a:bodyPr wrap="none" lIns="0" tIns="0" rIns="0" bIns="0" rtlCol="0" anchor="t"/>
          <a:lstStyle/>
          <a:p>
            <a:pPr marL="0" indent="0" algn="l">
              <a:lnSpc>
                <a:spcPts val="1850"/>
              </a:lnSpc>
              <a:buNone/>
            </a:pPr>
            <a:r>
              <a:rPr lang="en-US" dirty="0">
                <a:solidFill>
                  <a:srgbClr val="2B3541"/>
                </a:solidFill>
                <a:latin typeface="Funnel Sans" pitchFamily="34" charset="0"/>
                <a:ea typeface="Funnel Sans" pitchFamily="34" charset="-122"/>
                <a:cs typeface="Funnel Sans" pitchFamily="34" charset="-120"/>
              </a:rPr>
              <a:t>Tihe koostöö tarnijatega, teabe jagamine ja koostööalgatused</a:t>
            </a:r>
            <a:endParaRPr lang="en-US" dirty="0"/>
          </a:p>
        </p:txBody>
      </p:sp>
      <p:pic>
        <p:nvPicPr>
          <p:cNvPr id="27" name="Image 6" descr="preencoded.png">
            <a:extLst>
              <a:ext uri="{FF2B5EF4-FFF2-40B4-BE49-F238E27FC236}">
                <a16:creationId xmlns:a16="http://schemas.microsoft.com/office/drawing/2014/main" id="{C145BA36-C227-32F7-526D-754C06D551E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5579" y="5053727"/>
            <a:ext cx="165021" cy="165021"/>
          </a:xfrm>
          <a:prstGeom prst="rect">
            <a:avLst/>
          </a:prstGeom>
        </p:spPr>
      </p:pic>
      <p:sp>
        <p:nvSpPr>
          <p:cNvPr id="28" name="Shape 19">
            <a:extLst>
              <a:ext uri="{FF2B5EF4-FFF2-40B4-BE49-F238E27FC236}">
                <a16:creationId xmlns:a16="http://schemas.microsoft.com/office/drawing/2014/main" id="{0EE7FF40-F0FF-6D00-420A-D2305EBA8BD4}"/>
              </a:ext>
            </a:extLst>
          </p:cNvPr>
          <p:cNvSpPr/>
          <p:nvPr/>
        </p:nvSpPr>
        <p:spPr>
          <a:xfrm>
            <a:off x="825579" y="5290780"/>
            <a:ext cx="6424493" cy="22860"/>
          </a:xfrm>
          <a:prstGeom prst="rect">
            <a:avLst/>
          </a:prstGeom>
          <a:solidFill>
            <a:srgbClr val="3371A5"/>
          </a:solidFill>
          <a:ln/>
        </p:spPr>
      </p:sp>
      <p:sp>
        <p:nvSpPr>
          <p:cNvPr id="29" name="Text 20">
            <a:extLst>
              <a:ext uri="{FF2B5EF4-FFF2-40B4-BE49-F238E27FC236}">
                <a16:creationId xmlns:a16="http://schemas.microsoft.com/office/drawing/2014/main" id="{E94BD93C-71FD-B705-1AE4-2F9E5D90B7A4}"/>
              </a:ext>
            </a:extLst>
          </p:cNvPr>
          <p:cNvSpPr/>
          <p:nvPr/>
        </p:nvSpPr>
        <p:spPr>
          <a:xfrm>
            <a:off x="825579" y="5419011"/>
            <a:ext cx="1942505" cy="242888"/>
          </a:xfrm>
          <a:prstGeom prst="rect">
            <a:avLst/>
          </a:prstGeom>
          <a:noFill/>
          <a:ln/>
        </p:spPr>
        <p:txBody>
          <a:bodyPr wrap="none" lIns="0" tIns="0" rIns="0" bIns="0" rtlCol="0" anchor="t"/>
          <a:lstStyle/>
          <a:p>
            <a:pPr marL="0" indent="0" algn="l">
              <a:lnSpc>
                <a:spcPts val="1900"/>
              </a:lnSpc>
              <a:buNone/>
            </a:pPr>
            <a:r>
              <a:rPr lang="en-US" sz="2000" dirty="0">
                <a:solidFill>
                  <a:srgbClr val="2B3541"/>
                </a:solidFill>
                <a:latin typeface="Funnel Display" pitchFamily="34" charset="0"/>
                <a:ea typeface="Funnel Display" pitchFamily="34" charset="-122"/>
                <a:cs typeface="Funnel Display" pitchFamily="34" charset="-120"/>
              </a:rPr>
              <a:t>Lepingutega katvus</a:t>
            </a:r>
            <a:endParaRPr lang="en-US" sz="2000" dirty="0"/>
          </a:p>
        </p:txBody>
      </p:sp>
      <p:sp>
        <p:nvSpPr>
          <p:cNvPr id="30" name="Text 21">
            <a:extLst>
              <a:ext uri="{FF2B5EF4-FFF2-40B4-BE49-F238E27FC236}">
                <a16:creationId xmlns:a16="http://schemas.microsoft.com/office/drawing/2014/main" id="{8F630406-2FEB-C8A1-9EAA-7EA162C78DF9}"/>
              </a:ext>
            </a:extLst>
          </p:cNvPr>
          <p:cNvSpPr/>
          <p:nvPr/>
        </p:nvSpPr>
        <p:spPr>
          <a:xfrm>
            <a:off x="825579" y="5739884"/>
            <a:ext cx="6424493" cy="236220"/>
          </a:xfrm>
          <a:prstGeom prst="rect">
            <a:avLst/>
          </a:prstGeom>
          <a:noFill/>
          <a:ln/>
        </p:spPr>
        <p:txBody>
          <a:bodyPr wrap="none" lIns="0" tIns="0" rIns="0" bIns="0" rtlCol="0" anchor="t"/>
          <a:lstStyle/>
          <a:p>
            <a:pPr marL="0" indent="0" algn="l">
              <a:lnSpc>
                <a:spcPts val="1850"/>
              </a:lnSpc>
              <a:buNone/>
            </a:pPr>
            <a:r>
              <a:rPr lang="en-US" dirty="0">
                <a:solidFill>
                  <a:srgbClr val="2B3541"/>
                </a:solidFill>
                <a:latin typeface="Funnel Sans" pitchFamily="34" charset="0"/>
                <a:ea typeface="Funnel Sans" pitchFamily="34" charset="-122"/>
                <a:cs typeface="Funnel Sans" pitchFamily="34" charset="-120"/>
              </a:rPr>
              <a:t>Juriidiliste kohustuste kehtestamine koos karmide trahvidega</a:t>
            </a:r>
            <a:endParaRPr lang="en-US" dirty="0"/>
          </a:p>
        </p:txBody>
      </p:sp>
      <p:pic>
        <p:nvPicPr>
          <p:cNvPr id="31" name="Image 7" descr="preencoded.png">
            <a:extLst>
              <a:ext uri="{FF2B5EF4-FFF2-40B4-BE49-F238E27FC236}">
                <a16:creationId xmlns:a16="http://schemas.microsoft.com/office/drawing/2014/main" id="{F7458C89-902F-83AE-9D48-DCA497F64F2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380208" y="5053727"/>
            <a:ext cx="165021" cy="165021"/>
          </a:xfrm>
          <a:prstGeom prst="rect">
            <a:avLst/>
          </a:prstGeom>
        </p:spPr>
      </p:pic>
      <p:sp>
        <p:nvSpPr>
          <p:cNvPr id="32" name="Shape 22">
            <a:extLst>
              <a:ext uri="{FF2B5EF4-FFF2-40B4-BE49-F238E27FC236}">
                <a16:creationId xmlns:a16="http://schemas.microsoft.com/office/drawing/2014/main" id="{BF7AB843-BFF8-3F21-9E11-20D501F19B9B}"/>
              </a:ext>
            </a:extLst>
          </p:cNvPr>
          <p:cNvSpPr/>
          <p:nvPr/>
        </p:nvSpPr>
        <p:spPr>
          <a:xfrm>
            <a:off x="7380208" y="5290780"/>
            <a:ext cx="6424612" cy="22860"/>
          </a:xfrm>
          <a:prstGeom prst="rect">
            <a:avLst/>
          </a:prstGeom>
          <a:solidFill>
            <a:srgbClr val="3371A5"/>
          </a:solidFill>
          <a:ln/>
        </p:spPr>
      </p:sp>
      <p:sp>
        <p:nvSpPr>
          <p:cNvPr id="33" name="Text 23">
            <a:extLst>
              <a:ext uri="{FF2B5EF4-FFF2-40B4-BE49-F238E27FC236}">
                <a16:creationId xmlns:a16="http://schemas.microsoft.com/office/drawing/2014/main" id="{9D8FA83C-22E3-39D4-A410-26CDE8EB388B}"/>
              </a:ext>
            </a:extLst>
          </p:cNvPr>
          <p:cNvSpPr/>
          <p:nvPr/>
        </p:nvSpPr>
        <p:spPr>
          <a:xfrm>
            <a:off x="7380208" y="5419011"/>
            <a:ext cx="1942505" cy="242888"/>
          </a:xfrm>
          <a:prstGeom prst="rect">
            <a:avLst/>
          </a:prstGeom>
          <a:noFill/>
          <a:ln/>
        </p:spPr>
        <p:txBody>
          <a:bodyPr wrap="none" lIns="0" tIns="0" rIns="0" bIns="0" rtlCol="0" anchor="t"/>
          <a:lstStyle/>
          <a:p>
            <a:pPr marL="0" indent="0" algn="l">
              <a:lnSpc>
                <a:spcPts val="1900"/>
              </a:lnSpc>
              <a:buNone/>
            </a:pPr>
            <a:r>
              <a:rPr lang="en-US" sz="2000" dirty="0">
                <a:solidFill>
                  <a:srgbClr val="2B3541"/>
                </a:solidFill>
                <a:latin typeface="Funnel Display" pitchFamily="34" charset="0"/>
                <a:ea typeface="Funnel Display" pitchFamily="34" charset="-122"/>
                <a:cs typeface="Funnel Display" pitchFamily="34" charset="-120"/>
              </a:rPr>
              <a:t>Koostööalgatused</a:t>
            </a:r>
            <a:endParaRPr lang="en-US" sz="2000" dirty="0"/>
          </a:p>
        </p:txBody>
      </p:sp>
      <p:sp>
        <p:nvSpPr>
          <p:cNvPr id="34" name="Text 24">
            <a:extLst>
              <a:ext uri="{FF2B5EF4-FFF2-40B4-BE49-F238E27FC236}">
                <a16:creationId xmlns:a16="http://schemas.microsoft.com/office/drawing/2014/main" id="{71C2FDC4-A743-0143-58DF-86385E915DF2}"/>
              </a:ext>
            </a:extLst>
          </p:cNvPr>
          <p:cNvSpPr/>
          <p:nvPr/>
        </p:nvSpPr>
        <p:spPr>
          <a:xfrm>
            <a:off x="7380208" y="5739884"/>
            <a:ext cx="6424612" cy="236220"/>
          </a:xfrm>
          <a:prstGeom prst="rect">
            <a:avLst/>
          </a:prstGeom>
          <a:noFill/>
          <a:ln/>
        </p:spPr>
        <p:txBody>
          <a:bodyPr wrap="none" lIns="0" tIns="0" rIns="0" bIns="0" rtlCol="0" anchor="t"/>
          <a:lstStyle/>
          <a:p>
            <a:pPr marL="0" indent="0" algn="l">
              <a:lnSpc>
                <a:spcPts val="1850"/>
              </a:lnSpc>
              <a:buNone/>
            </a:pPr>
            <a:r>
              <a:rPr lang="en-US" dirty="0">
                <a:solidFill>
                  <a:srgbClr val="2B3541"/>
                </a:solidFill>
                <a:latin typeface="Funnel Sans" pitchFamily="34" charset="0"/>
                <a:ea typeface="Funnel Sans" pitchFamily="34" charset="-122"/>
                <a:cs typeface="Funnel Sans" pitchFamily="34" charset="-120"/>
              </a:rPr>
              <a:t>Riski hajutamine grupeeritud ettevõtete vahel ad hoc </a:t>
            </a:r>
            <a:r>
              <a:rPr lang="en-US" dirty="0" err="1">
                <a:solidFill>
                  <a:srgbClr val="2B3541"/>
                </a:solidFill>
                <a:latin typeface="Funnel Sans" pitchFamily="34" charset="0"/>
                <a:ea typeface="Funnel Sans" pitchFamily="34" charset="-122"/>
                <a:cs typeface="Funnel Sans" pitchFamily="34" charset="-120"/>
              </a:rPr>
              <a:t>alusel</a:t>
            </a:r>
            <a:endParaRPr lang="et-EE" dirty="0">
              <a:solidFill>
                <a:srgbClr val="2B3541"/>
              </a:solidFill>
              <a:latin typeface="Funnel Sans" pitchFamily="34" charset="0"/>
              <a:ea typeface="Funnel Sans" pitchFamily="34" charset="-122"/>
              <a:cs typeface="Funnel Sans" pitchFamily="34" charset="-120"/>
            </a:endParaRPr>
          </a:p>
          <a:p>
            <a:pPr marL="0" indent="0" algn="l">
              <a:lnSpc>
                <a:spcPts val="1850"/>
              </a:lnSpc>
              <a:buNone/>
            </a:pPr>
            <a:r>
              <a:rPr lang="en-US" dirty="0">
                <a:solidFill>
                  <a:srgbClr val="2B3541"/>
                </a:solidFill>
                <a:latin typeface="Funnel Sans" pitchFamily="34" charset="0"/>
                <a:ea typeface="Funnel Sans" pitchFamily="34" charset="-122"/>
                <a:cs typeface="Funnel Sans" pitchFamily="34" charset="-120"/>
              </a:rPr>
              <a:t> või osana kaubandusliidust</a:t>
            </a:r>
            <a:endParaRPr lang="en-US" dirty="0"/>
          </a:p>
        </p:txBody>
      </p:sp>
      <p:pic>
        <p:nvPicPr>
          <p:cNvPr id="35" name="Image 8" descr="preencoded.png">
            <a:extLst>
              <a:ext uri="{FF2B5EF4-FFF2-40B4-BE49-F238E27FC236}">
                <a16:creationId xmlns:a16="http://schemas.microsoft.com/office/drawing/2014/main" id="{949EA2A7-C51E-3C18-3519-044DFF85640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25579" y="6250662"/>
            <a:ext cx="165021" cy="165021"/>
          </a:xfrm>
          <a:prstGeom prst="rect">
            <a:avLst/>
          </a:prstGeom>
        </p:spPr>
      </p:pic>
      <p:sp>
        <p:nvSpPr>
          <p:cNvPr id="36" name="Shape 25">
            <a:extLst>
              <a:ext uri="{FF2B5EF4-FFF2-40B4-BE49-F238E27FC236}">
                <a16:creationId xmlns:a16="http://schemas.microsoft.com/office/drawing/2014/main" id="{C7AA0D41-9C72-CCA0-5CEA-F025A5564485}"/>
              </a:ext>
            </a:extLst>
          </p:cNvPr>
          <p:cNvSpPr/>
          <p:nvPr/>
        </p:nvSpPr>
        <p:spPr>
          <a:xfrm>
            <a:off x="825579" y="6487716"/>
            <a:ext cx="6424493" cy="22860"/>
          </a:xfrm>
          <a:prstGeom prst="rect">
            <a:avLst/>
          </a:prstGeom>
          <a:solidFill>
            <a:srgbClr val="3371A5"/>
          </a:solidFill>
          <a:ln/>
        </p:spPr>
      </p:sp>
      <p:sp>
        <p:nvSpPr>
          <p:cNvPr id="37" name="Text 26">
            <a:extLst>
              <a:ext uri="{FF2B5EF4-FFF2-40B4-BE49-F238E27FC236}">
                <a16:creationId xmlns:a16="http://schemas.microsoft.com/office/drawing/2014/main" id="{9E7710F0-6C67-F713-922E-685936A56648}"/>
              </a:ext>
            </a:extLst>
          </p:cNvPr>
          <p:cNvSpPr/>
          <p:nvPr/>
        </p:nvSpPr>
        <p:spPr>
          <a:xfrm>
            <a:off x="825579" y="6615946"/>
            <a:ext cx="2831663" cy="242888"/>
          </a:xfrm>
          <a:prstGeom prst="rect">
            <a:avLst/>
          </a:prstGeom>
          <a:noFill/>
          <a:ln/>
        </p:spPr>
        <p:txBody>
          <a:bodyPr wrap="none" lIns="0" tIns="0" rIns="0" bIns="0" rtlCol="0" anchor="t"/>
          <a:lstStyle/>
          <a:p>
            <a:pPr marL="0" indent="0" algn="l">
              <a:lnSpc>
                <a:spcPts val="1900"/>
              </a:lnSpc>
              <a:buNone/>
            </a:pPr>
            <a:r>
              <a:rPr lang="en-US" sz="2000" dirty="0">
                <a:solidFill>
                  <a:srgbClr val="2B3541"/>
                </a:solidFill>
                <a:latin typeface="Funnel Display" pitchFamily="34" charset="0"/>
                <a:ea typeface="Funnel Display" pitchFamily="34" charset="-122"/>
                <a:cs typeface="Funnel Display" pitchFamily="34" charset="-120"/>
              </a:rPr>
              <a:t>Tootevaliku ratsionaliseerimine</a:t>
            </a:r>
            <a:endParaRPr lang="en-US" sz="2000" dirty="0"/>
          </a:p>
        </p:txBody>
      </p:sp>
      <p:sp>
        <p:nvSpPr>
          <p:cNvPr id="38" name="Text 27">
            <a:extLst>
              <a:ext uri="{FF2B5EF4-FFF2-40B4-BE49-F238E27FC236}">
                <a16:creationId xmlns:a16="http://schemas.microsoft.com/office/drawing/2014/main" id="{28298C11-B82D-AF3F-E274-304A1534F22A}"/>
              </a:ext>
            </a:extLst>
          </p:cNvPr>
          <p:cNvSpPr/>
          <p:nvPr/>
        </p:nvSpPr>
        <p:spPr>
          <a:xfrm>
            <a:off x="825579" y="6936819"/>
            <a:ext cx="6424493" cy="472440"/>
          </a:xfrm>
          <a:prstGeom prst="rect">
            <a:avLst/>
          </a:prstGeom>
          <a:noFill/>
          <a:ln/>
        </p:spPr>
        <p:txBody>
          <a:bodyPr wrap="square" lIns="0" tIns="0" rIns="0" bIns="0" rtlCol="0" anchor="t"/>
          <a:lstStyle/>
          <a:p>
            <a:pPr marL="0" indent="0" algn="l">
              <a:lnSpc>
                <a:spcPts val="1850"/>
              </a:lnSpc>
              <a:buNone/>
            </a:pPr>
            <a:r>
              <a:rPr lang="en-US" dirty="0">
                <a:solidFill>
                  <a:srgbClr val="2B3541"/>
                </a:solidFill>
                <a:latin typeface="Funnel Sans" pitchFamily="34" charset="0"/>
                <a:ea typeface="Funnel Sans" pitchFamily="34" charset="-122"/>
                <a:cs typeface="Funnel Sans" pitchFamily="34" charset="-120"/>
              </a:rPr>
              <a:t>Ettevõtted, eriti edasimüüjad, võivad soovida tarneprobleemidega tooteid oma tootevalikust välja jätta</a:t>
            </a:r>
            <a:endParaRPr lang="en-US" dirty="0"/>
          </a:p>
        </p:txBody>
      </p:sp>
      <p:pic>
        <p:nvPicPr>
          <p:cNvPr id="39" name="Image 9" descr="preencoded.png">
            <a:extLst>
              <a:ext uri="{FF2B5EF4-FFF2-40B4-BE49-F238E27FC236}">
                <a16:creationId xmlns:a16="http://schemas.microsoft.com/office/drawing/2014/main" id="{26C9DAF2-E777-3B1A-BD71-FE9CA2658B4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380208" y="6250662"/>
            <a:ext cx="165021" cy="165021"/>
          </a:xfrm>
          <a:prstGeom prst="rect">
            <a:avLst/>
          </a:prstGeom>
        </p:spPr>
      </p:pic>
      <p:sp>
        <p:nvSpPr>
          <p:cNvPr id="40" name="Shape 28">
            <a:extLst>
              <a:ext uri="{FF2B5EF4-FFF2-40B4-BE49-F238E27FC236}">
                <a16:creationId xmlns:a16="http://schemas.microsoft.com/office/drawing/2014/main" id="{2E9A494C-FB40-9FCE-8C25-ABF223CF973B}"/>
              </a:ext>
            </a:extLst>
          </p:cNvPr>
          <p:cNvSpPr/>
          <p:nvPr/>
        </p:nvSpPr>
        <p:spPr>
          <a:xfrm>
            <a:off x="7380208" y="6487716"/>
            <a:ext cx="6424612" cy="22860"/>
          </a:xfrm>
          <a:prstGeom prst="rect">
            <a:avLst/>
          </a:prstGeom>
          <a:solidFill>
            <a:srgbClr val="3371A5"/>
          </a:solidFill>
          <a:ln/>
        </p:spPr>
      </p:sp>
      <p:sp>
        <p:nvSpPr>
          <p:cNvPr id="41" name="Text 29">
            <a:extLst>
              <a:ext uri="{FF2B5EF4-FFF2-40B4-BE49-F238E27FC236}">
                <a16:creationId xmlns:a16="http://schemas.microsoft.com/office/drawing/2014/main" id="{0A8B9663-EF1F-1D6E-227D-BAAB005EBE91}"/>
              </a:ext>
            </a:extLst>
          </p:cNvPr>
          <p:cNvSpPr/>
          <p:nvPr/>
        </p:nvSpPr>
        <p:spPr>
          <a:xfrm>
            <a:off x="7380208" y="6615946"/>
            <a:ext cx="2289215" cy="242888"/>
          </a:xfrm>
          <a:prstGeom prst="rect">
            <a:avLst/>
          </a:prstGeom>
          <a:noFill/>
          <a:ln/>
        </p:spPr>
        <p:txBody>
          <a:bodyPr wrap="none" lIns="0" tIns="0" rIns="0" bIns="0" rtlCol="0" anchor="t"/>
          <a:lstStyle/>
          <a:p>
            <a:pPr marL="0" indent="0" algn="l">
              <a:lnSpc>
                <a:spcPts val="1900"/>
              </a:lnSpc>
              <a:buNone/>
            </a:pPr>
            <a:r>
              <a:rPr lang="en-US" sz="2000" dirty="0">
                <a:solidFill>
                  <a:srgbClr val="2B3541"/>
                </a:solidFill>
                <a:latin typeface="Funnel Display" pitchFamily="34" charset="0"/>
                <a:ea typeface="Funnel Display" pitchFamily="34" charset="-122"/>
                <a:cs typeface="Funnel Display" pitchFamily="34" charset="-120"/>
              </a:rPr>
              <a:t>Lokaliseeritud hankimine</a:t>
            </a:r>
            <a:endParaRPr lang="en-US" sz="2000" dirty="0"/>
          </a:p>
        </p:txBody>
      </p:sp>
      <p:sp>
        <p:nvSpPr>
          <p:cNvPr id="42" name="Text 30">
            <a:extLst>
              <a:ext uri="{FF2B5EF4-FFF2-40B4-BE49-F238E27FC236}">
                <a16:creationId xmlns:a16="http://schemas.microsoft.com/office/drawing/2014/main" id="{D9234CE2-1E5C-9510-703F-2C30514CDFD3}"/>
              </a:ext>
            </a:extLst>
          </p:cNvPr>
          <p:cNvSpPr/>
          <p:nvPr/>
        </p:nvSpPr>
        <p:spPr>
          <a:xfrm>
            <a:off x="7380208" y="6936819"/>
            <a:ext cx="6424612" cy="472440"/>
          </a:xfrm>
          <a:prstGeom prst="rect">
            <a:avLst/>
          </a:prstGeom>
          <a:noFill/>
          <a:ln/>
        </p:spPr>
        <p:txBody>
          <a:bodyPr wrap="square" lIns="0" tIns="0" rIns="0" bIns="0" rtlCol="0" anchor="t"/>
          <a:lstStyle/>
          <a:p>
            <a:pPr marL="0" indent="0" algn="l">
              <a:lnSpc>
                <a:spcPts val="1850"/>
              </a:lnSpc>
              <a:buNone/>
            </a:pPr>
            <a:r>
              <a:rPr lang="en-US" dirty="0">
                <a:solidFill>
                  <a:srgbClr val="2B3541"/>
                </a:solidFill>
                <a:latin typeface="Funnel Sans" pitchFamily="34" charset="0"/>
                <a:ea typeface="Funnel Sans" pitchFamily="34" charset="-122"/>
                <a:cs typeface="Funnel Sans" pitchFamily="34" charset="-120"/>
              </a:rPr>
              <a:t>Ülekoormatud transpordivõrkudest või intermodaalsest transpordist tulenevate riskide vähendamine veokauguste lühendamise kaudu</a:t>
            </a:r>
            <a:endParaRPr lang="en-US" dirty="0"/>
          </a:p>
        </p:txBody>
      </p:sp>
    </p:spTree>
    <p:extLst>
      <p:ext uri="{BB962C8B-B14F-4D97-AF65-F5344CB8AC3E}">
        <p14:creationId xmlns:p14="http://schemas.microsoft.com/office/powerpoint/2010/main" val="698293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5684520" y="951667"/>
            <a:ext cx="8108157" cy="1231821"/>
          </a:xfrm>
          <a:prstGeom prst="rect">
            <a:avLst/>
          </a:prstGeom>
          <a:noFill/>
          <a:ln/>
        </p:spPr>
        <p:txBody>
          <a:bodyPr wrap="square" lIns="0" tIns="0" rIns="0" bIns="0" rtlCol="0" anchor="t"/>
          <a:lstStyle/>
          <a:p>
            <a:pPr marL="0" indent="0" algn="l">
              <a:lnSpc>
                <a:spcPts val="4850"/>
              </a:lnSpc>
              <a:buNone/>
            </a:pPr>
            <a:r>
              <a:rPr lang="en-US" sz="3850" dirty="0">
                <a:solidFill>
                  <a:srgbClr val="051D3A"/>
                </a:solidFill>
                <a:latin typeface="Funnel Display" pitchFamily="34" charset="0"/>
                <a:ea typeface="Funnel Display" pitchFamily="34" charset="-122"/>
                <a:cs typeface="Funnel Display" pitchFamily="34" charset="-120"/>
              </a:rPr>
              <a:t>Tarneahela </a:t>
            </a:r>
            <a:r>
              <a:rPr lang="en-US" sz="3850" dirty="0" err="1">
                <a:solidFill>
                  <a:srgbClr val="051D3A"/>
                </a:solidFill>
                <a:latin typeface="Funnel Display" pitchFamily="34" charset="0"/>
                <a:ea typeface="Funnel Display" pitchFamily="34" charset="-122"/>
                <a:cs typeface="Funnel Display" pitchFamily="34" charset="-120"/>
              </a:rPr>
              <a:t>riskide</a:t>
            </a:r>
            <a:r>
              <a:rPr lang="en-US" sz="3850" dirty="0">
                <a:solidFill>
                  <a:srgbClr val="051D3A"/>
                </a:solidFill>
                <a:latin typeface="Funnel Display" pitchFamily="34" charset="0"/>
                <a:ea typeface="Funnel Display" pitchFamily="34" charset="-122"/>
                <a:cs typeface="Funnel Display" pitchFamily="34" charset="-120"/>
              </a:rPr>
              <a:t> </a:t>
            </a:r>
            <a:r>
              <a:rPr lang="et-EE" sz="3850" dirty="0">
                <a:solidFill>
                  <a:srgbClr val="051D3A"/>
                </a:solidFill>
                <a:latin typeface="Funnel Display" pitchFamily="34" charset="0"/>
                <a:ea typeface="Funnel Display" pitchFamily="34" charset="-122"/>
                <a:cs typeface="Funnel Display" pitchFamily="34" charset="-120"/>
              </a:rPr>
              <a:t>juhtimise</a:t>
            </a:r>
            <a:r>
              <a:rPr lang="en-US" sz="3850" dirty="0">
                <a:solidFill>
                  <a:srgbClr val="051D3A"/>
                </a:solidFill>
                <a:latin typeface="Funnel Display" pitchFamily="34" charset="0"/>
                <a:ea typeface="Funnel Display" pitchFamily="34" charset="-122"/>
                <a:cs typeface="Funnel Display" pitchFamily="34" charset="-120"/>
              </a:rPr>
              <a:t> kolm strateegiat</a:t>
            </a:r>
            <a:endParaRPr lang="en-US" sz="3850" dirty="0"/>
          </a:p>
        </p:txBody>
      </p:sp>
      <p:sp>
        <p:nvSpPr>
          <p:cNvPr id="4" name="Shape 1"/>
          <p:cNvSpPr/>
          <p:nvPr/>
        </p:nvSpPr>
        <p:spPr>
          <a:xfrm>
            <a:off x="6324124" y="2497574"/>
            <a:ext cx="471249" cy="471249"/>
          </a:xfrm>
          <a:prstGeom prst="roundRect">
            <a:avLst>
              <a:gd name="adj" fmla="val 18668"/>
            </a:avLst>
          </a:prstGeom>
          <a:solidFill>
            <a:srgbClr val="FAF5EB"/>
          </a:solidFill>
          <a:ln w="7620">
            <a:solidFill>
              <a:srgbClr val="D5CDBE"/>
            </a:solidFill>
            <a:prstDash val="solid"/>
          </a:ln>
        </p:spPr>
      </p:sp>
      <p:sp>
        <p:nvSpPr>
          <p:cNvPr id="5" name="Text 2"/>
          <p:cNvSpPr/>
          <p:nvPr/>
        </p:nvSpPr>
        <p:spPr>
          <a:xfrm>
            <a:off x="6411932" y="2548414"/>
            <a:ext cx="295632" cy="369570"/>
          </a:xfrm>
          <a:prstGeom prst="rect">
            <a:avLst/>
          </a:prstGeom>
          <a:noFill/>
          <a:ln/>
        </p:spPr>
        <p:txBody>
          <a:bodyPr wrap="none" lIns="0" tIns="0" rIns="0" bIns="0" rtlCol="0" anchor="t"/>
          <a:lstStyle/>
          <a:p>
            <a:pPr marL="0" indent="0" algn="ctr">
              <a:lnSpc>
                <a:spcPts val="2300"/>
              </a:lnSpc>
              <a:buNone/>
            </a:pPr>
            <a:r>
              <a:rPr lang="en-US" sz="2800" dirty="0">
                <a:solidFill>
                  <a:srgbClr val="2B3541"/>
                </a:solidFill>
                <a:latin typeface="Funnel Display" pitchFamily="34" charset="0"/>
                <a:ea typeface="Funnel Display" pitchFamily="34" charset="-122"/>
                <a:cs typeface="Funnel Display" pitchFamily="34" charset="-120"/>
              </a:rPr>
              <a:t>1</a:t>
            </a:r>
            <a:endParaRPr lang="en-US" sz="2800" dirty="0"/>
          </a:p>
        </p:txBody>
      </p:sp>
      <p:sp>
        <p:nvSpPr>
          <p:cNvPr id="6" name="Text 3"/>
          <p:cNvSpPr/>
          <p:nvPr/>
        </p:nvSpPr>
        <p:spPr>
          <a:xfrm>
            <a:off x="7004804" y="2569488"/>
            <a:ext cx="2464118" cy="308015"/>
          </a:xfrm>
          <a:prstGeom prst="rect">
            <a:avLst/>
          </a:prstGeom>
          <a:noFill/>
          <a:ln/>
        </p:spPr>
        <p:txBody>
          <a:bodyPr wrap="none" lIns="0" tIns="0" rIns="0" bIns="0" rtlCol="0" anchor="t"/>
          <a:lstStyle/>
          <a:p>
            <a:pPr marL="0" indent="0" algn="l">
              <a:lnSpc>
                <a:spcPts val="2400"/>
              </a:lnSpc>
              <a:buNone/>
            </a:pPr>
            <a:r>
              <a:rPr lang="en-US" sz="2400" dirty="0">
                <a:solidFill>
                  <a:srgbClr val="2B3541"/>
                </a:solidFill>
                <a:latin typeface="Funnel Display" pitchFamily="34" charset="0"/>
                <a:ea typeface="Funnel Display" pitchFamily="34" charset="-122"/>
                <a:cs typeface="Funnel Display" pitchFamily="34" charset="-120"/>
              </a:rPr>
              <a:t>Kindlustus</a:t>
            </a:r>
            <a:endParaRPr lang="en-US" sz="2400" dirty="0"/>
          </a:p>
        </p:txBody>
      </p:sp>
      <p:sp>
        <p:nvSpPr>
          <p:cNvPr id="7" name="Text 4"/>
          <p:cNvSpPr/>
          <p:nvPr/>
        </p:nvSpPr>
        <p:spPr>
          <a:xfrm>
            <a:off x="7004804" y="3003113"/>
            <a:ext cx="2922627" cy="3015377"/>
          </a:xfrm>
          <a:prstGeom prst="rect">
            <a:avLst/>
          </a:prstGeom>
          <a:noFill/>
          <a:ln/>
        </p:spPr>
        <p:txBody>
          <a:bodyPr wrap="squar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Tarneahelariskide </a:t>
            </a:r>
            <a:r>
              <a:rPr lang="en-US" sz="2000" dirty="0" err="1">
                <a:solidFill>
                  <a:srgbClr val="2B3541"/>
                </a:solidFill>
                <a:latin typeface="Funnel Sans" pitchFamily="34" charset="0"/>
                <a:ea typeface="Funnel Sans" pitchFamily="34" charset="-122"/>
                <a:cs typeface="Funnel Sans" pitchFamily="34" charset="-120"/>
              </a:rPr>
              <a:t>kindlustamine</a:t>
            </a:r>
            <a:r>
              <a:rPr lang="en-US" sz="2000" dirty="0">
                <a:solidFill>
                  <a:srgbClr val="2B3541"/>
                </a:solidFill>
                <a:latin typeface="Funnel Sans" pitchFamily="34" charset="0"/>
                <a:ea typeface="Funnel Sans" pitchFamily="34" charset="-122"/>
                <a:cs typeface="Funnel Sans" pitchFamily="34" charset="-120"/>
              </a:rPr>
              <a:t> </a:t>
            </a:r>
            <a:r>
              <a:rPr lang="et-EE" sz="2000" dirty="0">
                <a:solidFill>
                  <a:srgbClr val="2B3541"/>
                </a:solidFill>
                <a:latin typeface="Funnel Sans" pitchFamily="34" charset="0"/>
                <a:ea typeface="Funnel Sans" pitchFamily="34" charset="-122"/>
                <a:cs typeface="Funnel Sans" pitchFamily="34" charset="-120"/>
              </a:rPr>
              <a:t>toimub </a:t>
            </a:r>
            <a:r>
              <a:rPr lang="en-US" sz="2000" dirty="0" err="1">
                <a:solidFill>
                  <a:srgbClr val="2B3541"/>
                </a:solidFill>
                <a:latin typeface="Funnel Sans" pitchFamily="34" charset="0"/>
                <a:ea typeface="Funnel Sans" pitchFamily="34" charset="-122"/>
                <a:cs typeface="Funnel Sans" pitchFamily="34" charset="-120"/>
              </a:rPr>
              <a:t>mitme</a:t>
            </a:r>
            <a:r>
              <a:rPr lang="en-US" sz="2000" dirty="0">
                <a:solidFill>
                  <a:srgbClr val="2B3541"/>
                </a:solidFill>
                <a:latin typeface="Funnel Sans" pitchFamily="34" charset="0"/>
                <a:ea typeface="Funnel Sans" pitchFamily="34" charset="-122"/>
                <a:cs typeface="Funnel Sans" pitchFamily="34" charset="-120"/>
              </a:rPr>
              <a:t> erineva kindlustusliigi kombinatsiooniga, sest riskid on mitmetahulised (transport, tarnijad, katkestused, geopoliitika jne).</a:t>
            </a:r>
            <a:endParaRPr lang="en-US" sz="2000" dirty="0"/>
          </a:p>
        </p:txBody>
      </p:sp>
      <p:sp>
        <p:nvSpPr>
          <p:cNvPr id="8" name="Shape 5"/>
          <p:cNvSpPr/>
          <p:nvPr/>
        </p:nvSpPr>
        <p:spPr>
          <a:xfrm>
            <a:off x="10189250" y="2497574"/>
            <a:ext cx="471249" cy="471249"/>
          </a:xfrm>
          <a:prstGeom prst="roundRect">
            <a:avLst>
              <a:gd name="adj" fmla="val 18668"/>
            </a:avLst>
          </a:prstGeom>
          <a:solidFill>
            <a:srgbClr val="FAF5EB"/>
          </a:solidFill>
          <a:ln w="7620">
            <a:solidFill>
              <a:srgbClr val="D5CDBE"/>
            </a:solidFill>
            <a:prstDash val="solid"/>
          </a:ln>
        </p:spPr>
      </p:sp>
      <p:sp>
        <p:nvSpPr>
          <p:cNvPr id="9" name="Text 6"/>
          <p:cNvSpPr/>
          <p:nvPr/>
        </p:nvSpPr>
        <p:spPr>
          <a:xfrm>
            <a:off x="10277058" y="2548414"/>
            <a:ext cx="295632" cy="369570"/>
          </a:xfrm>
          <a:prstGeom prst="rect">
            <a:avLst/>
          </a:prstGeom>
          <a:noFill/>
          <a:ln/>
        </p:spPr>
        <p:txBody>
          <a:bodyPr wrap="none" lIns="0" tIns="0" rIns="0" bIns="0" rtlCol="0" anchor="t"/>
          <a:lstStyle/>
          <a:p>
            <a:pPr marL="0" indent="0" algn="ctr">
              <a:lnSpc>
                <a:spcPts val="2300"/>
              </a:lnSpc>
              <a:buNone/>
            </a:pPr>
            <a:r>
              <a:rPr lang="en-US" sz="2800" dirty="0">
                <a:solidFill>
                  <a:srgbClr val="2B3541"/>
                </a:solidFill>
                <a:latin typeface="Funnel Display" pitchFamily="34" charset="0"/>
                <a:ea typeface="Funnel Display" pitchFamily="34" charset="-122"/>
                <a:cs typeface="Funnel Display" pitchFamily="34" charset="-120"/>
              </a:rPr>
              <a:t>2</a:t>
            </a:r>
            <a:endParaRPr lang="en-US" sz="2800" dirty="0"/>
          </a:p>
        </p:txBody>
      </p:sp>
      <p:sp>
        <p:nvSpPr>
          <p:cNvPr id="10" name="Text 7"/>
          <p:cNvSpPr/>
          <p:nvPr/>
        </p:nvSpPr>
        <p:spPr>
          <a:xfrm>
            <a:off x="10869930" y="2569488"/>
            <a:ext cx="2922746" cy="616029"/>
          </a:xfrm>
          <a:prstGeom prst="rect">
            <a:avLst/>
          </a:prstGeom>
          <a:noFill/>
          <a:ln/>
        </p:spPr>
        <p:txBody>
          <a:bodyPr wrap="square" lIns="0" tIns="0" rIns="0" bIns="0" rtlCol="0" anchor="t"/>
          <a:lstStyle/>
          <a:p>
            <a:pPr marL="0" indent="0" algn="l">
              <a:lnSpc>
                <a:spcPts val="2400"/>
              </a:lnSpc>
              <a:buNone/>
            </a:pPr>
            <a:r>
              <a:rPr lang="en-US" sz="2400" dirty="0">
                <a:solidFill>
                  <a:srgbClr val="2B3541"/>
                </a:solidFill>
                <a:latin typeface="Funnel Display" pitchFamily="34" charset="0"/>
                <a:ea typeface="Funnel Display" pitchFamily="34" charset="-122"/>
                <a:cs typeface="Funnel Display" pitchFamily="34" charset="-120"/>
              </a:rPr>
              <a:t>Tarneahela tarkvara (ERP, TMS, WMS)</a:t>
            </a:r>
            <a:endParaRPr lang="en-US" sz="2400" dirty="0"/>
          </a:p>
        </p:txBody>
      </p:sp>
      <p:sp>
        <p:nvSpPr>
          <p:cNvPr id="11" name="Text 8"/>
          <p:cNvSpPr/>
          <p:nvPr/>
        </p:nvSpPr>
        <p:spPr>
          <a:xfrm>
            <a:off x="10869930" y="3311128"/>
            <a:ext cx="2922746" cy="2345293"/>
          </a:xfrm>
          <a:prstGeom prst="rect">
            <a:avLst/>
          </a:prstGeom>
          <a:noFill/>
          <a:ln/>
        </p:spPr>
        <p:txBody>
          <a:bodyPr wrap="squar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Tarneahela tarkvara pakub praktilist teavet juhtimislaudade ja mitmesuguste aruannete kujul, mis võimaldab potentsiaalseid riske kiiresti tuvastada ja lahendada.</a:t>
            </a:r>
            <a:endParaRPr lang="en-US" sz="2000" dirty="0"/>
          </a:p>
        </p:txBody>
      </p:sp>
      <p:sp>
        <p:nvSpPr>
          <p:cNvPr id="12" name="Shape 9"/>
          <p:cNvSpPr/>
          <p:nvPr/>
        </p:nvSpPr>
        <p:spPr>
          <a:xfrm>
            <a:off x="6324124" y="6859548"/>
            <a:ext cx="471249" cy="471249"/>
          </a:xfrm>
          <a:prstGeom prst="roundRect">
            <a:avLst>
              <a:gd name="adj" fmla="val 18668"/>
            </a:avLst>
          </a:prstGeom>
          <a:solidFill>
            <a:srgbClr val="FAF5EB"/>
          </a:solidFill>
          <a:ln w="7620">
            <a:solidFill>
              <a:srgbClr val="D5CDBE"/>
            </a:solidFill>
            <a:prstDash val="solid"/>
          </a:ln>
        </p:spPr>
      </p:sp>
      <p:sp>
        <p:nvSpPr>
          <p:cNvPr id="13" name="Text 10"/>
          <p:cNvSpPr/>
          <p:nvPr/>
        </p:nvSpPr>
        <p:spPr>
          <a:xfrm>
            <a:off x="6411932" y="6910388"/>
            <a:ext cx="295632" cy="369570"/>
          </a:xfrm>
          <a:prstGeom prst="rect">
            <a:avLst/>
          </a:prstGeom>
          <a:noFill/>
          <a:ln/>
        </p:spPr>
        <p:txBody>
          <a:bodyPr wrap="none" lIns="0" tIns="0" rIns="0" bIns="0" rtlCol="0" anchor="t"/>
          <a:lstStyle/>
          <a:p>
            <a:pPr marL="0" indent="0" algn="ctr">
              <a:lnSpc>
                <a:spcPts val="2300"/>
              </a:lnSpc>
              <a:buNone/>
            </a:pPr>
            <a:r>
              <a:rPr lang="en-US" sz="2800" dirty="0">
                <a:solidFill>
                  <a:srgbClr val="2B3541"/>
                </a:solidFill>
                <a:latin typeface="Funnel Display" pitchFamily="34" charset="0"/>
                <a:ea typeface="Funnel Display" pitchFamily="34" charset="-122"/>
                <a:cs typeface="Funnel Display" pitchFamily="34" charset="-120"/>
              </a:rPr>
              <a:t>3</a:t>
            </a:r>
            <a:endParaRPr lang="en-US" sz="2800" dirty="0"/>
          </a:p>
        </p:txBody>
      </p:sp>
      <p:sp>
        <p:nvSpPr>
          <p:cNvPr id="14" name="Text 11"/>
          <p:cNvSpPr/>
          <p:nvPr/>
        </p:nvSpPr>
        <p:spPr>
          <a:xfrm>
            <a:off x="7004804" y="6931462"/>
            <a:ext cx="4219456" cy="308015"/>
          </a:xfrm>
          <a:prstGeom prst="rect">
            <a:avLst/>
          </a:prstGeom>
          <a:noFill/>
          <a:ln/>
        </p:spPr>
        <p:txBody>
          <a:bodyPr wrap="none" lIns="0" tIns="0" rIns="0" bIns="0" rtlCol="0" anchor="t"/>
          <a:lstStyle/>
          <a:p>
            <a:pPr marL="0" indent="0" algn="l">
              <a:lnSpc>
                <a:spcPts val="2400"/>
              </a:lnSpc>
              <a:buNone/>
            </a:pPr>
            <a:r>
              <a:rPr lang="en-US" sz="2400" dirty="0">
                <a:solidFill>
                  <a:srgbClr val="2B3541"/>
                </a:solidFill>
                <a:latin typeface="Funnel Display" pitchFamily="34" charset="0"/>
                <a:ea typeface="Funnel Display" pitchFamily="34" charset="-122"/>
                <a:cs typeface="Funnel Display" pitchFamily="34" charset="-120"/>
              </a:rPr>
              <a:t>Looge ennetav riskijuhtimise kultuur</a:t>
            </a:r>
            <a:endParaRPr lang="en-US" sz="2400" dirty="0"/>
          </a:p>
        </p:txBody>
      </p:sp>
      <p:sp>
        <p:nvSpPr>
          <p:cNvPr id="15" name="Text 12"/>
          <p:cNvSpPr/>
          <p:nvPr/>
        </p:nvSpPr>
        <p:spPr>
          <a:xfrm>
            <a:off x="7004804" y="7365088"/>
            <a:ext cx="6787872" cy="335042"/>
          </a:xfrm>
          <a:prstGeom prst="rect">
            <a:avLst/>
          </a:prstGeom>
          <a:noFill/>
          <a:ln/>
        </p:spPr>
        <p:txBody>
          <a:bodyPr wrap="non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Koolitage töötajaid riske märkama, teatama ja maandama.</a:t>
            </a:r>
            <a:endParaRPr lang="en-US" sz="2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Text 0"/>
          <p:cNvSpPr/>
          <p:nvPr/>
        </p:nvSpPr>
        <p:spPr>
          <a:xfrm>
            <a:off x="837724" y="799981"/>
            <a:ext cx="10074116" cy="554355"/>
          </a:xfrm>
          <a:prstGeom prst="rect">
            <a:avLst/>
          </a:prstGeom>
          <a:noFill/>
          <a:ln/>
        </p:spPr>
        <p:txBody>
          <a:bodyPr wrap="none" lIns="0" tIns="0" rIns="0" bIns="0" rtlCol="0" anchor="t"/>
          <a:lstStyle/>
          <a:p>
            <a:pPr marL="0" indent="0" algn="l">
              <a:lnSpc>
                <a:spcPts val="4350"/>
              </a:lnSpc>
              <a:buNone/>
            </a:pPr>
            <a:r>
              <a:rPr lang="en-US" sz="3450" dirty="0" err="1">
                <a:solidFill>
                  <a:srgbClr val="051D3A"/>
                </a:solidFill>
                <a:latin typeface="Funnel Display" pitchFamily="34" charset="0"/>
                <a:ea typeface="Funnel Display" pitchFamily="34" charset="-122"/>
                <a:cs typeface="Funnel Display" pitchFamily="34" charset="-120"/>
              </a:rPr>
              <a:t>Tarneahelariskid</a:t>
            </a:r>
            <a:r>
              <a:rPr lang="et-EE" sz="3450" dirty="0">
                <a:solidFill>
                  <a:srgbClr val="051D3A"/>
                </a:solidFill>
                <a:latin typeface="Funnel Display" pitchFamily="34" charset="0"/>
                <a:ea typeface="Funnel Display" pitchFamily="34" charset="-122"/>
                <a:cs typeface="Funnel Display" pitchFamily="34" charset="-120"/>
              </a:rPr>
              <a:t>e</a:t>
            </a:r>
            <a:r>
              <a:rPr lang="en-US" sz="3450" dirty="0">
                <a:solidFill>
                  <a:srgbClr val="051D3A"/>
                </a:solidFill>
                <a:latin typeface="Funnel Display" pitchFamily="34" charset="0"/>
                <a:ea typeface="Funnel Display" pitchFamily="34" charset="-122"/>
                <a:cs typeface="Funnel Display" pitchFamily="34" charset="-120"/>
              </a:rPr>
              <a:t> </a:t>
            </a:r>
            <a:r>
              <a:rPr lang="en-US" sz="3450" dirty="0" err="1">
                <a:solidFill>
                  <a:srgbClr val="051D3A"/>
                </a:solidFill>
                <a:latin typeface="Funnel Display" pitchFamily="34" charset="0"/>
                <a:ea typeface="Funnel Display" pitchFamily="34" charset="-122"/>
                <a:cs typeface="Funnel Display" pitchFamily="34" charset="-120"/>
              </a:rPr>
              <a:t>kindlust</a:t>
            </a:r>
            <a:r>
              <a:rPr lang="et-EE" sz="3450" dirty="0" err="1">
                <a:solidFill>
                  <a:srgbClr val="051D3A"/>
                </a:solidFill>
                <a:latin typeface="Funnel Display" pitchFamily="34" charset="0"/>
                <a:ea typeface="Funnel Display" pitchFamily="34" charset="-122"/>
                <a:cs typeface="Funnel Display" pitchFamily="34" charset="-120"/>
              </a:rPr>
              <a:t>amine</a:t>
            </a:r>
            <a:endParaRPr lang="en-US" sz="3450" dirty="0"/>
          </a:p>
        </p:txBody>
      </p:sp>
      <p:sp>
        <p:nvSpPr>
          <p:cNvPr id="3" name="Shape 1"/>
          <p:cNvSpPr/>
          <p:nvPr/>
        </p:nvSpPr>
        <p:spPr>
          <a:xfrm>
            <a:off x="837724" y="1608773"/>
            <a:ext cx="12954952" cy="4560808"/>
          </a:xfrm>
          <a:prstGeom prst="roundRect">
            <a:avLst>
              <a:gd name="adj" fmla="val 1736"/>
            </a:avLst>
          </a:prstGeom>
          <a:noFill/>
          <a:ln w="7620">
            <a:solidFill>
              <a:srgbClr val="000000">
                <a:alpha val="8000"/>
              </a:srgbClr>
            </a:solidFill>
            <a:prstDash val="solid"/>
          </a:ln>
        </p:spPr>
      </p:sp>
      <p:sp>
        <p:nvSpPr>
          <p:cNvPr id="4" name="Shape 2"/>
          <p:cNvSpPr/>
          <p:nvPr/>
        </p:nvSpPr>
        <p:spPr>
          <a:xfrm>
            <a:off x="845344" y="1616393"/>
            <a:ext cx="12939713" cy="505063"/>
          </a:xfrm>
          <a:prstGeom prst="rect">
            <a:avLst/>
          </a:prstGeom>
          <a:solidFill>
            <a:srgbClr val="FFFFFF">
              <a:alpha val="4000"/>
            </a:srgbClr>
          </a:solidFill>
          <a:ln/>
        </p:spPr>
      </p:sp>
      <p:sp>
        <p:nvSpPr>
          <p:cNvPr id="5" name="Text 3"/>
          <p:cNvSpPr/>
          <p:nvPr/>
        </p:nvSpPr>
        <p:spPr>
          <a:xfrm>
            <a:off x="1034058" y="1725692"/>
            <a:ext cx="4326612" cy="286464"/>
          </a:xfrm>
          <a:prstGeom prst="rect">
            <a:avLst/>
          </a:prstGeom>
          <a:noFill/>
          <a:ln/>
        </p:spPr>
        <p:txBody>
          <a:bodyPr wrap="none" lIns="0" tIns="0" rIns="0" bIns="0" rtlCol="0" anchor="t"/>
          <a:lstStyle/>
          <a:p>
            <a:pPr marL="0" indent="0" algn="l">
              <a:lnSpc>
                <a:spcPts val="2250"/>
              </a:lnSpc>
              <a:buNone/>
            </a:pPr>
            <a:r>
              <a:rPr lang="en-US" sz="2400" b="1" dirty="0">
                <a:solidFill>
                  <a:srgbClr val="2B3541"/>
                </a:solidFill>
                <a:latin typeface="Funnel Sans" pitchFamily="34" charset="0"/>
                <a:ea typeface="Funnel Sans" pitchFamily="34" charset="-122"/>
                <a:cs typeface="Funnel Sans" pitchFamily="34" charset="-120"/>
              </a:rPr>
              <a:t>Risk tarneahelas</a:t>
            </a:r>
            <a:endParaRPr lang="en-US" sz="2400" dirty="0"/>
          </a:p>
        </p:txBody>
      </p:sp>
      <p:sp>
        <p:nvSpPr>
          <p:cNvPr id="6" name="Text 4"/>
          <p:cNvSpPr/>
          <p:nvPr/>
        </p:nvSpPr>
        <p:spPr>
          <a:xfrm>
            <a:off x="5745242" y="1725692"/>
            <a:ext cx="3274695" cy="286464"/>
          </a:xfrm>
          <a:prstGeom prst="rect">
            <a:avLst/>
          </a:prstGeom>
          <a:noFill/>
          <a:ln/>
        </p:spPr>
        <p:txBody>
          <a:bodyPr wrap="none" lIns="0" tIns="0" rIns="0" bIns="0" rtlCol="0" anchor="t"/>
          <a:lstStyle/>
          <a:p>
            <a:pPr marL="0" indent="0" algn="l">
              <a:lnSpc>
                <a:spcPts val="2250"/>
              </a:lnSpc>
              <a:buNone/>
            </a:pPr>
            <a:r>
              <a:rPr lang="en-US" sz="2400" b="1" dirty="0">
                <a:solidFill>
                  <a:srgbClr val="2B3541"/>
                </a:solidFill>
                <a:latin typeface="Funnel Sans" pitchFamily="34" charset="0"/>
                <a:ea typeface="Funnel Sans" pitchFamily="34" charset="-122"/>
                <a:cs typeface="Funnel Sans" pitchFamily="34" charset="-120"/>
              </a:rPr>
              <a:t>Kindlustus</a:t>
            </a:r>
            <a:endParaRPr lang="en-US" sz="2400" dirty="0"/>
          </a:p>
        </p:txBody>
      </p:sp>
      <p:sp>
        <p:nvSpPr>
          <p:cNvPr id="7" name="Text 5"/>
          <p:cNvSpPr/>
          <p:nvPr/>
        </p:nvSpPr>
        <p:spPr>
          <a:xfrm>
            <a:off x="9592985" y="1725692"/>
            <a:ext cx="4192072" cy="286464"/>
          </a:xfrm>
          <a:prstGeom prst="rect">
            <a:avLst/>
          </a:prstGeom>
          <a:noFill/>
          <a:ln/>
        </p:spPr>
        <p:txBody>
          <a:bodyPr wrap="none" lIns="0" tIns="0" rIns="0" bIns="0" rtlCol="0" anchor="t"/>
          <a:lstStyle/>
          <a:p>
            <a:pPr marL="0" indent="0" algn="l">
              <a:lnSpc>
                <a:spcPts val="2250"/>
              </a:lnSpc>
              <a:buNone/>
            </a:pPr>
            <a:r>
              <a:rPr lang="en-US" sz="2400" b="1" dirty="0">
                <a:solidFill>
                  <a:srgbClr val="2B3541"/>
                </a:solidFill>
                <a:latin typeface="Funnel Sans" pitchFamily="34" charset="0"/>
                <a:ea typeface="Funnel Sans" pitchFamily="34" charset="-122"/>
                <a:cs typeface="Funnel Sans" pitchFamily="34" charset="-120"/>
              </a:rPr>
              <a:t>Näide</a:t>
            </a:r>
            <a:endParaRPr lang="en-US" sz="2400" dirty="0"/>
          </a:p>
        </p:txBody>
      </p:sp>
      <p:sp>
        <p:nvSpPr>
          <p:cNvPr id="8" name="Shape 6"/>
          <p:cNvSpPr/>
          <p:nvPr/>
        </p:nvSpPr>
        <p:spPr>
          <a:xfrm>
            <a:off x="845344" y="2121456"/>
            <a:ext cx="12939713" cy="505063"/>
          </a:xfrm>
          <a:prstGeom prst="rect">
            <a:avLst/>
          </a:prstGeom>
          <a:solidFill>
            <a:srgbClr val="000000">
              <a:alpha val="4000"/>
            </a:srgbClr>
          </a:solidFill>
          <a:ln/>
        </p:spPr>
      </p:sp>
      <p:sp>
        <p:nvSpPr>
          <p:cNvPr id="9" name="Text 7"/>
          <p:cNvSpPr/>
          <p:nvPr/>
        </p:nvSpPr>
        <p:spPr>
          <a:xfrm>
            <a:off x="1034058" y="2230755"/>
            <a:ext cx="4326612"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Kauba kahjustumine</a:t>
            </a:r>
            <a:endParaRPr lang="en-US" sz="2400" dirty="0"/>
          </a:p>
        </p:txBody>
      </p:sp>
      <p:sp>
        <p:nvSpPr>
          <p:cNvPr id="10" name="Text 8"/>
          <p:cNvSpPr/>
          <p:nvPr/>
        </p:nvSpPr>
        <p:spPr>
          <a:xfrm>
            <a:off x="5745242" y="2230755"/>
            <a:ext cx="3274695"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Kaubakindlustus</a:t>
            </a:r>
            <a:endParaRPr lang="en-US" sz="2400" dirty="0"/>
          </a:p>
        </p:txBody>
      </p:sp>
      <p:sp>
        <p:nvSpPr>
          <p:cNvPr id="11" name="Text 9"/>
          <p:cNvSpPr/>
          <p:nvPr/>
        </p:nvSpPr>
        <p:spPr>
          <a:xfrm>
            <a:off x="9592985" y="2230755"/>
            <a:ext cx="4192072"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Kaup saab transpordil kahjustada</a:t>
            </a:r>
            <a:endParaRPr lang="en-US" sz="2400" dirty="0"/>
          </a:p>
        </p:txBody>
      </p:sp>
      <p:sp>
        <p:nvSpPr>
          <p:cNvPr id="12" name="Shape 10"/>
          <p:cNvSpPr/>
          <p:nvPr/>
        </p:nvSpPr>
        <p:spPr>
          <a:xfrm>
            <a:off x="845344" y="2626519"/>
            <a:ext cx="12939713" cy="505063"/>
          </a:xfrm>
          <a:prstGeom prst="rect">
            <a:avLst/>
          </a:prstGeom>
          <a:solidFill>
            <a:srgbClr val="FFFFFF">
              <a:alpha val="4000"/>
            </a:srgbClr>
          </a:solidFill>
          <a:ln/>
        </p:spPr>
      </p:sp>
      <p:sp>
        <p:nvSpPr>
          <p:cNvPr id="13" name="Text 11"/>
          <p:cNvSpPr/>
          <p:nvPr/>
        </p:nvSpPr>
        <p:spPr>
          <a:xfrm>
            <a:off x="1034058" y="2735818"/>
            <a:ext cx="4326612"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Tootmise seiskumine</a:t>
            </a:r>
            <a:endParaRPr lang="en-US" sz="2400" dirty="0"/>
          </a:p>
        </p:txBody>
      </p:sp>
      <p:sp>
        <p:nvSpPr>
          <p:cNvPr id="14" name="Text 12"/>
          <p:cNvSpPr/>
          <p:nvPr/>
        </p:nvSpPr>
        <p:spPr>
          <a:xfrm>
            <a:off x="5745242" y="2735818"/>
            <a:ext cx="3274695" cy="286464"/>
          </a:xfrm>
          <a:prstGeom prst="rect">
            <a:avLst/>
          </a:prstGeom>
          <a:noFill/>
          <a:ln/>
        </p:spPr>
        <p:txBody>
          <a:bodyPr wrap="none" lIns="0" tIns="0" rIns="0" bIns="0" rtlCol="0" anchor="t"/>
          <a:lstStyle/>
          <a:p>
            <a:pPr marL="0" indent="0" algn="l">
              <a:lnSpc>
                <a:spcPts val="2250"/>
              </a:lnSpc>
              <a:buNone/>
            </a:pPr>
            <a:r>
              <a:rPr lang="en-US" sz="2400" dirty="0" err="1">
                <a:solidFill>
                  <a:srgbClr val="2B3541"/>
                </a:solidFill>
                <a:latin typeface="Funnel Sans" pitchFamily="34" charset="0"/>
                <a:ea typeface="Funnel Sans" pitchFamily="34" charset="-122"/>
                <a:cs typeface="Funnel Sans" pitchFamily="34" charset="-120"/>
              </a:rPr>
              <a:t>Äritegevuse</a:t>
            </a:r>
            <a:r>
              <a:rPr lang="en-US" sz="2400" dirty="0">
                <a:solidFill>
                  <a:srgbClr val="2B3541"/>
                </a:solidFill>
                <a:latin typeface="Funnel Sans" pitchFamily="34" charset="0"/>
                <a:ea typeface="Funnel Sans" pitchFamily="34" charset="-122"/>
                <a:cs typeface="Funnel Sans" pitchFamily="34" charset="-120"/>
              </a:rPr>
              <a:t> </a:t>
            </a:r>
            <a:r>
              <a:rPr lang="en-US" sz="2400" dirty="0" err="1">
                <a:solidFill>
                  <a:srgbClr val="2B3541"/>
                </a:solidFill>
                <a:latin typeface="Funnel Sans" pitchFamily="34" charset="0"/>
                <a:ea typeface="Funnel Sans" pitchFamily="34" charset="-122"/>
                <a:cs typeface="Funnel Sans" pitchFamily="34" charset="-120"/>
              </a:rPr>
              <a:t>katkemine</a:t>
            </a:r>
            <a:r>
              <a:rPr lang="et-EE" sz="2400" dirty="0">
                <a:solidFill>
                  <a:srgbClr val="2B3541"/>
                </a:solidFill>
                <a:latin typeface="Funnel Sans" pitchFamily="34" charset="0"/>
                <a:ea typeface="Funnel Sans" pitchFamily="34" charset="-122"/>
                <a:cs typeface="Funnel Sans" pitchFamily="34" charset="-120"/>
              </a:rPr>
              <a:t> (BI)</a:t>
            </a:r>
            <a:endParaRPr lang="en-US" sz="2400" dirty="0"/>
          </a:p>
        </p:txBody>
      </p:sp>
      <p:sp>
        <p:nvSpPr>
          <p:cNvPr id="15" name="Text 13"/>
          <p:cNvSpPr/>
          <p:nvPr/>
        </p:nvSpPr>
        <p:spPr>
          <a:xfrm>
            <a:off x="9592985" y="2735818"/>
            <a:ext cx="4192072"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Tehase tulekahju</a:t>
            </a:r>
            <a:endParaRPr lang="en-US" sz="2400" dirty="0"/>
          </a:p>
        </p:txBody>
      </p:sp>
      <p:sp>
        <p:nvSpPr>
          <p:cNvPr id="16" name="Shape 14"/>
          <p:cNvSpPr/>
          <p:nvPr/>
        </p:nvSpPr>
        <p:spPr>
          <a:xfrm>
            <a:off x="845344" y="3131582"/>
            <a:ext cx="12939713" cy="505063"/>
          </a:xfrm>
          <a:prstGeom prst="rect">
            <a:avLst/>
          </a:prstGeom>
          <a:solidFill>
            <a:srgbClr val="000000">
              <a:alpha val="4000"/>
            </a:srgbClr>
          </a:solidFill>
          <a:ln/>
        </p:spPr>
      </p:sp>
      <p:sp>
        <p:nvSpPr>
          <p:cNvPr id="17" name="Text 15"/>
          <p:cNvSpPr/>
          <p:nvPr/>
        </p:nvSpPr>
        <p:spPr>
          <a:xfrm>
            <a:off x="1034058" y="3240881"/>
            <a:ext cx="4326612"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Tarnija katkestus</a:t>
            </a:r>
            <a:endParaRPr lang="en-US" sz="2400" dirty="0"/>
          </a:p>
        </p:txBody>
      </p:sp>
      <p:sp>
        <p:nvSpPr>
          <p:cNvPr id="18" name="Text 16"/>
          <p:cNvSpPr/>
          <p:nvPr/>
        </p:nvSpPr>
        <p:spPr>
          <a:xfrm>
            <a:off x="5745242" y="3240881"/>
            <a:ext cx="3274695"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CBI kindlustus</a:t>
            </a:r>
            <a:endParaRPr lang="en-US" sz="2400" dirty="0"/>
          </a:p>
        </p:txBody>
      </p:sp>
      <p:sp>
        <p:nvSpPr>
          <p:cNvPr id="19" name="Text 17"/>
          <p:cNvSpPr/>
          <p:nvPr/>
        </p:nvSpPr>
        <p:spPr>
          <a:xfrm>
            <a:off x="9592985" y="3240881"/>
            <a:ext cx="4192072"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Tarnija ei tarni komponente</a:t>
            </a:r>
            <a:endParaRPr lang="en-US" sz="2400" dirty="0"/>
          </a:p>
        </p:txBody>
      </p:sp>
      <p:sp>
        <p:nvSpPr>
          <p:cNvPr id="20" name="Shape 18"/>
          <p:cNvSpPr/>
          <p:nvPr/>
        </p:nvSpPr>
        <p:spPr>
          <a:xfrm>
            <a:off x="845344" y="3636645"/>
            <a:ext cx="12939713" cy="505063"/>
          </a:xfrm>
          <a:prstGeom prst="rect">
            <a:avLst/>
          </a:prstGeom>
          <a:solidFill>
            <a:srgbClr val="FFFFFF">
              <a:alpha val="4000"/>
            </a:srgbClr>
          </a:solidFill>
          <a:ln/>
        </p:spPr>
      </p:sp>
      <p:sp>
        <p:nvSpPr>
          <p:cNvPr id="21" name="Text 19"/>
          <p:cNvSpPr/>
          <p:nvPr/>
        </p:nvSpPr>
        <p:spPr>
          <a:xfrm>
            <a:off x="1034058" y="3745944"/>
            <a:ext cx="4326612"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Hilinemine / lepingurikkumine</a:t>
            </a:r>
            <a:endParaRPr lang="en-US" sz="2400" dirty="0"/>
          </a:p>
        </p:txBody>
      </p:sp>
      <p:sp>
        <p:nvSpPr>
          <p:cNvPr id="22" name="Text 20"/>
          <p:cNvSpPr/>
          <p:nvPr/>
        </p:nvSpPr>
        <p:spPr>
          <a:xfrm>
            <a:off x="5745242" y="3745944"/>
            <a:ext cx="3274695"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Vastutuskindlustus</a:t>
            </a:r>
            <a:endParaRPr lang="en-US" sz="2400" dirty="0"/>
          </a:p>
        </p:txBody>
      </p:sp>
      <p:sp>
        <p:nvSpPr>
          <p:cNvPr id="23" name="Text 21"/>
          <p:cNvSpPr/>
          <p:nvPr/>
        </p:nvSpPr>
        <p:spPr>
          <a:xfrm>
            <a:off x="9592985" y="3745944"/>
            <a:ext cx="4192072"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Klient nõuab trahvi</a:t>
            </a:r>
            <a:endParaRPr lang="en-US" sz="2400" dirty="0"/>
          </a:p>
        </p:txBody>
      </p:sp>
      <p:sp>
        <p:nvSpPr>
          <p:cNvPr id="24" name="Shape 22"/>
          <p:cNvSpPr/>
          <p:nvPr/>
        </p:nvSpPr>
        <p:spPr>
          <a:xfrm>
            <a:off x="845344" y="4141708"/>
            <a:ext cx="12939713" cy="505063"/>
          </a:xfrm>
          <a:prstGeom prst="rect">
            <a:avLst/>
          </a:prstGeom>
          <a:solidFill>
            <a:srgbClr val="000000">
              <a:alpha val="4000"/>
            </a:srgbClr>
          </a:solidFill>
          <a:ln/>
        </p:spPr>
      </p:sp>
      <p:sp>
        <p:nvSpPr>
          <p:cNvPr id="25" name="Text 23"/>
          <p:cNvSpPr/>
          <p:nvPr/>
        </p:nvSpPr>
        <p:spPr>
          <a:xfrm>
            <a:off x="1034058" y="4251008"/>
            <a:ext cx="4326612"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Maksejõuetus</a:t>
            </a:r>
            <a:endParaRPr lang="en-US" sz="2400" dirty="0"/>
          </a:p>
        </p:txBody>
      </p:sp>
      <p:sp>
        <p:nvSpPr>
          <p:cNvPr id="26" name="Text 24"/>
          <p:cNvSpPr/>
          <p:nvPr/>
        </p:nvSpPr>
        <p:spPr>
          <a:xfrm>
            <a:off x="5745242" y="4251008"/>
            <a:ext cx="3274695"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Krediidikindlustus</a:t>
            </a:r>
            <a:endParaRPr lang="en-US" sz="2400" dirty="0"/>
          </a:p>
        </p:txBody>
      </p:sp>
      <p:sp>
        <p:nvSpPr>
          <p:cNvPr id="27" name="Text 25"/>
          <p:cNvSpPr/>
          <p:nvPr/>
        </p:nvSpPr>
        <p:spPr>
          <a:xfrm>
            <a:off x="9592985" y="4251008"/>
            <a:ext cx="4192072"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Klient läheb pankrotti</a:t>
            </a:r>
            <a:endParaRPr lang="en-US" sz="2400" dirty="0"/>
          </a:p>
        </p:txBody>
      </p:sp>
      <p:sp>
        <p:nvSpPr>
          <p:cNvPr id="28" name="Shape 26"/>
          <p:cNvSpPr/>
          <p:nvPr/>
        </p:nvSpPr>
        <p:spPr>
          <a:xfrm>
            <a:off x="845344" y="4646771"/>
            <a:ext cx="12939713" cy="505063"/>
          </a:xfrm>
          <a:prstGeom prst="rect">
            <a:avLst/>
          </a:prstGeom>
          <a:solidFill>
            <a:srgbClr val="FFFFFF">
              <a:alpha val="4000"/>
            </a:srgbClr>
          </a:solidFill>
          <a:ln/>
        </p:spPr>
      </p:sp>
      <p:sp>
        <p:nvSpPr>
          <p:cNvPr id="29" name="Text 27"/>
          <p:cNvSpPr/>
          <p:nvPr/>
        </p:nvSpPr>
        <p:spPr>
          <a:xfrm>
            <a:off x="1034058" y="4756071"/>
            <a:ext cx="4326612"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Geopoliitiline risk</a:t>
            </a:r>
            <a:endParaRPr lang="en-US" sz="2400" dirty="0"/>
          </a:p>
        </p:txBody>
      </p:sp>
      <p:sp>
        <p:nvSpPr>
          <p:cNvPr id="30" name="Text 28"/>
          <p:cNvSpPr/>
          <p:nvPr/>
        </p:nvSpPr>
        <p:spPr>
          <a:xfrm>
            <a:off x="5745242" y="4756071"/>
            <a:ext cx="3274695"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Poliitilise riski kindlustus</a:t>
            </a:r>
            <a:endParaRPr lang="en-US" sz="2400" dirty="0"/>
          </a:p>
        </p:txBody>
      </p:sp>
      <p:sp>
        <p:nvSpPr>
          <p:cNvPr id="31" name="Text 29"/>
          <p:cNvSpPr/>
          <p:nvPr/>
        </p:nvSpPr>
        <p:spPr>
          <a:xfrm>
            <a:off x="9592985" y="4756071"/>
            <a:ext cx="4192072"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Sanktsioonid peatavad tarne</a:t>
            </a:r>
            <a:endParaRPr lang="en-US" sz="2400" dirty="0"/>
          </a:p>
        </p:txBody>
      </p:sp>
      <p:sp>
        <p:nvSpPr>
          <p:cNvPr id="32" name="Shape 30"/>
          <p:cNvSpPr/>
          <p:nvPr/>
        </p:nvSpPr>
        <p:spPr>
          <a:xfrm>
            <a:off x="845344" y="5151834"/>
            <a:ext cx="12939713" cy="505063"/>
          </a:xfrm>
          <a:prstGeom prst="rect">
            <a:avLst/>
          </a:prstGeom>
          <a:solidFill>
            <a:srgbClr val="000000">
              <a:alpha val="4000"/>
            </a:srgbClr>
          </a:solidFill>
          <a:ln/>
        </p:spPr>
      </p:sp>
      <p:sp>
        <p:nvSpPr>
          <p:cNvPr id="33" name="Text 31"/>
          <p:cNvSpPr/>
          <p:nvPr/>
        </p:nvSpPr>
        <p:spPr>
          <a:xfrm>
            <a:off x="1034058" y="5261134"/>
            <a:ext cx="4326612"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Küberrünnak</a:t>
            </a:r>
            <a:endParaRPr lang="en-US" sz="2400" dirty="0"/>
          </a:p>
        </p:txBody>
      </p:sp>
      <p:sp>
        <p:nvSpPr>
          <p:cNvPr id="34" name="Text 32"/>
          <p:cNvSpPr/>
          <p:nvPr/>
        </p:nvSpPr>
        <p:spPr>
          <a:xfrm>
            <a:off x="5745242" y="5261134"/>
            <a:ext cx="3274695"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Küberkindlustus</a:t>
            </a:r>
            <a:endParaRPr lang="en-US" sz="2400" dirty="0"/>
          </a:p>
        </p:txBody>
      </p:sp>
      <p:sp>
        <p:nvSpPr>
          <p:cNvPr id="35" name="Text 33"/>
          <p:cNvSpPr/>
          <p:nvPr/>
        </p:nvSpPr>
        <p:spPr>
          <a:xfrm>
            <a:off x="9592985" y="5261134"/>
            <a:ext cx="4192072"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IT süsteem langeb</a:t>
            </a:r>
            <a:endParaRPr lang="en-US" sz="2400" dirty="0"/>
          </a:p>
        </p:txBody>
      </p:sp>
      <p:sp>
        <p:nvSpPr>
          <p:cNvPr id="36" name="Shape 34"/>
          <p:cNvSpPr/>
          <p:nvPr/>
        </p:nvSpPr>
        <p:spPr>
          <a:xfrm>
            <a:off x="845344" y="5656898"/>
            <a:ext cx="12939713" cy="505063"/>
          </a:xfrm>
          <a:prstGeom prst="rect">
            <a:avLst/>
          </a:prstGeom>
          <a:solidFill>
            <a:srgbClr val="FFFFFF">
              <a:alpha val="4000"/>
            </a:srgbClr>
          </a:solidFill>
          <a:ln/>
        </p:spPr>
      </p:sp>
      <p:sp>
        <p:nvSpPr>
          <p:cNvPr id="37" name="Text 35"/>
          <p:cNvSpPr/>
          <p:nvPr/>
        </p:nvSpPr>
        <p:spPr>
          <a:xfrm>
            <a:off x="1034058" y="5766197"/>
            <a:ext cx="4326612"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Vedaja vastutus</a:t>
            </a:r>
            <a:endParaRPr lang="en-US" sz="2400" dirty="0"/>
          </a:p>
        </p:txBody>
      </p:sp>
      <p:sp>
        <p:nvSpPr>
          <p:cNvPr id="38" name="Text 36"/>
          <p:cNvSpPr/>
          <p:nvPr/>
        </p:nvSpPr>
        <p:spPr>
          <a:xfrm>
            <a:off x="5745242" y="5766197"/>
            <a:ext cx="3274695"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Transpordivastutus</a:t>
            </a:r>
            <a:endParaRPr lang="en-US" sz="2400" dirty="0"/>
          </a:p>
        </p:txBody>
      </p:sp>
      <p:sp>
        <p:nvSpPr>
          <p:cNvPr id="39" name="Text 37"/>
          <p:cNvSpPr/>
          <p:nvPr/>
        </p:nvSpPr>
        <p:spPr>
          <a:xfrm>
            <a:off x="9592985" y="5766197"/>
            <a:ext cx="4192072" cy="286464"/>
          </a:xfrm>
          <a:prstGeom prst="rect">
            <a:avLst/>
          </a:prstGeom>
          <a:noFill/>
          <a:ln/>
        </p:spPr>
        <p:txBody>
          <a:bodyPr wrap="none" lIns="0" tIns="0" rIns="0" bIns="0" rtlCol="0" anchor="t"/>
          <a:lstStyle/>
          <a:p>
            <a:pPr marL="0" indent="0" algn="l">
              <a:lnSpc>
                <a:spcPts val="2250"/>
              </a:lnSpc>
              <a:buNone/>
            </a:pPr>
            <a:r>
              <a:rPr lang="en-US" sz="2400" dirty="0">
                <a:solidFill>
                  <a:srgbClr val="2B3541"/>
                </a:solidFill>
                <a:latin typeface="Funnel Sans" pitchFamily="34" charset="0"/>
                <a:ea typeface="Funnel Sans" pitchFamily="34" charset="-122"/>
                <a:cs typeface="Funnel Sans" pitchFamily="34" charset="-120"/>
              </a:rPr>
              <a:t>Vedaja kahjustab kaupa</a:t>
            </a:r>
            <a:endParaRPr lang="en-US" sz="2400" dirty="0"/>
          </a:p>
        </p:txBody>
      </p:sp>
      <p:sp>
        <p:nvSpPr>
          <p:cNvPr id="40" name="Text 38"/>
          <p:cNvSpPr/>
          <p:nvPr/>
        </p:nvSpPr>
        <p:spPr>
          <a:xfrm>
            <a:off x="837724" y="6513076"/>
            <a:ext cx="6247567" cy="286464"/>
          </a:xfrm>
          <a:prstGeom prst="rect">
            <a:avLst/>
          </a:prstGeom>
          <a:noFill/>
          <a:ln/>
        </p:spPr>
        <p:txBody>
          <a:bodyPr wrap="none" lIns="0" tIns="0" rIns="0" bIns="0" rtlCol="0" anchor="t"/>
          <a:lstStyle/>
          <a:p>
            <a:pPr marL="0" indent="0" algn="l">
              <a:lnSpc>
                <a:spcPts val="2250"/>
              </a:lnSpc>
              <a:buNone/>
            </a:pPr>
            <a:endParaRPr lang="en-US" sz="2400" dirty="0"/>
          </a:p>
        </p:txBody>
      </p:sp>
      <p:sp>
        <p:nvSpPr>
          <p:cNvPr id="41" name="Text 39"/>
          <p:cNvSpPr/>
          <p:nvPr/>
        </p:nvSpPr>
        <p:spPr>
          <a:xfrm>
            <a:off x="7552730" y="6513076"/>
            <a:ext cx="6247567" cy="286464"/>
          </a:xfrm>
          <a:prstGeom prst="rect">
            <a:avLst/>
          </a:prstGeom>
          <a:noFill/>
          <a:ln/>
        </p:spPr>
        <p:txBody>
          <a:bodyPr wrap="none" lIns="0" tIns="0" rIns="0" bIns="0" rtlCol="0" anchor="t"/>
          <a:lstStyle/>
          <a:p>
            <a:pPr marL="0" indent="0" algn="l">
              <a:lnSpc>
                <a:spcPts val="2250"/>
              </a:lnSpc>
              <a:buNone/>
            </a:pPr>
            <a:endParaRPr lang="en-US" sz="2400" dirty="0"/>
          </a:p>
        </p:txBody>
      </p:sp>
      <p:sp>
        <p:nvSpPr>
          <p:cNvPr id="42" name="Text 40"/>
          <p:cNvSpPr/>
          <p:nvPr/>
        </p:nvSpPr>
        <p:spPr>
          <a:xfrm>
            <a:off x="837724" y="7143036"/>
            <a:ext cx="12954952" cy="286464"/>
          </a:xfrm>
          <a:prstGeom prst="rect">
            <a:avLst/>
          </a:prstGeom>
          <a:noFill/>
          <a:ln/>
        </p:spPr>
        <p:txBody>
          <a:bodyPr wrap="none" lIns="0" tIns="0" rIns="0" bIns="0" rtlCol="0" anchor="t"/>
          <a:lstStyle/>
          <a:p>
            <a:pPr marL="0" indent="0" algn="l">
              <a:lnSpc>
                <a:spcPts val="2250"/>
              </a:lnSpc>
              <a:buNone/>
            </a:pP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sp>
        <p:nvSpPr>
          <p:cNvPr id="2" name="Text 0"/>
          <p:cNvSpPr/>
          <p:nvPr/>
        </p:nvSpPr>
        <p:spPr>
          <a:xfrm>
            <a:off x="837724" y="578287"/>
            <a:ext cx="6041058" cy="615910"/>
          </a:xfrm>
          <a:prstGeom prst="rect">
            <a:avLst/>
          </a:prstGeom>
          <a:noFill/>
          <a:ln/>
        </p:spPr>
        <p:txBody>
          <a:bodyPr wrap="none" lIns="0" tIns="0" rIns="0" bIns="0" rtlCol="0" anchor="t"/>
          <a:lstStyle/>
          <a:p>
            <a:pPr marL="0" indent="0" algn="l">
              <a:lnSpc>
                <a:spcPts val="4850"/>
              </a:lnSpc>
              <a:buNone/>
            </a:pPr>
            <a:r>
              <a:rPr lang="et-EE" sz="3850" dirty="0">
                <a:solidFill>
                  <a:srgbClr val="051D3A"/>
                </a:solidFill>
                <a:latin typeface="Funnel Display" pitchFamily="34" charset="0"/>
                <a:ea typeface="Funnel Display" pitchFamily="34" charset="-122"/>
                <a:cs typeface="Funnel Display" pitchFamily="34" charset="-120"/>
              </a:rPr>
              <a:t>Mis on v</a:t>
            </a:r>
            <a:r>
              <a:rPr lang="en-US" sz="3850" dirty="0" err="1">
                <a:solidFill>
                  <a:srgbClr val="051D3A"/>
                </a:solidFill>
                <a:latin typeface="Funnel Display" pitchFamily="34" charset="0"/>
                <a:ea typeface="Funnel Display" pitchFamily="34" charset="-122"/>
                <a:cs typeface="Funnel Display" pitchFamily="34" charset="-120"/>
              </a:rPr>
              <a:t>ääramatu</a:t>
            </a:r>
            <a:r>
              <a:rPr lang="en-US" sz="3850" dirty="0">
                <a:solidFill>
                  <a:srgbClr val="051D3A"/>
                </a:solidFill>
                <a:latin typeface="Funnel Display" pitchFamily="34" charset="0"/>
                <a:ea typeface="Funnel Display" pitchFamily="34" charset="-122"/>
                <a:cs typeface="Funnel Display" pitchFamily="34" charset="-120"/>
              </a:rPr>
              <a:t> </a:t>
            </a:r>
            <a:r>
              <a:rPr lang="en-US" sz="3850" dirty="0" err="1">
                <a:solidFill>
                  <a:srgbClr val="051D3A"/>
                </a:solidFill>
                <a:latin typeface="Funnel Display" pitchFamily="34" charset="0"/>
                <a:ea typeface="Funnel Display" pitchFamily="34" charset="-122"/>
                <a:cs typeface="Funnel Display" pitchFamily="34" charset="-120"/>
              </a:rPr>
              <a:t>jõud</a:t>
            </a:r>
            <a:r>
              <a:rPr lang="et-EE" sz="3850" dirty="0">
                <a:solidFill>
                  <a:srgbClr val="051D3A"/>
                </a:solidFill>
                <a:latin typeface="Funnel Display" pitchFamily="34" charset="0"/>
                <a:ea typeface="Funnel Display" pitchFamily="34" charset="-122"/>
                <a:cs typeface="Funnel Display" pitchFamily="34" charset="-120"/>
              </a:rPr>
              <a:t>?</a:t>
            </a:r>
            <a:endParaRPr lang="en-US" sz="3850" dirty="0"/>
          </a:p>
        </p:txBody>
      </p:sp>
      <p:sp>
        <p:nvSpPr>
          <p:cNvPr id="3" name="Shape 1"/>
          <p:cNvSpPr/>
          <p:nvPr/>
        </p:nvSpPr>
        <p:spPr>
          <a:xfrm>
            <a:off x="837724" y="1613059"/>
            <a:ext cx="12954952" cy="6038136"/>
          </a:xfrm>
          <a:prstGeom prst="roundRect">
            <a:avLst>
              <a:gd name="adj" fmla="val 1457"/>
            </a:avLst>
          </a:prstGeom>
          <a:noFill/>
          <a:ln w="7620">
            <a:solidFill>
              <a:srgbClr val="000000">
                <a:alpha val="8000"/>
              </a:srgbClr>
            </a:solidFill>
            <a:prstDash val="solid"/>
          </a:ln>
        </p:spPr>
      </p:sp>
      <p:sp>
        <p:nvSpPr>
          <p:cNvPr id="4" name="Shape 2"/>
          <p:cNvSpPr/>
          <p:nvPr/>
        </p:nvSpPr>
        <p:spPr>
          <a:xfrm>
            <a:off x="845344" y="1620679"/>
            <a:ext cx="12939713" cy="601504"/>
          </a:xfrm>
          <a:prstGeom prst="rect">
            <a:avLst/>
          </a:prstGeom>
          <a:solidFill>
            <a:srgbClr val="FFFFFF">
              <a:alpha val="4000"/>
            </a:srgbClr>
          </a:solidFill>
          <a:ln/>
        </p:spPr>
      </p:sp>
      <p:sp>
        <p:nvSpPr>
          <p:cNvPr id="5" name="Text 3"/>
          <p:cNvSpPr/>
          <p:nvPr/>
        </p:nvSpPr>
        <p:spPr>
          <a:xfrm>
            <a:off x="1054775" y="1753910"/>
            <a:ext cx="2165271" cy="335042"/>
          </a:xfrm>
          <a:prstGeom prst="rect">
            <a:avLst/>
          </a:prstGeom>
          <a:noFill/>
          <a:ln/>
        </p:spPr>
        <p:txBody>
          <a:bodyPr wrap="none" lIns="0" tIns="0" rIns="0" bIns="0" rtlCol="0" anchor="t"/>
          <a:lstStyle/>
          <a:p>
            <a:pPr marL="0" indent="0" algn="l">
              <a:lnSpc>
                <a:spcPts val="2600"/>
              </a:lnSpc>
              <a:buNone/>
            </a:pPr>
            <a:r>
              <a:rPr lang="en-US" sz="2000" b="1" dirty="0">
                <a:solidFill>
                  <a:srgbClr val="2B3541"/>
                </a:solidFill>
                <a:latin typeface="Funnel Sans" pitchFamily="34" charset="0"/>
                <a:ea typeface="Funnel Sans" pitchFamily="34" charset="-122"/>
                <a:cs typeface="Funnel Sans" pitchFamily="34" charset="-120"/>
              </a:rPr>
              <a:t>Tunnus</a:t>
            </a:r>
            <a:endParaRPr lang="en-US" sz="2000" dirty="0"/>
          </a:p>
        </p:txBody>
      </p:sp>
      <p:sp>
        <p:nvSpPr>
          <p:cNvPr id="6" name="Text 4"/>
          <p:cNvSpPr/>
          <p:nvPr/>
        </p:nvSpPr>
        <p:spPr>
          <a:xfrm>
            <a:off x="3646527" y="1753910"/>
            <a:ext cx="4749403" cy="335042"/>
          </a:xfrm>
          <a:prstGeom prst="rect">
            <a:avLst/>
          </a:prstGeom>
          <a:noFill/>
          <a:ln/>
        </p:spPr>
        <p:txBody>
          <a:bodyPr wrap="none" lIns="0" tIns="0" rIns="0" bIns="0" rtlCol="0" anchor="t"/>
          <a:lstStyle/>
          <a:p>
            <a:pPr marL="0" indent="0" algn="l">
              <a:lnSpc>
                <a:spcPts val="2600"/>
              </a:lnSpc>
              <a:buNone/>
            </a:pPr>
            <a:r>
              <a:rPr lang="en-US" sz="2000" b="1" i="1" dirty="0">
                <a:solidFill>
                  <a:srgbClr val="2B3541"/>
                </a:solidFill>
                <a:latin typeface="Funnel Sans" pitchFamily="34" charset="0"/>
                <a:ea typeface="Funnel Sans" pitchFamily="34" charset="-122"/>
                <a:cs typeface="Funnel Sans" pitchFamily="34" charset="-120"/>
              </a:rPr>
              <a:t>Act of God</a:t>
            </a:r>
            <a:endParaRPr lang="en-US" sz="2000" dirty="0"/>
          </a:p>
        </p:txBody>
      </p:sp>
      <p:sp>
        <p:nvSpPr>
          <p:cNvPr id="7" name="Text 5"/>
          <p:cNvSpPr/>
          <p:nvPr/>
        </p:nvSpPr>
        <p:spPr>
          <a:xfrm>
            <a:off x="8822412" y="1753910"/>
            <a:ext cx="4753213" cy="335042"/>
          </a:xfrm>
          <a:prstGeom prst="rect">
            <a:avLst/>
          </a:prstGeom>
          <a:noFill/>
          <a:ln/>
        </p:spPr>
        <p:txBody>
          <a:bodyPr wrap="none" lIns="0" tIns="0" rIns="0" bIns="0" rtlCol="0" anchor="t"/>
          <a:lstStyle/>
          <a:p>
            <a:pPr marL="0" indent="0" algn="l">
              <a:lnSpc>
                <a:spcPts val="2600"/>
              </a:lnSpc>
              <a:buNone/>
            </a:pPr>
            <a:r>
              <a:rPr lang="en-US" sz="2000" b="1" i="1" dirty="0">
                <a:solidFill>
                  <a:srgbClr val="2B3541"/>
                </a:solidFill>
                <a:latin typeface="Funnel Sans" pitchFamily="34" charset="0"/>
                <a:ea typeface="Funnel Sans" pitchFamily="34" charset="-122"/>
                <a:cs typeface="Funnel Sans" pitchFamily="34" charset="-120"/>
              </a:rPr>
              <a:t>Force Majeure</a:t>
            </a:r>
            <a:endParaRPr lang="en-US" sz="2000" dirty="0"/>
          </a:p>
        </p:txBody>
      </p:sp>
      <p:sp>
        <p:nvSpPr>
          <p:cNvPr id="8" name="Shape 6"/>
          <p:cNvSpPr/>
          <p:nvPr/>
        </p:nvSpPr>
        <p:spPr>
          <a:xfrm>
            <a:off x="845344" y="2222183"/>
            <a:ext cx="12939713" cy="936546"/>
          </a:xfrm>
          <a:prstGeom prst="rect">
            <a:avLst/>
          </a:prstGeom>
          <a:solidFill>
            <a:srgbClr val="000000">
              <a:alpha val="4000"/>
            </a:srgbClr>
          </a:solidFill>
          <a:ln/>
        </p:spPr>
      </p:sp>
      <p:sp>
        <p:nvSpPr>
          <p:cNvPr id="9" name="Text 7"/>
          <p:cNvSpPr/>
          <p:nvPr/>
        </p:nvSpPr>
        <p:spPr>
          <a:xfrm>
            <a:off x="1054775" y="2355413"/>
            <a:ext cx="2165271" cy="335042"/>
          </a:xfrm>
          <a:prstGeom prst="rect">
            <a:avLst/>
          </a:prstGeom>
          <a:noFill/>
          <a:ln/>
        </p:spPr>
        <p:txBody>
          <a:bodyPr wrap="none" lIns="0" tIns="0" rIns="0" bIns="0" rtlCol="0" anchor="t"/>
          <a:lstStyle/>
          <a:p>
            <a:pPr marL="0" indent="0" algn="l">
              <a:lnSpc>
                <a:spcPts val="2600"/>
              </a:lnSpc>
              <a:buNone/>
            </a:pPr>
            <a:r>
              <a:rPr lang="en-US" sz="2000" b="1" dirty="0">
                <a:solidFill>
                  <a:srgbClr val="2B3541"/>
                </a:solidFill>
                <a:latin typeface="Funnel Sans" pitchFamily="34" charset="0"/>
                <a:ea typeface="Funnel Sans" pitchFamily="34" charset="-122"/>
                <a:cs typeface="Funnel Sans" pitchFamily="34" charset="-120"/>
              </a:rPr>
              <a:t>Ulatus</a:t>
            </a:r>
            <a:endParaRPr lang="en-US" sz="2000" dirty="0"/>
          </a:p>
        </p:txBody>
      </p:sp>
      <p:sp>
        <p:nvSpPr>
          <p:cNvPr id="10" name="Text 8"/>
          <p:cNvSpPr/>
          <p:nvPr/>
        </p:nvSpPr>
        <p:spPr>
          <a:xfrm>
            <a:off x="3646527" y="2355413"/>
            <a:ext cx="4749403" cy="335042"/>
          </a:xfrm>
          <a:prstGeom prst="rect">
            <a:avLst/>
          </a:prstGeom>
          <a:noFill/>
          <a:ln/>
        </p:spPr>
        <p:txBody>
          <a:bodyPr wrap="non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Ainult loodusjõudude poolt </a:t>
            </a:r>
            <a:r>
              <a:rPr lang="en-US" sz="2000" dirty="0" err="1">
                <a:solidFill>
                  <a:srgbClr val="2B3541"/>
                </a:solidFill>
                <a:latin typeface="Funnel Sans" pitchFamily="34" charset="0"/>
                <a:ea typeface="Funnel Sans" pitchFamily="34" charset="-122"/>
                <a:cs typeface="Funnel Sans" pitchFamily="34" charset="-120"/>
              </a:rPr>
              <a:t>põhjustatud</a:t>
            </a:r>
            <a:r>
              <a:rPr lang="en-US" sz="2000" dirty="0">
                <a:solidFill>
                  <a:srgbClr val="2B3541"/>
                </a:solidFill>
                <a:latin typeface="Funnel Sans" pitchFamily="34" charset="0"/>
                <a:ea typeface="Funnel Sans" pitchFamily="34" charset="-122"/>
                <a:cs typeface="Funnel Sans" pitchFamily="34" charset="-120"/>
              </a:rPr>
              <a:t> </a:t>
            </a:r>
            <a:endParaRPr lang="et-EE" sz="2000" dirty="0">
              <a:solidFill>
                <a:srgbClr val="2B3541"/>
              </a:solidFill>
              <a:latin typeface="Funnel Sans" pitchFamily="34" charset="0"/>
              <a:ea typeface="Funnel Sans" pitchFamily="34" charset="-122"/>
              <a:cs typeface="Funnel Sans" pitchFamily="34" charset="-120"/>
            </a:endParaRPr>
          </a:p>
          <a:p>
            <a:pPr marL="0" indent="0" algn="l">
              <a:lnSpc>
                <a:spcPts val="2600"/>
              </a:lnSpc>
              <a:buNone/>
            </a:pPr>
            <a:r>
              <a:rPr lang="en-US" sz="2000" dirty="0" err="1">
                <a:solidFill>
                  <a:srgbClr val="2B3541"/>
                </a:solidFill>
                <a:latin typeface="Funnel Sans" pitchFamily="34" charset="0"/>
                <a:ea typeface="Funnel Sans" pitchFamily="34" charset="-122"/>
                <a:cs typeface="Funnel Sans" pitchFamily="34" charset="-120"/>
              </a:rPr>
              <a:t>sündmus</a:t>
            </a:r>
            <a:r>
              <a:rPr lang="en-US" sz="2000" dirty="0">
                <a:solidFill>
                  <a:srgbClr val="2B3541"/>
                </a:solidFill>
                <a:latin typeface="Funnel Sans" pitchFamily="34" charset="0"/>
                <a:ea typeface="Funnel Sans" pitchFamily="34" charset="-122"/>
                <a:cs typeface="Funnel Sans" pitchFamily="34" charset="-120"/>
              </a:rPr>
              <a:t>.</a:t>
            </a:r>
            <a:endParaRPr lang="en-US" sz="2000" dirty="0"/>
          </a:p>
        </p:txBody>
      </p:sp>
      <p:sp>
        <p:nvSpPr>
          <p:cNvPr id="11" name="Text 9"/>
          <p:cNvSpPr/>
          <p:nvPr/>
        </p:nvSpPr>
        <p:spPr>
          <a:xfrm>
            <a:off x="8822412" y="2355413"/>
            <a:ext cx="4753213" cy="670084"/>
          </a:xfrm>
          <a:prstGeom prst="rect">
            <a:avLst/>
          </a:prstGeom>
          <a:noFill/>
          <a:ln/>
        </p:spPr>
        <p:txBody>
          <a:bodyPr wrap="squar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Laiem lepinguline mõiste, mis hõlmab sündmusi, mis on poole mõistliku kontrolli alt väljas.</a:t>
            </a:r>
            <a:endParaRPr lang="en-US" sz="2000" dirty="0"/>
          </a:p>
        </p:txBody>
      </p:sp>
      <p:sp>
        <p:nvSpPr>
          <p:cNvPr id="12" name="Shape 10"/>
          <p:cNvSpPr/>
          <p:nvPr/>
        </p:nvSpPr>
        <p:spPr>
          <a:xfrm>
            <a:off x="845344" y="3158728"/>
            <a:ext cx="12939713" cy="1606629"/>
          </a:xfrm>
          <a:prstGeom prst="rect">
            <a:avLst/>
          </a:prstGeom>
          <a:solidFill>
            <a:srgbClr val="FFFFFF">
              <a:alpha val="4000"/>
            </a:srgbClr>
          </a:solidFill>
          <a:ln/>
        </p:spPr>
      </p:sp>
      <p:sp>
        <p:nvSpPr>
          <p:cNvPr id="13" name="Text 11"/>
          <p:cNvSpPr/>
          <p:nvPr/>
        </p:nvSpPr>
        <p:spPr>
          <a:xfrm>
            <a:off x="1054775" y="3627001"/>
            <a:ext cx="2165271" cy="335042"/>
          </a:xfrm>
          <a:prstGeom prst="rect">
            <a:avLst/>
          </a:prstGeom>
          <a:noFill/>
          <a:ln/>
        </p:spPr>
        <p:txBody>
          <a:bodyPr wrap="none" lIns="0" tIns="0" rIns="0" bIns="0" rtlCol="0" anchor="t"/>
          <a:lstStyle/>
          <a:p>
            <a:pPr marL="0" indent="0" algn="l">
              <a:lnSpc>
                <a:spcPts val="2600"/>
              </a:lnSpc>
              <a:buNone/>
            </a:pPr>
            <a:r>
              <a:rPr lang="en-US" sz="2000" b="1" dirty="0">
                <a:solidFill>
                  <a:srgbClr val="2B3541"/>
                </a:solidFill>
                <a:latin typeface="Funnel Sans" pitchFamily="34" charset="0"/>
                <a:ea typeface="Funnel Sans" pitchFamily="34" charset="-122"/>
                <a:cs typeface="Funnel Sans" pitchFamily="34" charset="-120"/>
              </a:rPr>
              <a:t>Näited</a:t>
            </a:r>
            <a:endParaRPr lang="en-US" sz="2000" dirty="0"/>
          </a:p>
        </p:txBody>
      </p:sp>
      <p:sp>
        <p:nvSpPr>
          <p:cNvPr id="14" name="Text 12"/>
          <p:cNvSpPr/>
          <p:nvPr/>
        </p:nvSpPr>
        <p:spPr>
          <a:xfrm>
            <a:off x="3646527" y="3469720"/>
            <a:ext cx="4749403" cy="670084"/>
          </a:xfrm>
          <a:prstGeom prst="rect">
            <a:avLst/>
          </a:prstGeom>
          <a:noFill/>
          <a:ln/>
        </p:spPr>
        <p:txBody>
          <a:bodyPr wrap="squar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Maavärinad, üleujutused, tornaadod ja välgu tabamused.</a:t>
            </a:r>
            <a:endParaRPr lang="en-US" sz="2000" dirty="0"/>
          </a:p>
        </p:txBody>
      </p:sp>
      <p:sp>
        <p:nvSpPr>
          <p:cNvPr id="15" name="Text 13"/>
          <p:cNvSpPr/>
          <p:nvPr/>
        </p:nvSpPr>
        <p:spPr>
          <a:xfrm>
            <a:off x="8822412" y="3454837"/>
            <a:ext cx="4753213" cy="1340168"/>
          </a:xfrm>
          <a:prstGeom prst="rect">
            <a:avLst/>
          </a:prstGeom>
          <a:noFill/>
          <a:ln/>
        </p:spPr>
        <p:txBody>
          <a:bodyPr wrap="squar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Sõjad, streigid, rahutused, epideemiad, loodusõnnetused ja mõnikord inimtegevusest tingitud sündmused, näiteks terrorism või küberrünnakud.</a:t>
            </a:r>
            <a:endParaRPr lang="en-US" sz="2000" dirty="0"/>
          </a:p>
        </p:txBody>
      </p:sp>
      <p:sp>
        <p:nvSpPr>
          <p:cNvPr id="16" name="Shape 14"/>
          <p:cNvSpPr/>
          <p:nvPr/>
        </p:nvSpPr>
        <p:spPr>
          <a:xfrm>
            <a:off x="845344" y="4765358"/>
            <a:ext cx="12939713" cy="1606629"/>
          </a:xfrm>
          <a:prstGeom prst="rect">
            <a:avLst/>
          </a:prstGeom>
          <a:solidFill>
            <a:srgbClr val="000000">
              <a:alpha val="4000"/>
            </a:srgbClr>
          </a:solidFill>
          <a:ln/>
        </p:spPr>
      </p:sp>
      <p:sp>
        <p:nvSpPr>
          <p:cNvPr id="17" name="Text 15"/>
          <p:cNvSpPr/>
          <p:nvPr/>
        </p:nvSpPr>
        <p:spPr>
          <a:xfrm>
            <a:off x="1054775" y="4898588"/>
            <a:ext cx="2165271" cy="335042"/>
          </a:xfrm>
          <a:prstGeom prst="rect">
            <a:avLst/>
          </a:prstGeom>
          <a:noFill/>
          <a:ln/>
        </p:spPr>
        <p:txBody>
          <a:bodyPr wrap="none" lIns="0" tIns="0" rIns="0" bIns="0" rtlCol="0" anchor="t"/>
          <a:lstStyle/>
          <a:p>
            <a:pPr marL="0" indent="0" algn="l">
              <a:lnSpc>
                <a:spcPts val="2600"/>
              </a:lnSpc>
              <a:buNone/>
            </a:pPr>
            <a:r>
              <a:rPr lang="en-US" sz="2000" b="1" dirty="0">
                <a:solidFill>
                  <a:srgbClr val="2B3541"/>
                </a:solidFill>
                <a:latin typeface="Funnel Sans" pitchFamily="34" charset="0"/>
                <a:ea typeface="Funnel Sans" pitchFamily="34" charset="-122"/>
                <a:cs typeface="Funnel Sans" pitchFamily="34" charset="-120"/>
              </a:rPr>
              <a:t>Õiguslik alus</a:t>
            </a:r>
            <a:endParaRPr lang="en-US" sz="2000" dirty="0"/>
          </a:p>
        </p:txBody>
      </p:sp>
      <p:sp>
        <p:nvSpPr>
          <p:cNvPr id="18" name="Text 16"/>
          <p:cNvSpPr/>
          <p:nvPr/>
        </p:nvSpPr>
        <p:spPr>
          <a:xfrm>
            <a:off x="3646527" y="4898588"/>
            <a:ext cx="4749403" cy="1005126"/>
          </a:xfrm>
          <a:prstGeom prst="rect">
            <a:avLst/>
          </a:prstGeom>
          <a:noFill/>
          <a:ln/>
        </p:spPr>
        <p:txBody>
          <a:bodyPr wrap="squar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Üldõiguse (</a:t>
            </a:r>
            <a:r>
              <a:rPr lang="en-US" sz="2000" i="1" dirty="0">
                <a:solidFill>
                  <a:srgbClr val="2B3541"/>
                </a:solidFill>
                <a:latin typeface="Funnel Sans" pitchFamily="34" charset="0"/>
                <a:ea typeface="Funnel Sans" pitchFamily="34" charset="-122"/>
                <a:cs typeface="Funnel Sans" pitchFamily="34" charset="-120"/>
              </a:rPr>
              <a:t>common law</a:t>
            </a:r>
            <a:r>
              <a:rPr lang="en-US" sz="2000" dirty="0">
                <a:solidFill>
                  <a:srgbClr val="2B3541"/>
                </a:solidFill>
                <a:latin typeface="Funnel Sans" pitchFamily="34" charset="0"/>
                <a:ea typeface="Funnel Sans" pitchFamily="34" charset="-122"/>
                <a:cs typeface="Funnel Sans" pitchFamily="34" charset="-120"/>
              </a:rPr>
              <a:t>) mõiste, mida kasutatakse ettenägematute loodussündmuste eest vastutuse välistamiseks.</a:t>
            </a:r>
            <a:endParaRPr lang="en-US" sz="2000" dirty="0"/>
          </a:p>
        </p:txBody>
      </p:sp>
      <p:sp>
        <p:nvSpPr>
          <p:cNvPr id="19" name="Text 17"/>
          <p:cNvSpPr/>
          <p:nvPr/>
        </p:nvSpPr>
        <p:spPr>
          <a:xfrm>
            <a:off x="8822412" y="4898588"/>
            <a:ext cx="4753213" cy="1340168"/>
          </a:xfrm>
          <a:prstGeom prst="rect">
            <a:avLst/>
          </a:prstGeom>
          <a:noFill/>
          <a:ln/>
        </p:spPr>
        <p:txBody>
          <a:bodyPr wrap="squar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Lepinguline klausel, mida saab koostada, et</a:t>
            </a:r>
            <a:r>
              <a:rPr lang="et-EE" sz="2000" dirty="0">
                <a:solidFill>
                  <a:srgbClr val="2B3541"/>
                </a:solidFill>
                <a:latin typeface="Funnel Sans" pitchFamily="34" charset="0"/>
                <a:ea typeface="Funnel Sans" pitchFamily="34" charset="-122"/>
                <a:cs typeface="Funnel Sans" pitchFamily="34" charset="-120"/>
              </a:rPr>
              <a:t> sisustada</a:t>
            </a:r>
            <a:r>
              <a:rPr lang="en-US" sz="2000" dirty="0">
                <a:solidFill>
                  <a:srgbClr val="2B3541"/>
                </a:solidFill>
                <a:latin typeface="Funnel Sans" pitchFamily="34" charset="0"/>
                <a:ea typeface="Funnel Sans" pitchFamily="34" charset="-122"/>
                <a:cs typeface="Funnel Sans" pitchFamily="34" charset="-120"/>
              </a:rPr>
              <a:t>, millised sündmused on hõlmatud, sageli tsiviilõiguse (</a:t>
            </a:r>
            <a:r>
              <a:rPr lang="en-US" sz="2000" i="1" dirty="0">
                <a:solidFill>
                  <a:srgbClr val="2B3541"/>
                </a:solidFill>
                <a:latin typeface="Funnel Sans" pitchFamily="34" charset="0"/>
                <a:ea typeface="Funnel Sans" pitchFamily="34" charset="-122"/>
                <a:cs typeface="Funnel Sans" pitchFamily="34" charset="-120"/>
              </a:rPr>
              <a:t>civil law</a:t>
            </a:r>
            <a:r>
              <a:rPr lang="en-US" sz="2000" dirty="0">
                <a:solidFill>
                  <a:srgbClr val="2B3541"/>
                </a:solidFill>
                <a:latin typeface="Funnel Sans" pitchFamily="34" charset="0"/>
                <a:ea typeface="Funnel Sans" pitchFamily="34" charset="-122"/>
                <a:cs typeface="Funnel Sans" pitchFamily="34" charset="-120"/>
              </a:rPr>
              <a:t>) traditsioonidest lähtudes.</a:t>
            </a:r>
            <a:endParaRPr lang="en-US" sz="2000" dirty="0"/>
          </a:p>
        </p:txBody>
      </p:sp>
      <p:sp>
        <p:nvSpPr>
          <p:cNvPr id="20" name="Shape 18"/>
          <p:cNvSpPr/>
          <p:nvPr/>
        </p:nvSpPr>
        <p:spPr>
          <a:xfrm>
            <a:off x="845344" y="6371987"/>
            <a:ext cx="12939713" cy="1271588"/>
          </a:xfrm>
          <a:prstGeom prst="rect">
            <a:avLst/>
          </a:prstGeom>
          <a:solidFill>
            <a:srgbClr val="FFFFFF">
              <a:alpha val="4000"/>
            </a:srgbClr>
          </a:solidFill>
          <a:ln/>
        </p:spPr>
      </p:sp>
      <p:sp>
        <p:nvSpPr>
          <p:cNvPr id="21" name="Text 19"/>
          <p:cNvSpPr/>
          <p:nvPr/>
        </p:nvSpPr>
        <p:spPr>
          <a:xfrm>
            <a:off x="1054775" y="6505218"/>
            <a:ext cx="2165271" cy="335042"/>
          </a:xfrm>
          <a:prstGeom prst="rect">
            <a:avLst/>
          </a:prstGeom>
          <a:noFill/>
          <a:ln/>
        </p:spPr>
        <p:txBody>
          <a:bodyPr wrap="none" lIns="0" tIns="0" rIns="0" bIns="0" rtlCol="0" anchor="t"/>
          <a:lstStyle/>
          <a:p>
            <a:pPr marL="0" indent="0" algn="l">
              <a:lnSpc>
                <a:spcPts val="2600"/>
              </a:lnSpc>
              <a:buNone/>
            </a:pPr>
            <a:r>
              <a:rPr lang="en-US" sz="2000" b="1" dirty="0">
                <a:solidFill>
                  <a:srgbClr val="2B3541"/>
                </a:solidFill>
                <a:latin typeface="Funnel Sans" pitchFamily="34" charset="0"/>
                <a:ea typeface="Funnel Sans" pitchFamily="34" charset="-122"/>
                <a:cs typeface="Funnel Sans" pitchFamily="34" charset="-120"/>
              </a:rPr>
              <a:t>Omavaheline seos</a:t>
            </a:r>
            <a:endParaRPr lang="en-US" sz="2000" dirty="0"/>
          </a:p>
        </p:txBody>
      </p:sp>
      <p:sp>
        <p:nvSpPr>
          <p:cNvPr id="22" name="Text 20"/>
          <p:cNvSpPr/>
          <p:nvPr/>
        </p:nvSpPr>
        <p:spPr>
          <a:xfrm>
            <a:off x="3646527" y="6505218"/>
            <a:ext cx="4749403" cy="1005126"/>
          </a:xfrm>
          <a:prstGeom prst="rect">
            <a:avLst/>
          </a:prstGeom>
          <a:noFill/>
          <a:ln/>
        </p:spPr>
        <p:txBody>
          <a:bodyPr wrap="squar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Võib pidada "vääramatu jõu" sündmuste alamhulgaks, kuid mitte kõik vääramatu jõu sündmused ei ole "jumala teod".</a:t>
            </a:r>
            <a:endParaRPr lang="en-US" sz="2000" dirty="0"/>
          </a:p>
        </p:txBody>
      </p:sp>
      <p:sp>
        <p:nvSpPr>
          <p:cNvPr id="23" name="Text 21"/>
          <p:cNvSpPr/>
          <p:nvPr/>
        </p:nvSpPr>
        <p:spPr>
          <a:xfrm>
            <a:off x="8822412" y="6505218"/>
            <a:ext cx="4753213" cy="1005126"/>
          </a:xfrm>
          <a:prstGeom prst="rect">
            <a:avLst/>
          </a:prstGeom>
          <a:noFill/>
          <a:ln/>
        </p:spPr>
        <p:txBody>
          <a:bodyPr wrap="square" lIns="0" tIns="0" rIns="0" bIns="0" rtlCol="0" anchor="t"/>
          <a:lstStyle/>
          <a:p>
            <a:pPr marL="0" indent="0" algn="l">
              <a:lnSpc>
                <a:spcPts val="2600"/>
              </a:lnSpc>
              <a:buNone/>
            </a:pPr>
            <a:r>
              <a:rPr lang="en-US" sz="2000" dirty="0">
                <a:solidFill>
                  <a:srgbClr val="2B3541"/>
                </a:solidFill>
                <a:latin typeface="Funnel Sans" pitchFamily="34" charset="0"/>
                <a:ea typeface="Funnel Sans" pitchFamily="34" charset="-122"/>
                <a:cs typeface="Funnel Sans" pitchFamily="34" charset="-120"/>
              </a:rPr>
              <a:t>Laiem õiguslik mehhanism, mis võib hõlmata "jumala tegusid", kui need on lepingus sellisena määratletud.</a:t>
            </a:r>
            <a:endParaRPr lang="en-US" sz="20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sp>
        <p:nvSpPr>
          <p:cNvPr id="2" name="Text 0"/>
          <p:cNvSpPr/>
          <p:nvPr/>
        </p:nvSpPr>
        <p:spPr>
          <a:xfrm>
            <a:off x="837724" y="775216"/>
            <a:ext cx="4928354"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Funnel Display" pitchFamily="34" charset="0"/>
                <a:ea typeface="Funnel Display" pitchFamily="34" charset="-122"/>
                <a:cs typeface="Funnel Display" pitchFamily="34" charset="-120"/>
              </a:rPr>
              <a:t>Peamised järeldused</a:t>
            </a:r>
            <a:endParaRPr lang="en-US" sz="3850" dirty="0"/>
          </a:p>
        </p:txBody>
      </p:sp>
      <p:sp>
        <p:nvSpPr>
          <p:cNvPr id="3" name="Text 1"/>
          <p:cNvSpPr/>
          <p:nvPr/>
        </p:nvSpPr>
        <p:spPr>
          <a:xfrm>
            <a:off x="837724" y="1809988"/>
            <a:ext cx="12954952" cy="335042"/>
          </a:xfrm>
          <a:prstGeom prst="rect">
            <a:avLst/>
          </a:prstGeom>
          <a:noFill/>
          <a:ln/>
        </p:spPr>
        <p:txBody>
          <a:bodyPr wrap="none" lIns="0" tIns="0" rIns="0" bIns="0" rtlCol="0" anchor="t"/>
          <a:lstStyle/>
          <a:p>
            <a:pPr marL="0" indent="0" algn="l">
              <a:lnSpc>
                <a:spcPts val="2600"/>
              </a:lnSpc>
              <a:buNone/>
            </a:pPr>
            <a:endParaRPr lang="en-US" sz="2000" dirty="0"/>
          </a:p>
        </p:txBody>
      </p:sp>
      <p:sp>
        <p:nvSpPr>
          <p:cNvPr id="4" name="Shape 2"/>
          <p:cNvSpPr/>
          <p:nvPr/>
        </p:nvSpPr>
        <p:spPr>
          <a:xfrm>
            <a:off x="837724" y="2380655"/>
            <a:ext cx="471249" cy="471249"/>
          </a:xfrm>
          <a:prstGeom prst="roundRect">
            <a:avLst>
              <a:gd name="adj" fmla="val 18668"/>
            </a:avLst>
          </a:prstGeom>
          <a:solidFill>
            <a:srgbClr val="FAF5EB"/>
          </a:solidFill>
          <a:ln w="7620">
            <a:solidFill>
              <a:srgbClr val="D5CDBE"/>
            </a:solidFill>
            <a:prstDash val="solid"/>
          </a:ln>
        </p:spPr>
      </p:sp>
      <p:sp>
        <p:nvSpPr>
          <p:cNvPr id="5" name="Text 3"/>
          <p:cNvSpPr/>
          <p:nvPr/>
        </p:nvSpPr>
        <p:spPr>
          <a:xfrm>
            <a:off x="925532" y="2431494"/>
            <a:ext cx="295632" cy="369570"/>
          </a:xfrm>
          <a:prstGeom prst="rect">
            <a:avLst/>
          </a:prstGeom>
          <a:noFill/>
          <a:ln/>
        </p:spPr>
        <p:txBody>
          <a:bodyPr wrap="none" lIns="0" tIns="0" rIns="0" bIns="0" rtlCol="0" anchor="t"/>
          <a:lstStyle/>
          <a:p>
            <a:pPr marL="0" indent="0" algn="ctr">
              <a:lnSpc>
                <a:spcPts val="2300"/>
              </a:lnSpc>
              <a:buNone/>
            </a:pPr>
            <a:r>
              <a:rPr lang="en-US" sz="2000" dirty="0">
                <a:solidFill>
                  <a:srgbClr val="2B3541"/>
                </a:solidFill>
                <a:latin typeface="Funnel Display" pitchFamily="34" charset="0"/>
                <a:ea typeface="Funnel Display" pitchFamily="34" charset="-122"/>
                <a:cs typeface="Funnel Display" pitchFamily="34" charset="-120"/>
              </a:rPr>
              <a:t>1</a:t>
            </a:r>
            <a:endParaRPr lang="en-US" sz="2000" dirty="0"/>
          </a:p>
        </p:txBody>
      </p:sp>
      <p:sp>
        <p:nvSpPr>
          <p:cNvPr id="6" name="Text 4"/>
          <p:cNvSpPr/>
          <p:nvPr/>
        </p:nvSpPr>
        <p:spPr>
          <a:xfrm>
            <a:off x="1518404" y="2452568"/>
            <a:ext cx="10380821" cy="308015"/>
          </a:xfrm>
          <a:prstGeom prst="rect">
            <a:avLst/>
          </a:prstGeom>
          <a:noFill/>
          <a:ln/>
        </p:spPr>
        <p:txBody>
          <a:bodyPr wrap="none" lIns="0" tIns="0" rIns="0" bIns="0" rtlCol="0" anchor="t"/>
          <a:lstStyle/>
          <a:p>
            <a:pPr marL="0" indent="0" algn="l">
              <a:lnSpc>
                <a:spcPts val="2400"/>
              </a:lnSpc>
              <a:buNone/>
            </a:pPr>
            <a:r>
              <a:rPr lang="en-US" sz="2000" dirty="0">
                <a:solidFill>
                  <a:srgbClr val="2B3541"/>
                </a:solidFill>
                <a:latin typeface="Funnel Display" pitchFamily="34" charset="0"/>
                <a:ea typeface="Funnel Display" pitchFamily="34" charset="-122"/>
                <a:cs typeface="Funnel Display" pitchFamily="34" charset="-120"/>
              </a:rPr>
              <a:t>Tarneahelad peavad olema vastupidavad häiretele, sest globaalne keskkond on ebakindel.</a:t>
            </a:r>
            <a:endParaRPr lang="en-US" sz="2000" dirty="0"/>
          </a:p>
        </p:txBody>
      </p:sp>
      <p:sp>
        <p:nvSpPr>
          <p:cNvPr id="7" name="Shape 5"/>
          <p:cNvSpPr/>
          <p:nvPr/>
        </p:nvSpPr>
        <p:spPr>
          <a:xfrm>
            <a:off x="837724" y="3270766"/>
            <a:ext cx="471249" cy="471249"/>
          </a:xfrm>
          <a:prstGeom prst="roundRect">
            <a:avLst>
              <a:gd name="adj" fmla="val 18668"/>
            </a:avLst>
          </a:prstGeom>
          <a:solidFill>
            <a:srgbClr val="FAF5EB"/>
          </a:solidFill>
          <a:ln w="7620">
            <a:solidFill>
              <a:srgbClr val="D5CDBE"/>
            </a:solidFill>
            <a:prstDash val="solid"/>
          </a:ln>
        </p:spPr>
      </p:sp>
      <p:sp>
        <p:nvSpPr>
          <p:cNvPr id="8" name="Text 6"/>
          <p:cNvSpPr/>
          <p:nvPr/>
        </p:nvSpPr>
        <p:spPr>
          <a:xfrm>
            <a:off x="925532" y="3321606"/>
            <a:ext cx="295632" cy="369570"/>
          </a:xfrm>
          <a:prstGeom prst="rect">
            <a:avLst/>
          </a:prstGeom>
          <a:noFill/>
          <a:ln/>
        </p:spPr>
        <p:txBody>
          <a:bodyPr wrap="none" lIns="0" tIns="0" rIns="0" bIns="0" rtlCol="0" anchor="t"/>
          <a:lstStyle/>
          <a:p>
            <a:pPr marL="0" indent="0" algn="ctr">
              <a:lnSpc>
                <a:spcPts val="2300"/>
              </a:lnSpc>
              <a:buNone/>
            </a:pPr>
            <a:r>
              <a:rPr lang="en-US" sz="2000" dirty="0">
                <a:solidFill>
                  <a:srgbClr val="2B3541"/>
                </a:solidFill>
                <a:latin typeface="Funnel Display" pitchFamily="34" charset="0"/>
                <a:ea typeface="Funnel Display" pitchFamily="34" charset="-122"/>
                <a:cs typeface="Funnel Display" pitchFamily="34" charset="-120"/>
              </a:rPr>
              <a:t>2</a:t>
            </a:r>
            <a:endParaRPr lang="en-US" sz="2000" dirty="0"/>
          </a:p>
        </p:txBody>
      </p:sp>
      <p:sp>
        <p:nvSpPr>
          <p:cNvPr id="9" name="Text 7"/>
          <p:cNvSpPr/>
          <p:nvPr/>
        </p:nvSpPr>
        <p:spPr>
          <a:xfrm>
            <a:off x="1518404" y="3342680"/>
            <a:ext cx="10694551" cy="308015"/>
          </a:xfrm>
          <a:prstGeom prst="rect">
            <a:avLst/>
          </a:prstGeom>
          <a:noFill/>
          <a:ln/>
        </p:spPr>
        <p:txBody>
          <a:bodyPr wrap="none" lIns="0" tIns="0" rIns="0" bIns="0" rtlCol="0" anchor="t"/>
          <a:lstStyle/>
          <a:p>
            <a:pPr marL="0" indent="0" algn="l">
              <a:lnSpc>
                <a:spcPts val="2400"/>
              </a:lnSpc>
              <a:buNone/>
            </a:pPr>
            <a:r>
              <a:rPr lang="en-US" sz="2000" dirty="0">
                <a:solidFill>
                  <a:srgbClr val="2B3541"/>
                </a:solidFill>
                <a:latin typeface="Funnel Display" pitchFamily="34" charset="0"/>
                <a:ea typeface="Funnel Display" pitchFamily="34" charset="-122"/>
                <a:cs typeface="Funnel Display" pitchFamily="34" charset="-120"/>
              </a:rPr>
              <a:t>Vastupidavus (</a:t>
            </a:r>
            <a:r>
              <a:rPr lang="en-US" sz="2000" i="1" dirty="0">
                <a:solidFill>
                  <a:srgbClr val="2B3541"/>
                </a:solidFill>
                <a:latin typeface="Funnel Display" pitchFamily="34" charset="0"/>
                <a:ea typeface="Funnel Display" pitchFamily="34" charset="-122"/>
                <a:cs typeface="Funnel Display" pitchFamily="34" charset="-120"/>
              </a:rPr>
              <a:t>resilientsus) </a:t>
            </a:r>
            <a:r>
              <a:rPr lang="en-US" sz="2000" dirty="0">
                <a:solidFill>
                  <a:srgbClr val="2B3541"/>
                </a:solidFill>
                <a:latin typeface="Funnel Display" pitchFamily="34" charset="0"/>
                <a:ea typeface="Funnel Display" pitchFamily="34" charset="-122"/>
                <a:cs typeface="Funnel Display" pitchFamily="34" charset="-120"/>
              </a:rPr>
              <a:t>põhineb üledimensioneerimisel (</a:t>
            </a:r>
            <a:r>
              <a:rPr lang="en-US" sz="2000" i="1" dirty="0">
                <a:solidFill>
                  <a:srgbClr val="2B3541"/>
                </a:solidFill>
                <a:latin typeface="Funnel Display" pitchFamily="34" charset="0"/>
                <a:ea typeface="Funnel Display" pitchFamily="34" charset="-122"/>
                <a:cs typeface="Funnel Display" pitchFamily="34" charset="-120"/>
              </a:rPr>
              <a:t>redundantsusel</a:t>
            </a:r>
            <a:r>
              <a:rPr lang="en-US" sz="2000" dirty="0">
                <a:solidFill>
                  <a:srgbClr val="2B3541"/>
                </a:solidFill>
                <a:latin typeface="Funnel Display" pitchFamily="34" charset="0"/>
                <a:ea typeface="Funnel Display" pitchFamily="34" charset="-122"/>
                <a:cs typeface="Funnel Display" pitchFamily="34" charset="-120"/>
              </a:rPr>
              <a:t>) ja paindlikkusel.</a:t>
            </a:r>
            <a:endParaRPr lang="en-US" sz="2000" dirty="0"/>
          </a:p>
        </p:txBody>
      </p:sp>
      <p:sp>
        <p:nvSpPr>
          <p:cNvPr id="10" name="Shape 8"/>
          <p:cNvSpPr/>
          <p:nvPr/>
        </p:nvSpPr>
        <p:spPr>
          <a:xfrm>
            <a:off x="837724" y="4160877"/>
            <a:ext cx="471249" cy="471249"/>
          </a:xfrm>
          <a:prstGeom prst="roundRect">
            <a:avLst>
              <a:gd name="adj" fmla="val 18668"/>
            </a:avLst>
          </a:prstGeom>
          <a:solidFill>
            <a:srgbClr val="FAF5EB"/>
          </a:solidFill>
          <a:ln w="7620">
            <a:solidFill>
              <a:srgbClr val="D5CDBE"/>
            </a:solidFill>
            <a:prstDash val="solid"/>
          </a:ln>
        </p:spPr>
      </p:sp>
      <p:sp>
        <p:nvSpPr>
          <p:cNvPr id="11" name="Text 9"/>
          <p:cNvSpPr/>
          <p:nvPr/>
        </p:nvSpPr>
        <p:spPr>
          <a:xfrm>
            <a:off x="925532" y="4211717"/>
            <a:ext cx="295632" cy="369570"/>
          </a:xfrm>
          <a:prstGeom prst="rect">
            <a:avLst/>
          </a:prstGeom>
          <a:noFill/>
          <a:ln/>
        </p:spPr>
        <p:txBody>
          <a:bodyPr wrap="none" lIns="0" tIns="0" rIns="0" bIns="0" rtlCol="0" anchor="t"/>
          <a:lstStyle/>
          <a:p>
            <a:pPr marL="0" indent="0" algn="ctr">
              <a:lnSpc>
                <a:spcPts val="2300"/>
              </a:lnSpc>
              <a:buNone/>
            </a:pPr>
            <a:r>
              <a:rPr lang="en-US" sz="2000" dirty="0">
                <a:solidFill>
                  <a:srgbClr val="2B3541"/>
                </a:solidFill>
                <a:latin typeface="Funnel Display" pitchFamily="34" charset="0"/>
                <a:ea typeface="Funnel Display" pitchFamily="34" charset="-122"/>
                <a:cs typeface="Funnel Display" pitchFamily="34" charset="-120"/>
              </a:rPr>
              <a:t>3</a:t>
            </a:r>
            <a:endParaRPr lang="en-US" sz="2000" dirty="0"/>
          </a:p>
        </p:txBody>
      </p:sp>
      <p:sp>
        <p:nvSpPr>
          <p:cNvPr id="12" name="Text 10"/>
          <p:cNvSpPr/>
          <p:nvPr/>
        </p:nvSpPr>
        <p:spPr>
          <a:xfrm>
            <a:off x="1518404" y="4232791"/>
            <a:ext cx="7627620" cy="308015"/>
          </a:xfrm>
          <a:prstGeom prst="rect">
            <a:avLst/>
          </a:prstGeom>
          <a:noFill/>
          <a:ln/>
        </p:spPr>
        <p:txBody>
          <a:bodyPr wrap="none" lIns="0" tIns="0" rIns="0" bIns="0" rtlCol="0" anchor="t"/>
          <a:lstStyle/>
          <a:p>
            <a:pPr marL="0" indent="0" algn="l">
              <a:lnSpc>
                <a:spcPts val="2400"/>
              </a:lnSpc>
              <a:buNone/>
            </a:pPr>
            <a:r>
              <a:rPr lang="en-US" sz="2000" dirty="0">
                <a:solidFill>
                  <a:srgbClr val="2B3541"/>
                </a:solidFill>
                <a:latin typeface="Funnel Display" pitchFamily="34" charset="0"/>
                <a:ea typeface="Funnel Display" pitchFamily="34" charset="-122"/>
                <a:cs typeface="Funnel Display" pitchFamily="34" charset="-120"/>
              </a:rPr>
              <a:t>Vastupidavuse suurendamine tähendab sageli kõrgemaid kulusid.</a:t>
            </a:r>
            <a:endParaRPr lang="en-US" sz="2000" dirty="0"/>
          </a:p>
        </p:txBody>
      </p:sp>
      <p:sp>
        <p:nvSpPr>
          <p:cNvPr id="13" name="Shape 11"/>
          <p:cNvSpPr/>
          <p:nvPr/>
        </p:nvSpPr>
        <p:spPr>
          <a:xfrm>
            <a:off x="837724" y="5050988"/>
            <a:ext cx="471249" cy="471249"/>
          </a:xfrm>
          <a:prstGeom prst="roundRect">
            <a:avLst>
              <a:gd name="adj" fmla="val 18668"/>
            </a:avLst>
          </a:prstGeom>
          <a:solidFill>
            <a:srgbClr val="FAF5EB"/>
          </a:solidFill>
          <a:ln w="7620">
            <a:solidFill>
              <a:srgbClr val="D5CDBE"/>
            </a:solidFill>
            <a:prstDash val="solid"/>
          </a:ln>
        </p:spPr>
      </p:sp>
      <p:sp>
        <p:nvSpPr>
          <p:cNvPr id="14" name="Text 12"/>
          <p:cNvSpPr/>
          <p:nvPr/>
        </p:nvSpPr>
        <p:spPr>
          <a:xfrm>
            <a:off x="925532" y="5101828"/>
            <a:ext cx="295632" cy="369570"/>
          </a:xfrm>
          <a:prstGeom prst="rect">
            <a:avLst/>
          </a:prstGeom>
          <a:noFill/>
          <a:ln/>
        </p:spPr>
        <p:txBody>
          <a:bodyPr wrap="none" lIns="0" tIns="0" rIns="0" bIns="0" rtlCol="0" anchor="t"/>
          <a:lstStyle/>
          <a:p>
            <a:pPr marL="0" indent="0" algn="ctr">
              <a:lnSpc>
                <a:spcPts val="2300"/>
              </a:lnSpc>
              <a:buNone/>
            </a:pPr>
            <a:r>
              <a:rPr lang="en-US" sz="2000" dirty="0">
                <a:solidFill>
                  <a:srgbClr val="2B3541"/>
                </a:solidFill>
                <a:latin typeface="Funnel Display" pitchFamily="34" charset="0"/>
                <a:ea typeface="Funnel Display" pitchFamily="34" charset="-122"/>
                <a:cs typeface="Funnel Display" pitchFamily="34" charset="-120"/>
              </a:rPr>
              <a:t>4</a:t>
            </a:r>
            <a:endParaRPr lang="en-US" sz="2000" dirty="0"/>
          </a:p>
        </p:txBody>
      </p:sp>
      <p:sp>
        <p:nvSpPr>
          <p:cNvPr id="15" name="Text 13"/>
          <p:cNvSpPr/>
          <p:nvPr/>
        </p:nvSpPr>
        <p:spPr>
          <a:xfrm>
            <a:off x="1518404" y="5122902"/>
            <a:ext cx="9193887" cy="308015"/>
          </a:xfrm>
          <a:prstGeom prst="rect">
            <a:avLst/>
          </a:prstGeom>
          <a:noFill/>
          <a:ln/>
        </p:spPr>
        <p:txBody>
          <a:bodyPr wrap="none" lIns="0" tIns="0" rIns="0" bIns="0" rtlCol="0" anchor="t"/>
          <a:lstStyle/>
          <a:p>
            <a:pPr marL="0" indent="0" algn="l">
              <a:lnSpc>
                <a:spcPts val="2400"/>
              </a:lnSpc>
              <a:buNone/>
            </a:pPr>
            <a:r>
              <a:rPr lang="en-US" sz="2000" dirty="0">
                <a:solidFill>
                  <a:srgbClr val="2B3541"/>
                </a:solidFill>
                <a:latin typeface="Funnel Display" pitchFamily="34" charset="0"/>
                <a:ea typeface="Funnel Display" pitchFamily="34" charset="-122"/>
                <a:cs typeface="Funnel Display" pitchFamily="34" charset="-120"/>
              </a:rPr>
              <a:t>Tarneahela struktuur mõjutab vastupidavust rohkem kui lihtsalt elementide arv.</a:t>
            </a:r>
            <a:endParaRPr lang="en-US" sz="2000" dirty="0"/>
          </a:p>
        </p:txBody>
      </p:sp>
      <p:sp>
        <p:nvSpPr>
          <p:cNvPr id="16" name="Shape 14"/>
          <p:cNvSpPr/>
          <p:nvPr/>
        </p:nvSpPr>
        <p:spPr>
          <a:xfrm>
            <a:off x="837724" y="5941100"/>
            <a:ext cx="471249" cy="471249"/>
          </a:xfrm>
          <a:prstGeom prst="roundRect">
            <a:avLst>
              <a:gd name="adj" fmla="val 18668"/>
            </a:avLst>
          </a:prstGeom>
          <a:solidFill>
            <a:srgbClr val="FAF5EB"/>
          </a:solidFill>
          <a:ln w="7620">
            <a:solidFill>
              <a:srgbClr val="D5CDBE"/>
            </a:solidFill>
            <a:prstDash val="solid"/>
          </a:ln>
        </p:spPr>
      </p:sp>
      <p:sp>
        <p:nvSpPr>
          <p:cNvPr id="17" name="Text 15"/>
          <p:cNvSpPr/>
          <p:nvPr/>
        </p:nvSpPr>
        <p:spPr>
          <a:xfrm>
            <a:off x="925532" y="5991939"/>
            <a:ext cx="295632" cy="369570"/>
          </a:xfrm>
          <a:prstGeom prst="rect">
            <a:avLst/>
          </a:prstGeom>
          <a:noFill/>
          <a:ln/>
        </p:spPr>
        <p:txBody>
          <a:bodyPr wrap="none" lIns="0" tIns="0" rIns="0" bIns="0" rtlCol="0" anchor="t"/>
          <a:lstStyle/>
          <a:p>
            <a:pPr marL="0" indent="0" algn="ctr">
              <a:lnSpc>
                <a:spcPts val="2300"/>
              </a:lnSpc>
              <a:buNone/>
            </a:pPr>
            <a:r>
              <a:rPr lang="en-US" sz="2000" dirty="0">
                <a:solidFill>
                  <a:srgbClr val="2B3541"/>
                </a:solidFill>
                <a:latin typeface="Funnel Display" pitchFamily="34" charset="0"/>
                <a:ea typeface="Funnel Display" pitchFamily="34" charset="-122"/>
                <a:cs typeface="Funnel Display" pitchFamily="34" charset="-120"/>
              </a:rPr>
              <a:t>5</a:t>
            </a:r>
            <a:endParaRPr lang="en-US" sz="2000" dirty="0"/>
          </a:p>
        </p:txBody>
      </p:sp>
      <p:sp>
        <p:nvSpPr>
          <p:cNvPr id="18" name="Text 16"/>
          <p:cNvSpPr/>
          <p:nvPr/>
        </p:nvSpPr>
        <p:spPr>
          <a:xfrm>
            <a:off x="1518404" y="6013013"/>
            <a:ext cx="9457015" cy="308015"/>
          </a:xfrm>
          <a:prstGeom prst="rect">
            <a:avLst/>
          </a:prstGeom>
          <a:noFill/>
          <a:ln/>
        </p:spPr>
        <p:txBody>
          <a:bodyPr wrap="none" lIns="0" tIns="0" rIns="0" bIns="0" rtlCol="0" anchor="t"/>
          <a:lstStyle/>
          <a:p>
            <a:pPr marL="0" indent="0" algn="l">
              <a:lnSpc>
                <a:spcPts val="2400"/>
              </a:lnSpc>
              <a:buNone/>
            </a:pPr>
            <a:r>
              <a:rPr lang="en-US" sz="2000" dirty="0">
                <a:solidFill>
                  <a:srgbClr val="2B3541"/>
                </a:solidFill>
                <a:latin typeface="Funnel Display" pitchFamily="34" charset="0"/>
                <a:ea typeface="Funnel Display" pitchFamily="34" charset="-122"/>
                <a:cs typeface="Funnel Display" pitchFamily="34" charset="-120"/>
              </a:rPr>
              <a:t>Häirete juhtimiseks tuleb kasutada dünaamilisi ja adaptatiivseid juhtimismudeleid.</a:t>
            </a:r>
            <a:endParaRPr lang="en-US" sz="2000" dirty="0"/>
          </a:p>
        </p:txBody>
      </p:sp>
      <p:sp>
        <p:nvSpPr>
          <p:cNvPr id="19" name="Text 17"/>
          <p:cNvSpPr/>
          <p:nvPr/>
        </p:nvSpPr>
        <p:spPr>
          <a:xfrm>
            <a:off x="1151811" y="6883598"/>
            <a:ext cx="12640866" cy="335042"/>
          </a:xfrm>
          <a:prstGeom prst="rect">
            <a:avLst/>
          </a:prstGeom>
          <a:noFill/>
          <a:ln/>
        </p:spPr>
        <p:txBody>
          <a:bodyPr wrap="none" lIns="0" tIns="0" rIns="0" bIns="0" rtlCol="0" anchor="t"/>
          <a:lstStyle/>
          <a:p>
            <a:pPr marL="0" indent="0" algn="l">
              <a:lnSpc>
                <a:spcPts val="2600"/>
              </a:lnSpc>
              <a:buNone/>
            </a:pPr>
            <a:r>
              <a:rPr lang="en-US" sz="2000" b="1" dirty="0">
                <a:solidFill>
                  <a:srgbClr val="2B3541"/>
                </a:solidFill>
                <a:latin typeface="Funnel Sans" pitchFamily="34" charset="0"/>
                <a:ea typeface="Funnel Sans" pitchFamily="34" charset="-122"/>
                <a:cs typeface="Funnel Sans" pitchFamily="34" charset="-120"/>
              </a:rPr>
              <a:t>Tulemus:</a:t>
            </a:r>
            <a:r>
              <a:rPr lang="en-US" sz="2000" dirty="0">
                <a:solidFill>
                  <a:srgbClr val="2B3541"/>
                </a:solidFill>
                <a:latin typeface="Funnel Sans" pitchFamily="34" charset="0"/>
                <a:ea typeface="Funnel Sans" pitchFamily="34" charset="-122"/>
                <a:cs typeface="Funnel Sans" pitchFamily="34" charset="-120"/>
              </a:rPr>
              <a:t> tarneahela juhtimise eesmärk on leida tasakaal </a:t>
            </a:r>
            <a:r>
              <a:rPr lang="en-US" sz="2000" b="1" dirty="0">
                <a:solidFill>
                  <a:srgbClr val="1D1D1B"/>
                </a:solidFill>
                <a:latin typeface="Funnel Sans" pitchFamily="34" charset="0"/>
                <a:ea typeface="Funnel Sans" pitchFamily="34" charset="-122"/>
                <a:cs typeface="Funnel Sans" pitchFamily="34" charset="-120"/>
              </a:rPr>
              <a:t>efektiivsuse, paindlikkuse ja vastupidavuse vahel</a:t>
            </a:r>
            <a:r>
              <a:rPr lang="en-US" sz="2000" dirty="0">
                <a:solidFill>
                  <a:srgbClr val="2B3541"/>
                </a:solidFill>
                <a:latin typeface="Funnel Sans" pitchFamily="34" charset="0"/>
                <a:ea typeface="Funnel Sans" pitchFamily="34" charset="-122"/>
                <a:cs typeface="Funnel Sans" pitchFamily="34" charset="-120"/>
              </a:rPr>
              <a:t>.</a:t>
            </a:r>
            <a:endParaRPr lang="en-US" sz="2000" dirty="0"/>
          </a:p>
        </p:txBody>
      </p:sp>
      <p:sp>
        <p:nvSpPr>
          <p:cNvPr id="20" name="Shape 18"/>
          <p:cNvSpPr/>
          <p:nvPr/>
        </p:nvSpPr>
        <p:spPr>
          <a:xfrm>
            <a:off x="837724" y="6647974"/>
            <a:ext cx="22860" cy="806291"/>
          </a:xfrm>
          <a:prstGeom prst="rect">
            <a:avLst/>
          </a:prstGeom>
          <a:solidFill>
            <a:srgbClr val="3371A5"/>
          </a:solidFill>
          <a:ln/>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374583"/>
            <a:ext cx="4928354"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Funnel Display" pitchFamily="34" charset="0"/>
                <a:ea typeface="Funnel Display" pitchFamily="34" charset="-122"/>
                <a:cs typeface="Funnel Display" pitchFamily="34" charset="-120"/>
              </a:rPr>
              <a:t>Lõpudiskussioon</a:t>
            </a:r>
            <a:endParaRPr lang="en-US" sz="3850" dirty="0"/>
          </a:p>
        </p:txBody>
      </p:sp>
      <p:sp>
        <p:nvSpPr>
          <p:cNvPr id="4" name="Text 1"/>
          <p:cNvSpPr/>
          <p:nvPr/>
        </p:nvSpPr>
        <p:spPr>
          <a:xfrm>
            <a:off x="837724" y="3304580"/>
            <a:ext cx="7468553" cy="2550319"/>
          </a:xfrm>
          <a:prstGeom prst="rect">
            <a:avLst/>
          </a:prstGeom>
          <a:noFill/>
          <a:ln/>
        </p:spPr>
        <p:txBody>
          <a:bodyPr wrap="square" lIns="0" tIns="0" rIns="0" bIns="0" rtlCol="0" anchor="t"/>
          <a:lstStyle/>
          <a:p>
            <a:pPr marL="0" indent="0" algn="l">
              <a:lnSpc>
                <a:spcPts val="6650"/>
              </a:lnSpc>
              <a:buNone/>
            </a:pPr>
            <a:r>
              <a:rPr lang="en-US" sz="5350" dirty="0">
                <a:solidFill>
                  <a:srgbClr val="051D3A"/>
                </a:solidFill>
                <a:latin typeface="Funnel Display" pitchFamily="34" charset="0"/>
                <a:ea typeface="Funnel Display" pitchFamily="34" charset="-122"/>
                <a:cs typeface="Funnel Display" pitchFamily="34" charset="-120"/>
              </a:rPr>
              <a:t>Millised strateegiad sobivad just teile kõige paremini?</a:t>
            </a:r>
            <a:endParaRPr lang="en-US" sz="53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2115979"/>
            <a:ext cx="10762655"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Funnel Display" pitchFamily="34" charset="0"/>
                <a:ea typeface="Funnel Display" pitchFamily="34" charset="-122"/>
                <a:cs typeface="Funnel Display" pitchFamily="34" charset="-120"/>
              </a:rPr>
              <a:t>Globaalsed tarneahelad on üha haavatavamad</a:t>
            </a:r>
            <a:endParaRPr lang="en-US" sz="3850" dirty="0"/>
          </a:p>
        </p:txBody>
      </p:sp>
      <p:sp>
        <p:nvSpPr>
          <p:cNvPr id="3" name="Text 1"/>
          <p:cNvSpPr/>
          <p:nvPr/>
        </p:nvSpPr>
        <p:spPr>
          <a:xfrm>
            <a:off x="837724" y="2815590"/>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051D3A"/>
                </a:solidFill>
                <a:latin typeface="Funnel Display" pitchFamily="34" charset="0"/>
                <a:ea typeface="Funnel Display" pitchFamily="34" charset="-122"/>
                <a:cs typeface="Funnel Display" pitchFamily="34" charset="-120"/>
              </a:rPr>
              <a:t>Neid mõjutavad:</a:t>
            </a:r>
            <a:endParaRPr lang="en-US" sz="1900" dirty="0"/>
          </a:p>
        </p:txBody>
      </p:sp>
      <p:sp>
        <p:nvSpPr>
          <p:cNvPr id="4" name="Shape 2"/>
          <p:cNvSpPr/>
          <p:nvPr/>
        </p:nvSpPr>
        <p:spPr>
          <a:xfrm>
            <a:off x="837724" y="3437692"/>
            <a:ext cx="6372701" cy="1233249"/>
          </a:xfrm>
          <a:prstGeom prst="roundRect">
            <a:avLst>
              <a:gd name="adj" fmla="val 8897"/>
            </a:avLst>
          </a:prstGeom>
          <a:solidFill>
            <a:srgbClr val="FAF5EB"/>
          </a:solidFill>
          <a:ln w="22860">
            <a:solidFill>
              <a:srgbClr val="D5CDBE"/>
            </a:solidFill>
            <a:prstDash val="solid"/>
          </a:ln>
        </p:spPr>
      </p:sp>
      <p:sp>
        <p:nvSpPr>
          <p:cNvPr id="5" name="Shape 3"/>
          <p:cNvSpPr/>
          <p:nvPr/>
        </p:nvSpPr>
        <p:spPr>
          <a:xfrm>
            <a:off x="814864" y="3437692"/>
            <a:ext cx="91440" cy="1233249"/>
          </a:xfrm>
          <a:prstGeom prst="roundRect">
            <a:avLst>
              <a:gd name="adj" fmla="val 96208"/>
            </a:avLst>
          </a:prstGeom>
          <a:solidFill>
            <a:srgbClr val="3371A5"/>
          </a:solidFill>
          <a:ln/>
        </p:spPr>
      </p:sp>
      <p:sp>
        <p:nvSpPr>
          <p:cNvPr id="6" name="Text 4"/>
          <p:cNvSpPr/>
          <p:nvPr/>
        </p:nvSpPr>
        <p:spPr>
          <a:xfrm>
            <a:off x="1138595" y="3669982"/>
            <a:ext cx="5077897"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Geopoliitilised ja makromajanduslikud riskid</a:t>
            </a:r>
            <a:endParaRPr lang="en-US" sz="1900" dirty="0"/>
          </a:p>
        </p:txBody>
      </p:sp>
      <p:sp>
        <p:nvSpPr>
          <p:cNvPr id="7" name="Text 5"/>
          <p:cNvSpPr/>
          <p:nvPr/>
        </p:nvSpPr>
        <p:spPr>
          <a:xfrm>
            <a:off x="1138595" y="4103608"/>
            <a:ext cx="5839539" cy="335042"/>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Nt sõjad, tollibarjäärid</a:t>
            </a:r>
            <a:endParaRPr lang="en-US" sz="1600" dirty="0"/>
          </a:p>
        </p:txBody>
      </p:sp>
      <p:sp>
        <p:nvSpPr>
          <p:cNvPr id="8" name="Shape 6"/>
          <p:cNvSpPr/>
          <p:nvPr/>
        </p:nvSpPr>
        <p:spPr>
          <a:xfrm>
            <a:off x="7419856" y="3437692"/>
            <a:ext cx="6372820" cy="1233249"/>
          </a:xfrm>
          <a:prstGeom prst="roundRect">
            <a:avLst>
              <a:gd name="adj" fmla="val 8897"/>
            </a:avLst>
          </a:prstGeom>
          <a:solidFill>
            <a:srgbClr val="FAF5EB"/>
          </a:solidFill>
          <a:ln w="22860">
            <a:solidFill>
              <a:srgbClr val="D5CDBE"/>
            </a:solidFill>
            <a:prstDash val="solid"/>
          </a:ln>
        </p:spPr>
      </p:sp>
      <p:sp>
        <p:nvSpPr>
          <p:cNvPr id="9" name="Shape 7"/>
          <p:cNvSpPr/>
          <p:nvPr/>
        </p:nvSpPr>
        <p:spPr>
          <a:xfrm>
            <a:off x="7396996" y="3437692"/>
            <a:ext cx="91440" cy="1233249"/>
          </a:xfrm>
          <a:prstGeom prst="roundRect">
            <a:avLst>
              <a:gd name="adj" fmla="val 96208"/>
            </a:avLst>
          </a:prstGeom>
          <a:solidFill>
            <a:srgbClr val="3371A5"/>
          </a:solidFill>
          <a:ln/>
        </p:spPr>
      </p:sp>
      <p:sp>
        <p:nvSpPr>
          <p:cNvPr id="10" name="Text 8"/>
          <p:cNvSpPr/>
          <p:nvPr/>
        </p:nvSpPr>
        <p:spPr>
          <a:xfrm>
            <a:off x="7720727" y="3669982"/>
            <a:ext cx="4258866"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Kliimamuutused ja loodusõnnetused</a:t>
            </a:r>
            <a:endParaRPr lang="en-US" sz="1900" dirty="0"/>
          </a:p>
        </p:txBody>
      </p:sp>
      <p:sp>
        <p:nvSpPr>
          <p:cNvPr id="11" name="Text 9"/>
          <p:cNvSpPr/>
          <p:nvPr/>
        </p:nvSpPr>
        <p:spPr>
          <a:xfrm>
            <a:off x="7720727" y="4103608"/>
            <a:ext cx="5839658" cy="335042"/>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Looduslikud katastroofid ja pikaajalised kliimamuutused</a:t>
            </a:r>
            <a:endParaRPr lang="en-US" sz="1600" dirty="0"/>
          </a:p>
        </p:txBody>
      </p:sp>
      <p:sp>
        <p:nvSpPr>
          <p:cNvPr id="12" name="Shape 10"/>
          <p:cNvSpPr/>
          <p:nvPr/>
        </p:nvSpPr>
        <p:spPr>
          <a:xfrm>
            <a:off x="837724" y="4880372"/>
            <a:ext cx="6372701" cy="1233249"/>
          </a:xfrm>
          <a:prstGeom prst="roundRect">
            <a:avLst>
              <a:gd name="adj" fmla="val 8897"/>
            </a:avLst>
          </a:prstGeom>
          <a:solidFill>
            <a:srgbClr val="FAF5EB"/>
          </a:solidFill>
          <a:ln w="22860">
            <a:solidFill>
              <a:srgbClr val="D5CDBE"/>
            </a:solidFill>
            <a:prstDash val="solid"/>
          </a:ln>
        </p:spPr>
      </p:sp>
      <p:sp>
        <p:nvSpPr>
          <p:cNvPr id="13" name="Shape 11"/>
          <p:cNvSpPr/>
          <p:nvPr/>
        </p:nvSpPr>
        <p:spPr>
          <a:xfrm>
            <a:off x="814864" y="4880372"/>
            <a:ext cx="91440" cy="1233249"/>
          </a:xfrm>
          <a:prstGeom prst="roundRect">
            <a:avLst>
              <a:gd name="adj" fmla="val 96208"/>
            </a:avLst>
          </a:prstGeom>
          <a:solidFill>
            <a:srgbClr val="3371A5"/>
          </a:solidFill>
          <a:ln/>
        </p:spPr>
      </p:sp>
      <p:sp>
        <p:nvSpPr>
          <p:cNvPr id="14" name="Text 12"/>
          <p:cNvSpPr/>
          <p:nvPr/>
        </p:nvSpPr>
        <p:spPr>
          <a:xfrm>
            <a:off x="1138595" y="5112663"/>
            <a:ext cx="3392567"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Küberriskid ja infoturbe ohud</a:t>
            </a:r>
            <a:endParaRPr lang="en-US" sz="1900" dirty="0"/>
          </a:p>
        </p:txBody>
      </p:sp>
      <p:sp>
        <p:nvSpPr>
          <p:cNvPr id="15" name="Text 13"/>
          <p:cNvSpPr/>
          <p:nvPr/>
        </p:nvSpPr>
        <p:spPr>
          <a:xfrm>
            <a:off x="1138595" y="5546288"/>
            <a:ext cx="5839539" cy="335042"/>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Digitaalsed ründed ja andmete turvalisus</a:t>
            </a:r>
            <a:endParaRPr lang="en-US" sz="1600" dirty="0"/>
          </a:p>
        </p:txBody>
      </p:sp>
      <p:sp>
        <p:nvSpPr>
          <p:cNvPr id="16" name="Shape 14"/>
          <p:cNvSpPr/>
          <p:nvPr/>
        </p:nvSpPr>
        <p:spPr>
          <a:xfrm>
            <a:off x="7419856" y="4880372"/>
            <a:ext cx="6372820" cy="1233249"/>
          </a:xfrm>
          <a:prstGeom prst="roundRect">
            <a:avLst>
              <a:gd name="adj" fmla="val 8897"/>
            </a:avLst>
          </a:prstGeom>
          <a:solidFill>
            <a:srgbClr val="FAF5EB"/>
          </a:solidFill>
          <a:ln w="22860">
            <a:solidFill>
              <a:srgbClr val="D5CDBE"/>
            </a:solidFill>
            <a:prstDash val="solid"/>
          </a:ln>
        </p:spPr>
      </p:sp>
      <p:sp>
        <p:nvSpPr>
          <p:cNvPr id="17" name="Shape 15"/>
          <p:cNvSpPr/>
          <p:nvPr/>
        </p:nvSpPr>
        <p:spPr>
          <a:xfrm>
            <a:off x="7396996" y="4880372"/>
            <a:ext cx="91440" cy="1233249"/>
          </a:xfrm>
          <a:prstGeom prst="roundRect">
            <a:avLst>
              <a:gd name="adj" fmla="val 96208"/>
            </a:avLst>
          </a:prstGeom>
          <a:solidFill>
            <a:srgbClr val="3371A5"/>
          </a:solidFill>
          <a:ln/>
        </p:spPr>
      </p:sp>
      <p:sp>
        <p:nvSpPr>
          <p:cNvPr id="18" name="Text 16"/>
          <p:cNvSpPr/>
          <p:nvPr/>
        </p:nvSpPr>
        <p:spPr>
          <a:xfrm>
            <a:off x="7720727" y="5112663"/>
            <a:ext cx="5401032"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Logistilised kitsaskohad ja nõudluse kõikumine</a:t>
            </a:r>
            <a:endParaRPr lang="en-US" sz="1900" dirty="0"/>
          </a:p>
        </p:txBody>
      </p:sp>
      <p:sp>
        <p:nvSpPr>
          <p:cNvPr id="19" name="Text 17"/>
          <p:cNvSpPr/>
          <p:nvPr/>
        </p:nvSpPr>
        <p:spPr>
          <a:xfrm>
            <a:off x="7720727" y="5546288"/>
            <a:ext cx="5839658" cy="335042"/>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Transpordi- ja nõudlusega seotud häired</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37724" y="2044779"/>
            <a:ext cx="8702397"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Funnel Display" pitchFamily="34" charset="0"/>
                <a:ea typeface="Funnel Display" pitchFamily="34" charset="-122"/>
                <a:cs typeface="Funnel Display" pitchFamily="34" charset="-120"/>
              </a:rPr>
              <a:t>Millest sõltub tarneahela haavatavus?</a:t>
            </a:r>
            <a:endParaRPr lang="en-US" sz="3850" dirty="0"/>
          </a:p>
        </p:txBody>
      </p:sp>
      <p:sp>
        <p:nvSpPr>
          <p:cNvPr id="3" name="Shape 1"/>
          <p:cNvSpPr/>
          <p:nvPr/>
        </p:nvSpPr>
        <p:spPr>
          <a:xfrm>
            <a:off x="837724" y="3079552"/>
            <a:ext cx="471249" cy="471249"/>
          </a:xfrm>
          <a:prstGeom prst="roundRect">
            <a:avLst>
              <a:gd name="adj" fmla="val 18668"/>
            </a:avLst>
          </a:prstGeom>
          <a:solidFill>
            <a:srgbClr val="FAF5EB"/>
          </a:solidFill>
          <a:ln w="7620">
            <a:solidFill>
              <a:srgbClr val="D5CDBE"/>
            </a:solidFill>
            <a:prstDash val="solid"/>
          </a:ln>
        </p:spPr>
      </p:sp>
      <p:sp>
        <p:nvSpPr>
          <p:cNvPr id="4" name="Text 2"/>
          <p:cNvSpPr/>
          <p:nvPr/>
        </p:nvSpPr>
        <p:spPr>
          <a:xfrm>
            <a:off x="925532" y="3130391"/>
            <a:ext cx="295632" cy="369570"/>
          </a:xfrm>
          <a:prstGeom prst="rect">
            <a:avLst/>
          </a:prstGeom>
          <a:noFill/>
          <a:ln/>
        </p:spPr>
        <p:txBody>
          <a:bodyPr wrap="none" lIns="0" tIns="0" rIns="0" bIns="0" rtlCol="0" anchor="t"/>
          <a:lstStyle/>
          <a:p>
            <a:pPr marL="0" indent="0" algn="ctr">
              <a:lnSpc>
                <a:spcPts val="2300"/>
              </a:lnSpc>
              <a:buNone/>
            </a:pPr>
            <a:r>
              <a:rPr lang="en-US" sz="2300" dirty="0">
                <a:solidFill>
                  <a:srgbClr val="2B3541"/>
                </a:solidFill>
                <a:latin typeface="Funnel Display" pitchFamily="34" charset="0"/>
                <a:ea typeface="Funnel Display" pitchFamily="34" charset="-122"/>
                <a:cs typeface="Funnel Display" pitchFamily="34" charset="-120"/>
              </a:rPr>
              <a:t>1</a:t>
            </a:r>
            <a:endParaRPr lang="en-US" sz="2300" dirty="0"/>
          </a:p>
        </p:txBody>
      </p:sp>
      <p:sp>
        <p:nvSpPr>
          <p:cNvPr id="5" name="Text 3"/>
          <p:cNvSpPr/>
          <p:nvPr/>
        </p:nvSpPr>
        <p:spPr>
          <a:xfrm>
            <a:off x="1518404" y="3151465"/>
            <a:ext cx="4341852"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Mis mõjutab tarneahela haavatavust?</a:t>
            </a:r>
            <a:endParaRPr lang="en-US" sz="1900" dirty="0"/>
          </a:p>
        </p:txBody>
      </p:sp>
      <p:sp>
        <p:nvSpPr>
          <p:cNvPr id="6" name="Text 4"/>
          <p:cNvSpPr/>
          <p:nvPr/>
        </p:nvSpPr>
        <p:spPr>
          <a:xfrm>
            <a:off x="1518404" y="3585091"/>
            <a:ext cx="5665827" cy="670084"/>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Mida pikemad ja keerukamad on tarneahelad, seda haavatavamad nad on.</a:t>
            </a:r>
            <a:endParaRPr lang="en-US" sz="1600" dirty="0"/>
          </a:p>
        </p:txBody>
      </p:sp>
      <p:sp>
        <p:nvSpPr>
          <p:cNvPr id="7" name="Shape 5"/>
          <p:cNvSpPr/>
          <p:nvPr/>
        </p:nvSpPr>
        <p:spPr>
          <a:xfrm>
            <a:off x="7446050" y="3079552"/>
            <a:ext cx="471249" cy="471249"/>
          </a:xfrm>
          <a:prstGeom prst="roundRect">
            <a:avLst>
              <a:gd name="adj" fmla="val 18668"/>
            </a:avLst>
          </a:prstGeom>
          <a:solidFill>
            <a:srgbClr val="FAF5EB"/>
          </a:solidFill>
          <a:ln w="7620">
            <a:solidFill>
              <a:srgbClr val="D5CDBE"/>
            </a:solidFill>
            <a:prstDash val="solid"/>
          </a:ln>
        </p:spPr>
      </p:sp>
      <p:sp>
        <p:nvSpPr>
          <p:cNvPr id="8" name="Text 6"/>
          <p:cNvSpPr/>
          <p:nvPr/>
        </p:nvSpPr>
        <p:spPr>
          <a:xfrm>
            <a:off x="7533858" y="3130391"/>
            <a:ext cx="295632" cy="369570"/>
          </a:xfrm>
          <a:prstGeom prst="rect">
            <a:avLst/>
          </a:prstGeom>
          <a:noFill/>
          <a:ln/>
        </p:spPr>
        <p:txBody>
          <a:bodyPr wrap="none" lIns="0" tIns="0" rIns="0" bIns="0" rtlCol="0" anchor="t"/>
          <a:lstStyle/>
          <a:p>
            <a:pPr marL="0" indent="0" algn="ctr">
              <a:lnSpc>
                <a:spcPts val="2300"/>
              </a:lnSpc>
              <a:buNone/>
            </a:pPr>
            <a:r>
              <a:rPr lang="en-US" sz="2300" dirty="0">
                <a:solidFill>
                  <a:srgbClr val="2B3541"/>
                </a:solidFill>
                <a:latin typeface="Funnel Display" pitchFamily="34" charset="0"/>
                <a:ea typeface="Funnel Display" pitchFamily="34" charset="-122"/>
                <a:cs typeface="Funnel Display" pitchFamily="34" charset="-120"/>
              </a:rPr>
              <a:t>2</a:t>
            </a:r>
            <a:endParaRPr lang="en-US" sz="2300" dirty="0"/>
          </a:p>
        </p:txBody>
      </p:sp>
      <p:sp>
        <p:nvSpPr>
          <p:cNvPr id="9" name="Text 7"/>
          <p:cNvSpPr/>
          <p:nvPr/>
        </p:nvSpPr>
        <p:spPr>
          <a:xfrm>
            <a:off x="8126730" y="3151465"/>
            <a:ext cx="2633067"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Riskid kuhjuvad ahelas</a:t>
            </a:r>
            <a:endParaRPr lang="en-US" sz="1900" dirty="0"/>
          </a:p>
        </p:txBody>
      </p:sp>
      <p:sp>
        <p:nvSpPr>
          <p:cNvPr id="10" name="Text 8"/>
          <p:cNvSpPr/>
          <p:nvPr/>
        </p:nvSpPr>
        <p:spPr>
          <a:xfrm>
            <a:off x="8126730" y="3585091"/>
            <a:ext cx="5665946" cy="1005126"/>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Riskid eraldivõetuna võivad olla väikese mõju ja tõenäosusega, kuid ahelas need võimenduvad ja tõenäosus, et üks nendest paljudest riskidest realiseerub on kõrge. </a:t>
            </a:r>
            <a:endParaRPr lang="en-US" sz="1600" dirty="0"/>
          </a:p>
        </p:txBody>
      </p:sp>
      <p:sp>
        <p:nvSpPr>
          <p:cNvPr id="11" name="Shape 9"/>
          <p:cNvSpPr/>
          <p:nvPr/>
        </p:nvSpPr>
        <p:spPr>
          <a:xfrm>
            <a:off x="837724" y="5009078"/>
            <a:ext cx="471249" cy="471249"/>
          </a:xfrm>
          <a:prstGeom prst="roundRect">
            <a:avLst>
              <a:gd name="adj" fmla="val 18668"/>
            </a:avLst>
          </a:prstGeom>
          <a:solidFill>
            <a:srgbClr val="FAF5EB"/>
          </a:solidFill>
          <a:ln w="7620">
            <a:solidFill>
              <a:srgbClr val="D5CDBE"/>
            </a:solidFill>
            <a:prstDash val="solid"/>
          </a:ln>
        </p:spPr>
      </p:sp>
      <p:sp>
        <p:nvSpPr>
          <p:cNvPr id="12" name="Text 10"/>
          <p:cNvSpPr/>
          <p:nvPr/>
        </p:nvSpPr>
        <p:spPr>
          <a:xfrm>
            <a:off x="925532" y="5059918"/>
            <a:ext cx="295632" cy="369570"/>
          </a:xfrm>
          <a:prstGeom prst="rect">
            <a:avLst/>
          </a:prstGeom>
          <a:noFill/>
          <a:ln/>
        </p:spPr>
        <p:txBody>
          <a:bodyPr wrap="none" lIns="0" tIns="0" rIns="0" bIns="0" rtlCol="0" anchor="t"/>
          <a:lstStyle/>
          <a:p>
            <a:pPr marL="0" indent="0" algn="ctr">
              <a:lnSpc>
                <a:spcPts val="2300"/>
              </a:lnSpc>
              <a:buNone/>
            </a:pPr>
            <a:r>
              <a:rPr lang="en-US" sz="2300" dirty="0">
                <a:solidFill>
                  <a:srgbClr val="2B3541"/>
                </a:solidFill>
                <a:latin typeface="Funnel Display" pitchFamily="34" charset="0"/>
                <a:ea typeface="Funnel Display" pitchFamily="34" charset="-122"/>
                <a:cs typeface="Funnel Display" pitchFamily="34" charset="-120"/>
              </a:rPr>
              <a:t>3</a:t>
            </a:r>
            <a:endParaRPr lang="en-US" sz="2300" dirty="0"/>
          </a:p>
        </p:txBody>
      </p:sp>
      <p:sp>
        <p:nvSpPr>
          <p:cNvPr id="13" name="Text 11"/>
          <p:cNvSpPr/>
          <p:nvPr/>
        </p:nvSpPr>
        <p:spPr>
          <a:xfrm>
            <a:off x="1518404" y="5080992"/>
            <a:ext cx="4502706"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Riski ei saa kunagi täielikult kõrvaldada</a:t>
            </a:r>
            <a:endParaRPr lang="en-US" sz="1900" dirty="0"/>
          </a:p>
        </p:txBody>
      </p:sp>
      <p:sp>
        <p:nvSpPr>
          <p:cNvPr id="14" name="Text 12"/>
          <p:cNvSpPr/>
          <p:nvPr/>
        </p:nvSpPr>
        <p:spPr>
          <a:xfrm>
            <a:off x="1518404" y="5514618"/>
            <a:ext cx="5665827" cy="670084"/>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Kuid potentsiaalsete haavatavuste tuvastamiseks ja halvimaks valmistumiseks on siiski võimalik palju ära teha.</a:t>
            </a:r>
            <a:endParaRPr lang="en-US" sz="1600" dirty="0"/>
          </a:p>
        </p:txBody>
      </p:sp>
      <p:sp>
        <p:nvSpPr>
          <p:cNvPr id="15" name="Shape 13"/>
          <p:cNvSpPr/>
          <p:nvPr/>
        </p:nvSpPr>
        <p:spPr>
          <a:xfrm>
            <a:off x="7446050" y="5009078"/>
            <a:ext cx="471249" cy="471249"/>
          </a:xfrm>
          <a:prstGeom prst="roundRect">
            <a:avLst>
              <a:gd name="adj" fmla="val 18668"/>
            </a:avLst>
          </a:prstGeom>
          <a:solidFill>
            <a:srgbClr val="FAF5EB"/>
          </a:solidFill>
          <a:ln w="7620">
            <a:solidFill>
              <a:srgbClr val="D5CDBE"/>
            </a:solidFill>
            <a:prstDash val="solid"/>
          </a:ln>
        </p:spPr>
      </p:sp>
      <p:sp>
        <p:nvSpPr>
          <p:cNvPr id="16" name="Text 14"/>
          <p:cNvSpPr/>
          <p:nvPr/>
        </p:nvSpPr>
        <p:spPr>
          <a:xfrm>
            <a:off x="7533858" y="5059918"/>
            <a:ext cx="295632" cy="369570"/>
          </a:xfrm>
          <a:prstGeom prst="rect">
            <a:avLst/>
          </a:prstGeom>
          <a:noFill/>
          <a:ln/>
        </p:spPr>
        <p:txBody>
          <a:bodyPr wrap="none" lIns="0" tIns="0" rIns="0" bIns="0" rtlCol="0" anchor="t"/>
          <a:lstStyle/>
          <a:p>
            <a:pPr marL="0" indent="0" algn="ctr">
              <a:lnSpc>
                <a:spcPts val="2300"/>
              </a:lnSpc>
              <a:buNone/>
            </a:pPr>
            <a:r>
              <a:rPr lang="en-US" sz="2300" dirty="0">
                <a:solidFill>
                  <a:srgbClr val="2B3541"/>
                </a:solidFill>
                <a:latin typeface="Funnel Display" pitchFamily="34" charset="0"/>
                <a:ea typeface="Funnel Display" pitchFamily="34" charset="-122"/>
                <a:cs typeface="Funnel Display" pitchFamily="34" charset="-120"/>
              </a:rPr>
              <a:t>4</a:t>
            </a:r>
            <a:endParaRPr lang="en-US" sz="2300" dirty="0"/>
          </a:p>
        </p:txBody>
      </p:sp>
      <p:sp>
        <p:nvSpPr>
          <p:cNvPr id="17" name="Text 15"/>
          <p:cNvSpPr/>
          <p:nvPr/>
        </p:nvSpPr>
        <p:spPr>
          <a:xfrm>
            <a:off x="8126730" y="5080992"/>
            <a:ext cx="2736056"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Funnel Display" pitchFamily="34" charset="0"/>
                <a:ea typeface="Funnel Display" pitchFamily="34" charset="-122"/>
                <a:cs typeface="Funnel Display" pitchFamily="34" charset="-120"/>
              </a:rPr>
              <a:t>Proaktiivne lähenemine</a:t>
            </a:r>
            <a:endParaRPr lang="en-US" sz="1900" dirty="0"/>
          </a:p>
        </p:txBody>
      </p:sp>
      <p:sp>
        <p:nvSpPr>
          <p:cNvPr id="18" name="Text 16"/>
          <p:cNvSpPr/>
          <p:nvPr/>
        </p:nvSpPr>
        <p:spPr>
          <a:xfrm>
            <a:off x="8126730" y="5514618"/>
            <a:ext cx="5665946" cy="335042"/>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Funnel Sans" pitchFamily="34" charset="0"/>
                <a:ea typeface="Funnel Sans" pitchFamily="34" charset="-122"/>
                <a:cs typeface="Funnel Sans" pitchFamily="34" charset="-120"/>
              </a:rPr>
              <a:t>Proaktiivne lähenemine on alati soodsam kui reaktiivne</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35DE1-4222-6BEB-7630-31B1BED846C7}"/>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20516614-936F-996C-CFD0-85E01231DCBA}"/>
              </a:ext>
            </a:extLst>
          </p:cNvPr>
          <p:cNvSpPr/>
          <p:nvPr/>
        </p:nvSpPr>
        <p:spPr>
          <a:xfrm>
            <a:off x="818674" y="562808"/>
            <a:ext cx="6708338" cy="481608"/>
          </a:xfrm>
          <a:prstGeom prst="rect">
            <a:avLst/>
          </a:prstGeom>
          <a:noFill/>
          <a:ln/>
        </p:spPr>
        <p:txBody>
          <a:bodyPr wrap="none" lIns="0" tIns="0" rIns="0" bIns="0" rtlCol="0" anchor="t"/>
          <a:lstStyle/>
          <a:p>
            <a:pPr marL="0" indent="0" algn="l">
              <a:lnSpc>
                <a:spcPts val="3750"/>
              </a:lnSpc>
              <a:buNone/>
            </a:pPr>
            <a:r>
              <a:rPr lang="en-US" sz="3000" dirty="0" err="1">
                <a:solidFill>
                  <a:srgbClr val="051D3A"/>
                </a:solidFill>
                <a:latin typeface="Funnel Display" pitchFamily="34" charset="0"/>
                <a:ea typeface="Funnel Display" pitchFamily="34" charset="-122"/>
                <a:cs typeface="Funnel Display" pitchFamily="34" charset="-120"/>
              </a:rPr>
              <a:t>Tarneahela</a:t>
            </a:r>
            <a:r>
              <a:rPr lang="en-US" sz="3000" dirty="0">
                <a:solidFill>
                  <a:srgbClr val="051D3A"/>
                </a:solidFill>
                <a:latin typeface="Funnel Display" pitchFamily="34" charset="0"/>
                <a:ea typeface="Funnel Display" pitchFamily="34" charset="-122"/>
                <a:cs typeface="Funnel Display" pitchFamily="34" charset="-120"/>
              </a:rPr>
              <a:t> </a:t>
            </a:r>
            <a:r>
              <a:rPr lang="et-EE" sz="3000" dirty="0">
                <a:solidFill>
                  <a:srgbClr val="051D3A"/>
                </a:solidFill>
                <a:latin typeface="Funnel Display" pitchFamily="34" charset="0"/>
                <a:ea typeface="Funnel Display" pitchFamily="34" charset="-122"/>
                <a:cs typeface="Funnel Display" pitchFamily="34" charset="-120"/>
              </a:rPr>
              <a:t>pikkuse</a:t>
            </a:r>
            <a:r>
              <a:rPr lang="en-US" sz="3000" dirty="0">
                <a:solidFill>
                  <a:srgbClr val="051D3A"/>
                </a:solidFill>
                <a:latin typeface="Funnel Display" pitchFamily="34" charset="0"/>
                <a:ea typeface="Funnel Display" pitchFamily="34" charset="-122"/>
                <a:cs typeface="Funnel Display" pitchFamily="34" charset="-120"/>
              </a:rPr>
              <a:t> </a:t>
            </a:r>
            <a:r>
              <a:rPr lang="en-US" sz="3000" dirty="0" err="1">
                <a:solidFill>
                  <a:srgbClr val="051D3A"/>
                </a:solidFill>
                <a:latin typeface="Funnel Display" pitchFamily="34" charset="0"/>
                <a:ea typeface="Funnel Display" pitchFamily="34" charset="-122"/>
                <a:cs typeface="Funnel Display" pitchFamily="34" charset="-120"/>
              </a:rPr>
              <a:t>mõju</a:t>
            </a:r>
            <a:r>
              <a:rPr lang="en-US" sz="3000" dirty="0">
                <a:solidFill>
                  <a:srgbClr val="051D3A"/>
                </a:solidFill>
                <a:latin typeface="Funnel Display" pitchFamily="34" charset="0"/>
                <a:ea typeface="Funnel Display" pitchFamily="34" charset="-122"/>
                <a:cs typeface="Funnel Display" pitchFamily="34" charset="-120"/>
              </a:rPr>
              <a:t> </a:t>
            </a:r>
            <a:r>
              <a:rPr lang="et-EE" sz="3000" dirty="0">
                <a:solidFill>
                  <a:srgbClr val="051D3A"/>
                </a:solidFill>
                <a:latin typeface="Funnel Display" pitchFamily="34" charset="0"/>
                <a:ea typeface="Funnel Display" pitchFamily="34" charset="-122"/>
                <a:cs typeface="Funnel Display" pitchFamily="34" charset="-120"/>
              </a:rPr>
              <a:t>riskidele</a:t>
            </a:r>
            <a:endParaRPr lang="en-US" sz="3000" dirty="0"/>
          </a:p>
        </p:txBody>
      </p:sp>
      <p:sp>
        <p:nvSpPr>
          <p:cNvPr id="3" name="Text 1">
            <a:extLst>
              <a:ext uri="{FF2B5EF4-FFF2-40B4-BE49-F238E27FC236}">
                <a16:creationId xmlns:a16="http://schemas.microsoft.com/office/drawing/2014/main" id="{E980C253-1BF5-051E-F1FB-46130D9CB830}"/>
              </a:ext>
            </a:extLst>
          </p:cNvPr>
          <p:cNvSpPr/>
          <p:nvPr/>
        </p:nvSpPr>
        <p:spPr>
          <a:xfrm>
            <a:off x="818674" y="1095613"/>
            <a:ext cx="4690586" cy="240744"/>
          </a:xfrm>
          <a:prstGeom prst="rect">
            <a:avLst/>
          </a:prstGeom>
          <a:noFill/>
          <a:ln/>
        </p:spPr>
        <p:txBody>
          <a:bodyPr wrap="none" lIns="0" tIns="0" rIns="0" bIns="0" rtlCol="0" anchor="t"/>
          <a:lstStyle/>
          <a:p>
            <a:pPr marL="0" indent="0" algn="l">
              <a:lnSpc>
                <a:spcPts val="1850"/>
              </a:lnSpc>
              <a:buNone/>
            </a:pPr>
            <a:endParaRPr lang="en-US" sz="1500" dirty="0"/>
          </a:p>
        </p:txBody>
      </p:sp>
      <p:sp>
        <p:nvSpPr>
          <p:cNvPr id="4" name="Text 2">
            <a:extLst>
              <a:ext uri="{FF2B5EF4-FFF2-40B4-BE49-F238E27FC236}">
                <a16:creationId xmlns:a16="http://schemas.microsoft.com/office/drawing/2014/main" id="{997F70EF-93E6-AB13-E745-55FDE55E17A9}"/>
              </a:ext>
            </a:extLst>
          </p:cNvPr>
          <p:cNvSpPr/>
          <p:nvPr/>
        </p:nvSpPr>
        <p:spPr>
          <a:xfrm>
            <a:off x="818674" y="1387554"/>
            <a:ext cx="3054826" cy="288965"/>
          </a:xfrm>
          <a:prstGeom prst="rect">
            <a:avLst/>
          </a:prstGeom>
          <a:noFill/>
          <a:ln/>
        </p:spPr>
        <p:txBody>
          <a:bodyPr wrap="none" lIns="0" tIns="0" rIns="0" bIns="0" rtlCol="0" anchor="t"/>
          <a:lstStyle/>
          <a:p>
            <a:pPr marL="0" indent="0" algn="l">
              <a:lnSpc>
                <a:spcPts val="2250"/>
              </a:lnSpc>
              <a:buNone/>
            </a:pPr>
            <a:r>
              <a:rPr lang="et-EE" sz="1800" dirty="0"/>
              <a:t>Riskid kuhjuvad ahelas</a:t>
            </a:r>
            <a:endParaRPr lang="en-US" sz="1800" dirty="0"/>
          </a:p>
        </p:txBody>
      </p:sp>
      <p:pic>
        <p:nvPicPr>
          <p:cNvPr id="8" name="Pilt 7">
            <a:extLst>
              <a:ext uri="{FF2B5EF4-FFF2-40B4-BE49-F238E27FC236}">
                <a16:creationId xmlns:a16="http://schemas.microsoft.com/office/drawing/2014/main" id="{B59E6B50-5B49-934B-C85B-4D1C6988C2FF}"/>
              </a:ext>
            </a:extLst>
          </p:cNvPr>
          <p:cNvPicPr>
            <a:picLocks noChangeAspect="1"/>
          </p:cNvPicPr>
          <p:nvPr/>
        </p:nvPicPr>
        <p:blipFill>
          <a:blip r:embed="rId3"/>
          <a:stretch>
            <a:fillRect/>
          </a:stretch>
        </p:blipFill>
        <p:spPr>
          <a:xfrm>
            <a:off x="4019207" y="1336357"/>
            <a:ext cx="6737891" cy="5318443"/>
          </a:xfrm>
          <a:prstGeom prst="rect">
            <a:avLst/>
          </a:prstGeom>
        </p:spPr>
      </p:pic>
    </p:spTree>
    <p:extLst>
      <p:ext uri="{BB962C8B-B14F-4D97-AF65-F5344CB8AC3E}">
        <p14:creationId xmlns:p14="http://schemas.microsoft.com/office/powerpoint/2010/main" val="539498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6D406-85F7-63C1-57B3-9E06E0A3C0FA}"/>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BF5A3B71-B991-026D-4380-1E5C43FA16EF}"/>
              </a:ext>
            </a:extLst>
          </p:cNvPr>
          <p:cNvSpPr/>
          <p:nvPr/>
        </p:nvSpPr>
        <p:spPr>
          <a:xfrm>
            <a:off x="818674" y="562808"/>
            <a:ext cx="6708338" cy="481608"/>
          </a:xfrm>
          <a:prstGeom prst="rect">
            <a:avLst/>
          </a:prstGeom>
          <a:noFill/>
          <a:ln/>
        </p:spPr>
        <p:txBody>
          <a:bodyPr wrap="none" lIns="0" tIns="0" rIns="0" bIns="0" rtlCol="0" anchor="t"/>
          <a:lstStyle/>
          <a:p>
            <a:pPr marL="0" indent="0" algn="l">
              <a:lnSpc>
                <a:spcPts val="3750"/>
              </a:lnSpc>
              <a:buNone/>
            </a:pPr>
            <a:r>
              <a:rPr lang="en-US" sz="3000" dirty="0" err="1">
                <a:solidFill>
                  <a:srgbClr val="051D3A"/>
                </a:solidFill>
                <a:latin typeface="Funnel Display" pitchFamily="34" charset="0"/>
                <a:ea typeface="Funnel Display" pitchFamily="34" charset="-122"/>
                <a:cs typeface="Funnel Display" pitchFamily="34" charset="-120"/>
              </a:rPr>
              <a:t>Tarneahela</a:t>
            </a:r>
            <a:r>
              <a:rPr lang="en-US" sz="3000" dirty="0">
                <a:solidFill>
                  <a:srgbClr val="051D3A"/>
                </a:solidFill>
                <a:latin typeface="Funnel Display" pitchFamily="34" charset="0"/>
                <a:ea typeface="Funnel Display" pitchFamily="34" charset="-122"/>
                <a:cs typeface="Funnel Display" pitchFamily="34" charset="-120"/>
              </a:rPr>
              <a:t> </a:t>
            </a:r>
            <a:r>
              <a:rPr lang="et-EE" sz="3000" dirty="0">
                <a:solidFill>
                  <a:srgbClr val="051D3A"/>
                </a:solidFill>
                <a:latin typeface="Funnel Display" pitchFamily="34" charset="0"/>
                <a:ea typeface="Funnel Display" pitchFamily="34" charset="-122"/>
                <a:cs typeface="Funnel Display" pitchFamily="34" charset="-120"/>
              </a:rPr>
              <a:t>pikkuse</a:t>
            </a:r>
            <a:r>
              <a:rPr lang="en-US" sz="3000" dirty="0">
                <a:solidFill>
                  <a:srgbClr val="051D3A"/>
                </a:solidFill>
                <a:latin typeface="Funnel Display" pitchFamily="34" charset="0"/>
                <a:ea typeface="Funnel Display" pitchFamily="34" charset="-122"/>
                <a:cs typeface="Funnel Display" pitchFamily="34" charset="-120"/>
              </a:rPr>
              <a:t> </a:t>
            </a:r>
            <a:r>
              <a:rPr lang="en-US" sz="3000" dirty="0" err="1">
                <a:solidFill>
                  <a:srgbClr val="051D3A"/>
                </a:solidFill>
                <a:latin typeface="Funnel Display" pitchFamily="34" charset="0"/>
                <a:ea typeface="Funnel Display" pitchFamily="34" charset="-122"/>
                <a:cs typeface="Funnel Display" pitchFamily="34" charset="-120"/>
              </a:rPr>
              <a:t>mõju</a:t>
            </a:r>
            <a:r>
              <a:rPr lang="en-US" sz="3000" dirty="0">
                <a:solidFill>
                  <a:srgbClr val="051D3A"/>
                </a:solidFill>
                <a:latin typeface="Funnel Display" pitchFamily="34" charset="0"/>
                <a:ea typeface="Funnel Display" pitchFamily="34" charset="-122"/>
                <a:cs typeface="Funnel Display" pitchFamily="34" charset="-120"/>
              </a:rPr>
              <a:t> </a:t>
            </a:r>
            <a:r>
              <a:rPr lang="et-EE" sz="3000" dirty="0">
                <a:solidFill>
                  <a:srgbClr val="051D3A"/>
                </a:solidFill>
                <a:latin typeface="Funnel Display" pitchFamily="34" charset="0"/>
                <a:ea typeface="Funnel Display" pitchFamily="34" charset="-122"/>
                <a:cs typeface="Funnel Display" pitchFamily="34" charset="-120"/>
              </a:rPr>
              <a:t>tarneahelatele</a:t>
            </a:r>
            <a:endParaRPr lang="en-US" sz="3000" dirty="0"/>
          </a:p>
        </p:txBody>
      </p:sp>
      <p:sp>
        <p:nvSpPr>
          <p:cNvPr id="3" name="Text 1">
            <a:extLst>
              <a:ext uri="{FF2B5EF4-FFF2-40B4-BE49-F238E27FC236}">
                <a16:creationId xmlns:a16="http://schemas.microsoft.com/office/drawing/2014/main" id="{4C916A42-C45E-B3BB-D932-70EAFFF1424E}"/>
              </a:ext>
            </a:extLst>
          </p:cNvPr>
          <p:cNvSpPr/>
          <p:nvPr/>
        </p:nvSpPr>
        <p:spPr>
          <a:xfrm>
            <a:off x="818674" y="1095613"/>
            <a:ext cx="4690586" cy="240744"/>
          </a:xfrm>
          <a:prstGeom prst="rect">
            <a:avLst/>
          </a:prstGeom>
          <a:noFill/>
          <a:ln/>
        </p:spPr>
        <p:txBody>
          <a:bodyPr wrap="none" lIns="0" tIns="0" rIns="0" bIns="0" rtlCol="0" anchor="t"/>
          <a:lstStyle/>
          <a:p>
            <a:pPr marL="0" indent="0" algn="l">
              <a:lnSpc>
                <a:spcPts val="1850"/>
              </a:lnSpc>
              <a:buNone/>
            </a:pPr>
            <a:r>
              <a:rPr lang="et-EE" sz="1500" dirty="0">
                <a:solidFill>
                  <a:srgbClr val="051D3A"/>
                </a:solidFill>
                <a:latin typeface="Funnel Display" pitchFamily="34" charset="0"/>
                <a:ea typeface="Funnel Display" pitchFamily="34" charset="-122"/>
                <a:cs typeface="Funnel Display" pitchFamily="34" charset="-120"/>
              </a:rPr>
              <a:t>Alternatiivtarnijad vähendavad oluliselt riske</a:t>
            </a:r>
            <a:endParaRPr lang="en-US" sz="1500" dirty="0"/>
          </a:p>
        </p:txBody>
      </p:sp>
      <p:sp>
        <p:nvSpPr>
          <p:cNvPr id="4" name="Text 2">
            <a:extLst>
              <a:ext uri="{FF2B5EF4-FFF2-40B4-BE49-F238E27FC236}">
                <a16:creationId xmlns:a16="http://schemas.microsoft.com/office/drawing/2014/main" id="{718A1CE2-C3FE-7E14-E553-A47A0F4E0234}"/>
              </a:ext>
            </a:extLst>
          </p:cNvPr>
          <p:cNvSpPr/>
          <p:nvPr/>
        </p:nvSpPr>
        <p:spPr>
          <a:xfrm>
            <a:off x="818674" y="1387554"/>
            <a:ext cx="2311598" cy="288965"/>
          </a:xfrm>
          <a:prstGeom prst="rect">
            <a:avLst/>
          </a:prstGeom>
          <a:noFill/>
          <a:ln/>
        </p:spPr>
        <p:txBody>
          <a:bodyPr wrap="none" lIns="0" tIns="0" rIns="0" bIns="0" rtlCol="0" anchor="t"/>
          <a:lstStyle/>
          <a:p>
            <a:pPr marL="0" indent="0" algn="l">
              <a:lnSpc>
                <a:spcPts val="2250"/>
              </a:lnSpc>
              <a:buNone/>
            </a:pPr>
            <a:endParaRPr lang="en-US" sz="1800" dirty="0"/>
          </a:p>
        </p:txBody>
      </p:sp>
      <p:pic>
        <p:nvPicPr>
          <p:cNvPr id="7" name="Pilt 6">
            <a:extLst>
              <a:ext uri="{FF2B5EF4-FFF2-40B4-BE49-F238E27FC236}">
                <a16:creationId xmlns:a16="http://schemas.microsoft.com/office/drawing/2014/main" id="{49E69BE0-BCEC-8E75-FBC0-3D9FDA1D3E27}"/>
              </a:ext>
            </a:extLst>
          </p:cNvPr>
          <p:cNvPicPr>
            <a:picLocks noChangeAspect="1"/>
          </p:cNvPicPr>
          <p:nvPr/>
        </p:nvPicPr>
        <p:blipFill>
          <a:blip r:embed="rId3"/>
          <a:stretch>
            <a:fillRect/>
          </a:stretch>
        </p:blipFill>
        <p:spPr>
          <a:xfrm>
            <a:off x="3945299" y="1387554"/>
            <a:ext cx="6770033" cy="5432743"/>
          </a:xfrm>
          <a:prstGeom prst="rect">
            <a:avLst/>
          </a:prstGeom>
        </p:spPr>
      </p:pic>
    </p:spTree>
    <p:extLst>
      <p:ext uri="{BB962C8B-B14F-4D97-AF65-F5344CB8AC3E}">
        <p14:creationId xmlns:p14="http://schemas.microsoft.com/office/powerpoint/2010/main" val="3144912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12244" y="742117"/>
            <a:ext cx="6156722" cy="537567"/>
          </a:xfrm>
          <a:prstGeom prst="rect">
            <a:avLst/>
          </a:prstGeom>
          <a:noFill/>
          <a:ln/>
        </p:spPr>
        <p:txBody>
          <a:bodyPr wrap="none" lIns="0" tIns="0" rIns="0" bIns="0" rtlCol="0" anchor="t"/>
          <a:lstStyle/>
          <a:p>
            <a:pPr marL="0" indent="0" algn="l">
              <a:lnSpc>
                <a:spcPts val="4200"/>
              </a:lnSpc>
              <a:buNone/>
            </a:pPr>
            <a:r>
              <a:rPr lang="en-US" sz="3350" dirty="0">
                <a:solidFill>
                  <a:srgbClr val="051D3A"/>
                </a:solidFill>
                <a:latin typeface="Funnel Display" pitchFamily="34" charset="0"/>
                <a:ea typeface="Funnel Display" pitchFamily="34" charset="-122"/>
                <a:cs typeface="Funnel Display" pitchFamily="34" charset="-120"/>
              </a:rPr>
              <a:t>Tarneahelate võimalikud riskid</a:t>
            </a:r>
            <a:endParaRPr lang="en-US" sz="3350" dirty="0"/>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244" y="1598533"/>
            <a:ext cx="456843" cy="456843"/>
          </a:xfrm>
          <a:prstGeom prst="rect">
            <a:avLst/>
          </a:prstGeom>
        </p:spPr>
      </p:pic>
      <p:sp>
        <p:nvSpPr>
          <p:cNvPr id="4" name="Text 1"/>
          <p:cNvSpPr/>
          <p:nvPr/>
        </p:nvSpPr>
        <p:spPr>
          <a:xfrm>
            <a:off x="1459944" y="1598533"/>
            <a:ext cx="2150031" cy="268724"/>
          </a:xfrm>
          <a:prstGeom prst="rect">
            <a:avLst/>
          </a:prstGeom>
          <a:noFill/>
          <a:ln/>
        </p:spPr>
        <p:txBody>
          <a:bodyPr wrap="none" lIns="0" tIns="0" rIns="0" bIns="0" rtlCol="0" anchor="t"/>
          <a:lstStyle/>
          <a:p>
            <a:pPr marL="0" indent="0" algn="l">
              <a:lnSpc>
                <a:spcPts val="2100"/>
              </a:lnSpc>
              <a:buNone/>
            </a:pPr>
            <a:r>
              <a:rPr lang="en-US" sz="1650" dirty="0">
                <a:solidFill>
                  <a:srgbClr val="2B3541"/>
                </a:solidFill>
                <a:latin typeface="Funnel Display" pitchFamily="34" charset="0"/>
                <a:ea typeface="Funnel Display" pitchFamily="34" charset="-122"/>
                <a:cs typeface="Funnel Display" pitchFamily="34" charset="-120"/>
              </a:rPr>
              <a:t>Keskkonnariskid</a:t>
            </a:r>
            <a:endParaRPr lang="en-US" sz="1650" dirty="0"/>
          </a:p>
        </p:txBody>
      </p:sp>
      <p:sp>
        <p:nvSpPr>
          <p:cNvPr id="5" name="Text 2"/>
          <p:cNvSpPr/>
          <p:nvPr/>
        </p:nvSpPr>
        <p:spPr>
          <a:xfrm>
            <a:off x="812244" y="2345293"/>
            <a:ext cx="6403300" cy="547449"/>
          </a:xfrm>
          <a:prstGeom prst="rect">
            <a:avLst/>
          </a:prstGeom>
          <a:noFill/>
          <a:ln/>
        </p:spPr>
        <p:txBody>
          <a:bodyPr wrap="square" lIns="0" tIns="0" rIns="0" bIns="0" rtlCol="0" anchor="t"/>
          <a:lstStyle/>
          <a:p>
            <a:pPr marL="0" indent="0" algn="l">
              <a:lnSpc>
                <a:spcPts val="2150"/>
              </a:lnSpc>
              <a:buNone/>
            </a:pPr>
            <a:r>
              <a:rPr lang="en-US" sz="1400" dirty="0">
                <a:solidFill>
                  <a:srgbClr val="2B3541"/>
                </a:solidFill>
                <a:latin typeface="Funnel Sans" pitchFamily="34" charset="0"/>
                <a:ea typeface="Funnel Sans" pitchFamily="34" charset="-122"/>
                <a:cs typeface="Funnel Sans" pitchFamily="34" charset="-120"/>
              </a:rPr>
              <a:t>Maavärinad, orkaanid ja üleujutused võivad põhjustada olulisi häireid, mis viivad saadetiste hilinemiseni ja kaupade kahjustumiseni.</a:t>
            </a:r>
            <a:endParaRPr lang="en-US" sz="1400" dirty="0"/>
          </a:p>
        </p:txBody>
      </p:sp>
      <p:pic>
        <p:nvPicPr>
          <p:cNvPr id="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14855" y="1598533"/>
            <a:ext cx="456843" cy="456843"/>
          </a:xfrm>
          <a:prstGeom prst="rect">
            <a:avLst/>
          </a:prstGeom>
        </p:spPr>
      </p:pic>
      <p:sp>
        <p:nvSpPr>
          <p:cNvPr id="7" name="Text 3"/>
          <p:cNvSpPr/>
          <p:nvPr/>
        </p:nvSpPr>
        <p:spPr>
          <a:xfrm>
            <a:off x="7999055" y="1732895"/>
            <a:ext cx="2207895" cy="268724"/>
          </a:xfrm>
          <a:prstGeom prst="rect">
            <a:avLst/>
          </a:prstGeom>
          <a:noFill/>
          <a:ln/>
        </p:spPr>
        <p:txBody>
          <a:bodyPr wrap="none" lIns="0" tIns="0" rIns="0" bIns="0" rtlCol="0" anchor="t"/>
          <a:lstStyle/>
          <a:p>
            <a:pPr marL="0" indent="0" algn="l">
              <a:lnSpc>
                <a:spcPts val="2100"/>
              </a:lnSpc>
              <a:buNone/>
            </a:pPr>
            <a:r>
              <a:rPr lang="en-US" sz="1650" dirty="0">
                <a:solidFill>
                  <a:srgbClr val="2B3541"/>
                </a:solidFill>
                <a:latin typeface="Funnel Display" pitchFamily="34" charset="0"/>
                <a:ea typeface="Funnel Display" pitchFamily="34" charset="-122"/>
                <a:cs typeface="Funnel Display" pitchFamily="34" charset="-120"/>
              </a:rPr>
              <a:t>Geopoliitilised tegurid</a:t>
            </a:r>
            <a:endParaRPr lang="en-US" sz="1650" dirty="0"/>
          </a:p>
        </p:txBody>
      </p:sp>
      <p:sp>
        <p:nvSpPr>
          <p:cNvPr id="8" name="Text 4"/>
          <p:cNvSpPr/>
          <p:nvPr/>
        </p:nvSpPr>
        <p:spPr>
          <a:xfrm>
            <a:off x="7503755" y="2345293"/>
            <a:ext cx="6403300" cy="547449"/>
          </a:xfrm>
          <a:prstGeom prst="rect">
            <a:avLst/>
          </a:prstGeom>
          <a:noFill/>
          <a:ln/>
        </p:spPr>
        <p:txBody>
          <a:bodyPr wrap="square" lIns="0" tIns="0" rIns="0" bIns="0" rtlCol="0" anchor="t"/>
          <a:lstStyle/>
          <a:p>
            <a:pPr marL="0" indent="0" algn="l">
              <a:lnSpc>
                <a:spcPts val="2150"/>
              </a:lnSpc>
              <a:buNone/>
            </a:pPr>
            <a:r>
              <a:rPr lang="en-US" sz="1400" dirty="0">
                <a:solidFill>
                  <a:srgbClr val="2B3541"/>
                </a:solidFill>
                <a:latin typeface="Funnel Sans" pitchFamily="34" charset="0"/>
                <a:ea typeface="Funnel Sans" pitchFamily="34" charset="-122"/>
                <a:cs typeface="Funnel Sans" pitchFamily="34" charset="-120"/>
              </a:rPr>
              <a:t>Poliitiline ebastabiilsus, kaubandusvaidlused, sanktsioonid ja määruste muutused võivad tekitada ebakindlust ja mõjutada rahvusvahelist kaubandust.</a:t>
            </a:r>
            <a:endParaRPr lang="en-US" sz="1400" dirty="0"/>
          </a:p>
        </p:txBody>
      </p:sp>
      <p:pic>
        <p:nvPicPr>
          <p:cNvPr id="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2244" y="3186966"/>
            <a:ext cx="456843" cy="456843"/>
          </a:xfrm>
          <a:prstGeom prst="rect">
            <a:avLst/>
          </a:prstGeom>
        </p:spPr>
      </p:pic>
      <p:sp>
        <p:nvSpPr>
          <p:cNvPr id="10" name="Text 5"/>
          <p:cNvSpPr/>
          <p:nvPr/>
        </p:nvSpPr>
        <p:spPr>
          <a:xfrm>
            <a:off x="1459944" y="3350955"/>
            <a:ext cx="2490787" cy="268724"/>
          </a:xfrm>
          <a:prstGeom prst="rect">
            <a:avLst/>
          </a:prstGeom>
          <a:noFill/>
          <a:ln/>
        </p:spPr>
        <p:txBody>
          <a:bodyPr wrap="none" lIns="0" tIns="0" rIns="0" bIns="0" rtlCol="0" anchor="t"/>
          <a:lstStyle/>
          <a:p>
            <a:pPr marL="0" indent="0" algn="l">
              <a:lnSpc>
                <a:spcPts val="2100"/>
              </a:lnSpc>
              <a:buNone/>
            </a:pPr>
            <a:r>
              <a:rPr lang="en-US" sz="1650" dirty="0">
                <a:solidFill>
                  <a:srgbClr val="2B3541"/>
                </a:solidFill>
                <a:latin typeface="Funnel Display" pitchFamily="34" charset="0"/>
                <a:ea typeface="Funnel Display" pitchFamily="34" charset="-122"/>
                <a:cs typeface="Funnel Display" pitchFamily="34" charset="-120"/>
              </a:rPr>
              <a:t>T</a:t>
            </a:r>
            <a:r>
              <a:rPr lang="et-EE" sz="1650" dirty="0">
                <a:solidFill>
                  <a:srgbClr val="2B3541"/>
                </a:solidFill>
                <a:latin typeface="Funnel Display" pitchFamily="34" charset="0"/>
                <a:ea typeface="Funnel Display" pitchFamily="34" charset="-122"/>
                <a:cs typeface="Funnel Display" pitchFamily="34" charset="-120"/>
              </a:rPr>
              <a:t>tarnijate ja klientidega</a:t>
            </a:r>
            <a:r>
              <a:rPr lang="en-US" sz="1650" dirty="0">
                <a:solidFill>
                  <a:srgbClr val="2B3541"/>
                </a:solidFill>
                <a:latin typeface="Funnel Display" pitchFamily="34" charset="0"/>
                <a:ea typeface="Funnel Display" pitchFamily="34" charset="-122"/>
                <a:cs typeface="Funnel Display" pitchFamily="34" charset="-120"/>
              </a:rPr>
              <a:t> seotud riskid</a:t>
            </a:r>
            <a:endParaRPr lang="en-US" sz="1650" dirty="0"/>
          </a:p>
        </p:txBody>
      </p:sp>
      <p:sp>
        <p:nvSpPr>
          <p:cNvPr id="11" name="Text 6"/>
          <p:cNvSpPr/>
          <p:nvPr/>
        </p:nvSpPr>
        <p:spPr>
          <a:xfrm>
            <a:off x="812244" y="3933725"/>
            <a:ext cx="6403300" cy="547449"/>
          </a:xfrm>
          <a:prstGeom prst="rect">
            <a:avLst/>
          </a:prstGeom>
          <a:noFill/>
          <a:ln/>
        </p:spPr>
        <p:txBody>
          <a:bodyPr wrap="square" lIns="0" tIns="0" rIns="0" bIns="0" rtlCol="0" anchor="t"/>
          <a:lstStyle/>
          <a:p>
            <a:pPr marL="0" indent="0" algn="l">
              <a:lnSpc>
                <a:spcPts val="2150"/>
              </a:lnSpc>
              <a:buNone/>
            </a:pPr>
            <a:r>
              <a:rPr lang="en-US" sz="1400" dirty="0">
                <a:solidFill>
                  <a:srgbClr val="2B3541"/>
                </a:solidFill>
                <a:latin typeface="Funnel Sans" pitchFamily="34" charset="0"/>
                <a:ea typeface="Funnel Sans" pitchFamily="34" charset="-122"/>
                <a:cs typeface="Funnel Sans" pitchFamily="34" charset="-120"/>
              </a:rPr>
              <a:t>Sõltuvus ühest tarnijast, tarnijate pankrotid, kvaliteediprobleemid ja tarnete hilinemine võivad tarneahelat häirida.</a:t>
            </a:r>
            <a:endParaRPr lang="en-US" sz="1400" dirty="0"/>
          </a:p>
        </p:txBody>
      </p:sp>
      <p:pic>
        <p:nvPicPr>
          <p:cNvPr id="12"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14855" y="3186966"/>
            <a:ext cx="456843" cy="456843"/>
          </a:xfrm>
          <a:prstGeom prst="rect">
            <a:avLst/>
          </a:prstGeom>
        </p:spPr>
      </p:pic>
      <p:sp>
        <p:nvSpPr>
          <p:cNvPr id="13" name="Text 7"/>
          <p:cNvSpPr/>
          <p:nvPr/>
        </p:nvSpPr>
        <p:spPr>
          <a:xfrm>
            <a:off x="8027035" y="3350955"/>
            <a:ext cx="2179915" cy="268724"/>
          </a:xfrm>
          <a:prstGeom prst="rect">
            <a:avLst/>
          </a:prstGeom>
          <a:noFill/>
          <a:ln/>
        </p:spPr>
        <p:txBody>
          <a:bodyPr wrap="none" lIns="0" tIns="0" rIns="0" bIns="0" rtlCol="0" anchor="t"/>
          <a:lstStyle/>
          <a:p>
            <a:pPr marL="0" indent="0" algn="l">
              <a:lnSpc>
                <a:spcPts val="2100"/>
              </a:lnSpc>
              <a:buNone/>
            </a:pPr>
            <a:r>
              <a:rPr lang="en-US" sz="1650" dirty="0">
                <a:solidFill>
                  <a:srgbClr val="2B3541"/>
                </a:solidFill>
                <a:latin typeface="Funnel Display" pitchFamily="34" charset="0"/>
                <a:ea typeface="Funnel Display" pitchFamily="34" charset="-122"/>
                <a:cs typeface="Funnel Display" pitchFamily="34" charset="-120"/>
              </a:rPr>
              <a:t>Küberjulgeolekuohud</a:t>
            </a:r>
            <a:endParaRPr lang="en-US" sz="1650" dirty="0"/>
          </a:p>
        </p:txBody>
      </p:sp>
      <p:sp>
        <p:nvSpPr>
          <p:cNvPr id="14" name="Text 8"/>
          <p:cNvSpPr/>
          <p:nvPr/>
        </p:nvSpPr>
        <p:spPr>
          <a:xfrm>
            <a:off x="7414855" y="3905626"/>
            <a:ext cx="6403300" cy="821174"/>
          </a:xfrm>
          <a:prstGeom prst="rect">
            <a:avLst/>
          </a:prstGeom>
          <a:noFill/>
          <a:ln/>
        </p:spPr>
        <p:txBody>
          <a:bodyPr wrap="square" lIns="0" tIns="0" rIns="0" bIns="0" rtlCol="0" anchor="t"/>
          <a:lstStyle/>
          <a:p>
            <a:pPr marL="0" indent="0" algn="l">
              <a:lnSpc>
                <a:spcPts val="2150"/>
              </a:lnSpc>
              <a:buNone/>
            </a:pPr>
            <a:r>
              <a:rPr lang="en-US" sz="1400" dirty="0">
                <a:solidFill>
                  <a:srgbClr val="2B3541"/>
                </a:solidFill>
                <a:latin typeface="Funnel Sans" pitchFamily="34" charset="0"/>
                <a:ea typeface="Funnel Sans" pitchFamily="34" charset="-122"/>
                <a:cs typeface="Funnel Sans" pitchFamily="34" charset="-120"/>
              </a:rPr>
              <a:t>Digitaliseerimise suurenemisega on suurenenud tarneahela süsteemide küberrünnakute ja andmete rikkumise oht, mis võib viia häireteni ja tundliku teabe kadumiseni.</a:t>
            </a:r>
            <a:endParaRPr lang="en-US" sz="1400" dirty="0"/>
          </a:p>
        </p:txBody>
      </p:sp>
      <p:pic>
        <p:nvPicPr>
          <p:cNvPr id="15"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2244" y="4890631"/>
            <a:ext cx="456843" cy="456843"/>
          </a:xfrm>
          <a:prstGeom prst="rect">
            <a:avLst/>
          </a:prstGeom>
        </p:spPr>
      </p:pic>
      <p:sp>
        <p:nvSpPr>
          <p:cNvPr id="16" name="Text 9"/>
          <p:cNvSpPr/>
          <p:nvPr/>
        </p:nvSpPr>
        <p:spPr>
          <a:xfrm>
            <a:off x="1459944" y="5078750"/>
            <a:ext cx="2150031" cy="268724"/>
          </a:xfrm>
          <a:prstGeom prst="rect">
            <a:avLst/>
          </a:prstGeom>
          <a:noFill/>
          <a:ln/>
        </p:spPr>
        <p:txBody>
          <a:bodyPr wrap="none" lIns="0" tIns="0" rIns="0" bIns="0" rtlCol="0" anchor="t"/>
          <a:lstStyle/>
          <a:p>
            <a:pPr marL="0" indent="0" algn="l">
              <a:lnSpc>
                <a:spcPts val="2100"/>
              </a:lnSpc>
              <a:buNone/>
            </a:pPr>
            <a:r>
              <a:rPr lang="en-US" sz="1650" dirty="0">
                <a:solidFill>
                  <a:srgbClr val="2B3541"/>
                </a:solidFill>
                <a:latin typeface="Funnel Display" pitchFamily="34" charset="0"/>
                <a:ea typeface="Funnel Display" pitchFamily="34" charset="-122"/>
                <a:cs typeface="Funnel Display" pitchFamily="34" charset="-120"/>
              </a:rPr>
              <a:t>Transpordihäired</a:t>
            </a:r>
            <a:endParaRPr lang="en-US" sz="1650" dirty="0"/>
          </a:p>
        </p:txBody>
      </p:sp>
      <p:sp>
        <p:nvSpPr>
          <p:cNvPr id="17" name="Text 10"/>
          <p:cNvSpPr/>
          <p:nvPr/>
        </p:nvSpPr>
        <p:spPr>
          <a:xfrm>
            <a:off x="812244" y="5637609"/>
            <a:ext cx="6403300" cy="547449"/>
          </a:xfrm>
          <a:prstGeom prst="rect">
            <a:avLst/>
          </a:prstGeom>
          <a:noFill/>
          <a:ln/>
        </p:spPr>
        <p:txBody>
          <a:bodyPr wrap="square" lIns="0" tIns="0" rIns="0" bIns="0" rtlCol="0" anchor="t"/>
          <a:lstStyle/>
          <a:p>
            <a:pPr marL="0" indent="0" algn="l">
              <a:lnSpc>
                <a:spcPts val="2150"/>
              </a:lnSpc>
              <a:buNone/>
            </a:pPr>
            <a:r>
              <a:rPr lang="en-US" sz="1400" dirty="0">
                <a:solidFill>
                  <a:srgbClr val="2B3541"/>
                </a:solidFill>
                <a:latin typeface="Funnel Sans" pitchFamily="34" charset="0"/>
                <a:ea typeface="Funnel Sans" pitchFamily="34" charset="-122"/>
                <a:cs typeface="Funnel Sans" pitchFamily="34" charset="-120"/>
              </a:rPr>
              <a:t>Õnnetused, streigid, sadamate ummikud ja mahupiirangud võivad häirida kaupade liikumist, põhjustades viivitusi ja tõstavad kulusid.</a:t>
            </a:r>
            <a:endParaRPr lang="en-US" sz="1400" dirty="0"/>
          </a:p>
        </p:txBody>
      </p:sp>
      <p:pic>
        <p:nvPicPr>
          <p:cNvPr id="18"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14855" y="4890631"/>
            <a:ext cx="456843" cy="456843"/>
          </a:xfrm>
          <a:prstGeom prst="rect">
            <a:avLst/>
          </a:prstGeom>
        </p:spPr>
      </p:pic>
      <p:sp>
        <p:nvSpPr>
          <p:cNvPr id="19" name="Text 11"/>
          <p:cNvSpPr/>
          <p:nvPr/>
        </p:nvSpPr>
        <p:spPr>
          <a:xfrm>
            <a:off x="8027035" y="5078750"/>
            <a:ext cx="2182416" cy="268724"/>
          </a:xfrm>
          <a:prstGeom prst="rect">
            <a:avLst/>
          </a:prstGeom>
          <a:noFill/>
          <a:ln/>
        </p:spPr>
        <p:txBody>
          <a:bodyPr wrap="none" lIns="0" tIns="0" rIns="0" bIns="0" rtlCol="0" anchor="t"/>
          <a:lstStyle/>
          <a:p>
            <a:pPr marL="0" indent="0" algn="l">
              <a:lnSpc>
                <a:spcPts val="2100"/>
              </a:lnSpc>
              <a:buNone/>
            </a:pPr>
            <a:r>
              <a:rPr lang="en-US" sz="1650" dirty="0">
                <a:solidFill>
                  <a:srgbClr val="2B3541"/>
                </a:solidFill>
                <a:latin typeface="Funnel Display" pitchFamily="34" charset="0"/>
                <a:ea typeface="Funnel Display" pitchFamily="34" charset="-122"/>
                <a:cs typeface="Funnel Display" pitchFamily="34" charset="-120"/>
              </a:rPr>
              <a:t>Nõudluse kõikumised</a:t>
            </a:r>
            <a:endParaRPr lang="en-US" sz="1650" dirty="0"/>
          </a:p>
        </p:txBody>
      </p:sp>
      <p:sp>
        <p:nvSpPr>
          <p:cNvPr id="20" name="Text 12"/>
          <p:cNvSpPr/>
          <p:nvPr/>
        </p:nvSpPr>
        <p:spPr>
          <a:xfrm>
            <a:off x="7414855" y="5509418"/>
            <a:ext cx="6403300" cy="821174"/>
          </a:xfrm>
          <a:prstGeom prst="rect">
            <a:avLst/>
          </a:prstGeom>
          <a:noFill/>
          <a:ln/>
        </p:spPr>
        <p:txBody>
          <a:bodyPr wrap="square" lIns="0" tIns="0" rIns="0" bIns="0" rtlCol="0" anchor="t"/>
          <a:lstStyle/>
          <a:p>
            <a:pPr marL="0" indent="0" algn="l">
              <a:lnSpc>
                <a:spcPts val="2150"/>
              </a:lnSpc>
              <a:buNone/>
            </a:pPr>
            <a:r>
              <a:rPr lang="en-US" sz="1400" dirty="0">
                <a:solidFill>
                  <a:srgbClr val="2B3541"/>
                </a:solidFill>
                <a:latin typeface="Funnel Sans" pitchFamily="34" charset="0"/>
                <a:ea typeface="Funnel Sans" pitchFamily="34" charset="-122"/>
                <a:cs typeface="Funnel Sans" pitchFamily="34" charset="-120"/>
              </a:rPr>
              <a:t>Tarbijate nõudluse, trendide ja majandustingimuste kiired muutused võivad põhjustada pakkumise ja nõudluse tasakaalustamatust ning varude haldamisega seotud probleeme.</a:t>
            </a:r>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37724" y="981194"/>
            <a:ext cx="6265545" cy="462082"/>
          </a:xfrm>
          <a:prstGeom prst="rect">
            <a:avLst/>
          </a:prstGeom>
          <a:noFill/>
          <a:ln/>
        </p:spPr>
        <p:txBody>
          <a:bodyPr wrap="none" lIns="0" tIns="0" rIns="0" bIns="0" rtlCol="0" anchor="t"/>
          <a:lstStyle/>
          <a:p>
            <a:pPr marL="0" indent="0" algn="l">
              <a:lnSpc>
                <a:spcPts val="3600"/>
              </a:lnSpc>
              <a:buNone/>
            </a:pPr>
            <a:r>
              <a:rPr lang="en-US" sz="2900" dirty="0">
                <a:solidFill>
                  <a:srgbClr val="051D3A"/>
                </a:solidFill>
                <a:latin typeface="Funnel Display" pitchFamily="34" charset="0"/>
                <a:ea typeface="Funnel Display" pitchFamily="34" charset="-122"/>
                <a:cs typeface="Funnel Display" pitchFamily="34" charset="-120"/>
              </a:rPr>
              <a:t>Riskikategooriate mõju tarneahelale</a:t>
            </a:r>
            <a:endParaRPr lang="en-US" sz="2900" dirty="0"/>
          </a:p>
        </p:txBody>
      </p:sp>
      <p:sp>
        <p:nvSpPr>
          <p:cNvPr id="3" name="Shape 1"/>
          <p:cNvSpPr/>
          <p:nvPr/>
        </p:nvSpPr>
        <p:spPr>
          <a:xfrm>
            <a:off x="837724" y="1678900"/>
            <a:ext cx="12954952" cy="5569506"/>
          </a:xfrm>
          <a:prstGeom prst="roundRect">
            <a:avLst>
              <a:gd name="adj" fmla="val 1185"/>
            </a:avLst>
          </a:prstGeom>
          <a:noFill/>
          <a:ln w="7620">
            <a:solidFill>
              <a:srgbClr val="000000">
                <a:alpha val="8000"/>
              </a:srgbClr>
            </a:solidFill>
            <a:prstDash val="solid"/>
          </a:ln>
        </p:spPr>
      </p:sp>
      <p:sp>
        <p:nvSpPr>
          <p:cNvPr id="4" name="Shape 2"/>
          <p:cNvSpPr/>
          <p:nvPr/>
        </p:nvSpPr>
        <p:spPr>
          <a:xfrm>
            <a:off x="845344" y="1686520"/>
            <a:ext cx="12939713" cy="376238"/>
          </a:xfrm>
          <a:prstGeom prst="rect">
            <a:avLst/>
          </a:prstGeom>
          <a:solidFill>
            <a:srgbClr val="FFFFFF">
              <a:alpha val="4000"/>
            </a:srgbClr>
          </a:solidFill>
          <a:ln/>
        </p:spPr>
      </p:sp>
      <p:sp>
        <p:nvSpPr>
          <p:cNvPr id="5" name="Text 3"/>
          <p:cNvSpPr/>
          <p:nvPr/>
        </p:nvSpPr>
        <p:spPr>
          <a:xfrm>
            <a:off x="1002387" y="1764744"/>
            <a:ext cx="2270046" cy="219789"/>
          </a:xfrm>
          <a:prstGeom prst="rect">
            <a:avLst/>
          </a:prstGeom>
          <a:noFill/>
          <a:ln/>
        </p:spPr>
        <p:txBody>
          <a:bodyPr wrap="none" lIns="0" tIns="0" rIns="0" bIns="0" rtlCol="0" anchor="t"/>
          <a:lstStyle/>
          <a:p>
            <a:pPr marL="0" indent="0" algn="l">
              <a:lnSpc>
                <a:spcPts val="1700"/>
              </a:lnSpc>
              <a:buNone/>
            </a:pPr>
            <a:r>
              <a:rPr lang="en-US" sz="1600" b="1" dirty="0">
                <a:solidFill>
                  <a:srgbClr val="2B3541"/>
                </a:solidFill>
                <a:latin typeface="Funnel Sans" pitchFamily="34" charset="0"/>
                <a:ea typeface="Funnel Sans" pitchFamily="34" charset="-122"/>
                <a:cs typeface="Funnel Sans" pitchFamily="34" charset="-120"/>
              </a:rPr>
              <a:t>Riskikategooria</a:t>
            </a:r>
            <a:endParaRPr lang="en-US" sz="1600" dirty="0"/>
          </a:p>
        </p:txBody>
      </p:sp>
      <p:sp>
        <p:nvSpPr>
          <p:cNvPr id="6" name="Text 4"/>
          <p:cNvSpPr/>
          <p:nvPr/>
        </p:nvSpPr>
        <p:spPr>
          <a:xfrm>
            <a:off x="5050750" y="1764744"/>
            <a:ext cx="2913221" cy="219789"/>
          </a:xfrm>
          <a:prstGeom prst="rect">
            <a:avLst/>
          </a:prstGeom>
          <a:noFill/>
          <a:ln/>
        </p:spPr>
        <p:txBody>
          <a:bodyPr wrap="none" lIns="0" tIns="0" rIns="0" bIns="0" rtlCol="0" anchor="t"/>
          <a:lstStyle/>
          <a:p>
            <a:pPr marL="0" indent="0" algn="l">
              <a:lnSpc>
                <a:spcPts val="1700"/>
              </a:lnSpc>
              <a:buNone/>
            </a:pPr>
            <a:r>
              <a:rPr lang="en-US" sz="1600" b="1" dirty="0">
                <a:solidFill>
                  <a:srgbClr val="2B3541"/>
                </a:solidFill>
                <a:latin typeface="Funnel Sans" pitchFamily="34" charset="0"/>
                <a:ea typeface="Funnel Sans" pitchFamily="34" charset="-122"/>
                <a:cs typeface="Funnel Sans" pitchFamily="34" charset="-120"/>
              </a:rPr>
              <a:t>Peamised mõjud</a:t>
            </a:r>
            <a:endParaRPr lang="en-US" sz="1600" dirty="0"/>
          </a:p>
        </p:txBody>
      </p:sp>
      <p:sp>
        <p:nvSpPr>
          <p:cNvPr id="7" name="Text 5"/>
          <p:cNvSpPr/>
          <p:nvPr/>
        </p:nvSpPr>
        <p:spPr>
          <a:xfrm>
            <a:off x="9276278" y="1764744"/>
            <a:ext cx="2913221" cy="219789"/>
          </a:xfrm>
          <a:prstGeom prst="rect">
            <a:avLst/>
          </a:prstGeom>
          <a:noFill/>
          <a:ln/>
        </p:spPr>
        <p:txBody>
          <a:bodyPr wrap="none" lIns="0" tIns="0" rIns="0" bIns="0" rtlCol="0" anchor="t"/>
          <a:lstStyle/>
          <a:p>
            <a:pPr marL="0" indent="0" algn="l">
              <a:lnSpc>
                <a:spcPts val="1700"/>
              </a:lnSpc>
              <a:buNone/>
            </a:pPr>
            <a:r>
              <a:rPr lang="en-US" sz="1600" b="1" dirty="0">
                <a:solidFill>
                  <a:srgbClr val="2B3541"/>
                </a:solidFill>
                <a:latin typeface="Funnel Sans" pitchFamily="34" charset="0"/>
                <a:ea typeface="Funnel Sans" pitchFamily="34" charset="-122"/>
                <a:cs typeface="Funnel Sans" pitchFamily="34" charset="-120"/>
              </a:rPr>
              <a:t>Tüüpilised sõlmed on enim mõjutatud</a:t>
            </a:r>
            <a:endParaRPr lang="en-US" sz="1600" dirty="0"/>
          </a:p>
        </p:txBody>
      </p:sp>
      <p:sp>
        <p:nvSpPr>
          <p:cNvPr id="9" name="Shape 7"/>
          <p:cNvSpPr/>
          <p:nvPr/>
        </p:nvSpPr>
        <p:spPr>
          <a:xfrm>
            <a:off x="845344" y="2062758"/>
            <a:ext cx="12939713" cy="1035606"/>
          </a:xfrm>
          <a:prstGeom prst="rect">
            <a:avLst/>
          </a:prstGeom>
          <a:solidFill>
            <a:srgbClr val="000000">
              <a:alpha val="4000"/>
            </a:srgbClr>
          </a:solidFill>
          <a:ln/>
        </p:spPr>
      </p:sp>
      <p:sp>
        <p:nvSpPr>
          <p:cNvPr id="10" name="Text 8"/>
          <p:cNvSpPr/>
          <p:nvPr/>
        </p:nvSpPr>
        <p:spPr>
          <a:xfrm>
            <a:off x="1002387" y="2140982"/>
            <a:ext cx="2270046" cy="439579"/>
          </a:xfrm>
          <a:prstGeom prst="rect">
            <a:avLst/>
          </a:prstGeom>
          <a:noFill/>
          <a:ln/>
        </p:spPr>
        <p:txBody>
          <a:bodyPr wrap="square" lIns="0" tIns="0" rIns="0" bIns="0" rtlCol="0" anchor="t"/>
          <a:lstStyle/>
          <a:p>
            <a:pPr marL="0" indent="0" algn="l">
              <a:lnSpc>
                <a:spcPts val="1700"/>
              </a:lnSpc>
              <a:buNone/>
            </a:pPr>
            <a:r>
              <a:rPr lang="en-US" sz="1600" b="1" dirty="0">
                <a:solidFill>
                  <a:srgbClr val="2B3541"/>
                </a:solidFill>
                <a:latin typeface="Funnel Sans" pitchFamily="34" charset="0"/>
                <a:ea typeface="Funnel Sans" pitchFamily="34" charset="-122"/>
                <a:cs typeface="Funnel Sans" pitchFamily="34" charset="-120"/>
              </a:rPr>
              <a:t>Pandeemia ja süsteemsed tervisešokid</a:t>
            </a:r>
            <a:endParaRPr lang="en-US" sz="1600" dirty="0"/>
          </a:p>
        </p:txBody>
      </p:sp>
      <p:sp>
        <p:nvSpPr>
          <p:cNvPr id="11" name="Text 9"/>
          <p:cNvSpPr/>
          <p:nvPr/>
        </p:nvSpPr>
        <p:spPr>
          <a:xfrm>
            <a:off x="5050750" y="2140982"/>
            <a:ext cx="2913221" cy="659368"/>
          </a:xfrm>
          <a:prstGeom prst="rect">
            <a:avLst/>
          </a:prstGeom>
          <a:noFill/>
          <a:ln/>
        </p:spPr>
        <p:txBody>
          <a:bodyPr wrap="square" lIns="0" tIns="0" rIns="0" bIns="0" rtlCol="0" anchor="t"/>
          <a:lstStyle/>
          <a:p>
            <a:pPr marL="0" indent="0" algn="l">
              <a:lnSpc>
                <a:spcPts val="1700"/>
              </a:lnSpc>
              <a:buNone/>
            </a:pPr>
            <a:r>
              <a:rPr lang="en-US" sz="1600" dirty="0">
                <a:solidFill>
                  <a:srgbClr val="2B3541"/>
                </a:solidFill>
                <a:latin typeface="Funnel Sans" pitchFamily="34" charset="0"/>
                <a:ea typeface="Funnel Sans" pitchFamily="34" charset="-122"/>
                <a:cs typeface="Funnel Sans" pitchFamily="34" charset="-120"/>
              </a:rPr>
              <a:t>Tootmise seisakud, tarnijate kättesaamatus, nõudluse šokid, pikemad tarneajad</a:t>
            </a:r>
            <a:endParaRPr lang="en-US" sz="1600" dirty="0"/>
          </a:p>
        </p:txBody>
      </p:sp>
      <p:sp>
        <p:nvSpPr>
          <p:cNvPr id="12" name="Text 10"/>
          <p:cNvSpPr/>
          <p:nvPr/>
        </p:nvSpPr>
        <p:spPr>
          <a:xfrm>
            <a:off x="9276278" y="2140982"/>
            <a:ext cx="2913221" cy="439579"/>
          </a:xfrm>
          <a:prstGeom prst="rect">
            <a:avLst/>
          </a:prstGeom>
          <a:noFill/>
          <a:ln/>
        </p:spPr>
        <p:txBody>
          <a:bodyPr wrap="square" lIns="0" tIns="0" rIns="0" bIns="0" rtlCol="0" anchor="t"/>
          <a:lstStyle/>
          <a:p>
            <a:pPr marL="0" indent="0" algn="l">
              <a:lnSpc>
                <a:spcPts val="1700"/>
              </a:lnSpc>
              <a:buNone/>
            </a:pPr>
            <a:r>
              <a:rPr lang="en-US" sz="1600" dirty="0">
                <a:solidFill>
                  <a:srgbClr val="2B3541"/>
                </a:solidFill>
                <a:latin typeface="Funnel Sans" pitchFamily="34" charset="0"/>
                <a:ea typeface="Funnel Sans" pitchFamily="34" charset="-122"/>
                <a:cs typeface="Funnel Sans" pitchFamily="34" charset="-120"/>
              </a:rPr>
              <a:t>1/2. taseme tarnijad, tootmine, jaotuskeskused</a:t>
            </a:r>
            <a:endParaRPr lang="en-US" sz="1600" dirty="0"/>
          </a:p>
        </p:txBody>
      </p:sp>
      <p:sp>
        <p:nvSpPr>
          <p:cNvPr id="14" name="Shape 12"/>
          <p:cNvSpPr/>
          <p:nvPr/>
        </p:nvSpPr>
        <p:spPr>
          <a:xfrm>
            <a:off x="845344" y="3098363"/>
            <a:ext cx="12939713" cy="1255395"/>
          </a:xfrm>
          <a:prstGeom prst="rect">
            <a:avLst/>
          </a:prstGeom>
          <a:solidFill>
            <a:srgbClr val="FFFFFF">
              <a:alpha val="4000"/>
            </a:srgbClr>
          </a:solidFill>
          <a:ln/>
        </p:spPr>
      </p:sp>
      <p:sp>
        <p:nvSpPr>
          <p:cNvPr id="15" name="Text 13"/>
          <p:cNvSpPr/>
          <p:nvPr/>
        </p:nvSpPr>
        <p:spPr>
          <a:xfrm>
            <a:off x="1002387" y="3176588"/>
            <a:ext cx="2270046" cy="439579"/>
          </a:xfrm>
          <a:prstGeom prst="rect">
            <a:avLst/>
          </a:prstGeom>
          <a:noFill/>
          <a:ln/>
        </p:spPr>
        <p:txBody>
          <a:bodyPr wrap="square" lIns="0" tIns="0" rIns="0" bIns="0" rtlCol="0" anchor="t"/>
          <a:lstStyle/>
          <a:p>
            <a:pPr marL="0" indent="0" algn="l">
              <a:lnSpc>
                <a:spcPts val="1700"/>
              </a:lnSpc>
              <a:buNone/>
            </a:pPr>
            <a:r>
              <a:rPr lang="en-US" sz="1600" b="1" dirty="0">
                <a:solidFill>
                  <a:srgbClr val="2B3541"/>
                </a:solidFill>
                <a:latin typeface="Funnel Sans" pitchFamily="34" charset="0"/>
                <a:ea typeface="Funnel Sans" pitchFamily="34" charset="-122"/>
                <a:cs typeface="Funnel Sans" pitchFamily="34" charset="-120"/>
              </a:rPr>
              <a:t>Geopoliitiline ebastabiilsus ja kaubanduskonflikt</a:t>
            </a:r>
            <a:endParaRPr lang="en-US" sz="1600" dirty="0"/>
          </a:p>
        </p:txBody>
      </p:sp>
      <p:sp>
        <p:nvSpPr>
          <p:cNvPr id="16" name="Text 14"/>
          <p:cNvSpPr/>
          <p:nvPr/>
        </p:nvSpPr>
        <p:spPr>
          <a:xfrm>
            <a:off x="5050750" y="3176588"/>
            <a:ext cx="2913221" cy="439579"/>
          </a:xfrm>
          <a:prstGeom prst="rect">
            <a:avLst/>
          </a:prstGeom>
          <a:noFill/>
          <a:ln/>
        </p:spPr>
        <p:txBody>
          <a:bodyPr wrap="square" lIns="0" tIns="0" rIns="0" bIns="0" rtlCol="0" anchor="t"/>
          <a:lstStyle/>
          <a:p>
            <a:pPr marL="0" indent="0" algn="l">
              <a:lnSpc>
                <a:spcPts val="1700"/>
              </a:lnSpc>
              <a:buNone/>
            </a:pPr>
            <a:r>
              <a:rPr lang="en-US" sz="1600" dirty="0">
                <a:solidFill>
                  <a:srgbClr val="2B3541"/>
                </a:solidFill>
                <a:latin typeface="Funnel Sans" pitchFamily="34" charset="0"/>
                <a:ea typeface="Funnel Sans" pitchFamily="34" charset="-122"/>
                <a:cs typeface="Funnel Sans" pitchFamily="34" charset="-120"/>
              </a:rPr>
              <a:t>Marsruudi häired, sanktsioonid, tarnijate välistamine, äkilised sisendipuudused</a:t>
            </a:r>
            <a:endParaRPr lang="en-US" sz="1600" dirty="0"/>
          </a:p>
        </p:txBody>
      </p:sp>
      <p:sp>
        <p:nvSpPr>
          <p:cNvPr id="17" name="Text 15"/>
          <p:cNvSpPr/>
          <p:nvPr/>
        </p:nvSpPr>
        <p:spPr>
          <a:xfrm>
            <a:off x="9276278" y="3176588"/>
            <a:ext cx="2913221" cy="439579"/>
          </a:xfrm>
          <a:prstGeom prst="rect">
            <a:avLst/>
          </a:prstGeom>
          <a:noFill/>
          <a:ln/>
        </p:spPr>
        <p:txBody>
          <a:bodyPr wrap="square" lIns="0" tIns="0" rIns="0" bIns="0" rtlCol="0" anchor="t"/>
          <a:lstStyle/>
          <a:p>
            <a:pPr marL="0" indent="0" algn="l">
              <a:lnSpc>
                <a:spcPts val="1700"/>
              </a:lnSpc>
              <a:buNone/>
            </a:pPr>
            <a:r>
              <a:rPr lang="en-US" sz="1600" dirty="0">
                <a:solidFill>
                  <a:srgbClr val="2B3541"/>
                </a:solidFill>
                <a:latin typeface="Funnel Sans" pitchFamily="34" charset="0"/>
                <a:ea typeface="Funnel Sans" pitchFamily="34" charset="-122"/>
                <a:cs typeface="Funnel Sans" pitchFamily="34" charset="-120"/>
              </a:rPr>
              <a:t>Piiriülesed tarnijad, mereteed, tolliväravad</a:t>
            </a:r>
            <a:endParaRPr lang="en-US" sz="1600" dirty="0"/>
          </a:p>
        </p:txBody>
      </p:sp>
      <p:sp>
        <p:nvSpPr>
          <p:cNvPr id="19" name="Shape 17"/>
          <p:cNvSpPr/>
          <p:nvPr/>
        </p:nvSpPr>
        <p:spPr>
          <a:xfrm>
            <a:off x="845344" y="4353758"/>
            <a:ext cx="12939713" cy="1255395"/>
          </a:xfrm>
          <a:prstGeom prst="rect">
            <a:avLst/>
          </a:prstGeom>
          <a:solidFill>
            <a:srgbClr val="000000">
              <a:alpha val="4000"/>
            </a:srgbClr>
          </a:solidFill>
          <a:ln/>
        </p:spPr>
      </p:sp>
      <p:sp>
        <p:nvSpPr>
          <p:cNvPr id="20" name="Text 18"/>
          <p:cNvSpPr/>
          <p:nvPr/>
        </p:nvSpPr>
        <p:spPr>
          <a:xfrm>
            <a:off x="1002387" y="4431983"/>
            <a:ext cx="2270046" cy="439579"/>
          </a:xfrm>
          <a:prstGeom prst="rect">
            <a:avLst/>
          </a:prstGeom>
          <a:noFill/>
          <a:ln/>
        </p:spPr>
        <p:txBody>
          <a:bodyPr wrap="square" lIns="0" tIns="0" rIns="0" bIns="0" rtlCol="0" anchor="t"/>
          <a:lstStyle/>
          <a:p>
            <a:pPr marL="0" indent="0" algn="l">
              <a:lnSpc>
                <a:spcPts val="1700"/>
              </a:lnSpc>
              <a:buNone/>
            </a:pPr>
            <a:r>
              <a:rPr lang="en-US" sz="1600" b="1" dirty="0">
                <a:solidFill>
                  <a:srgbClr val="2B3541"/>
                </a:solidFill>
                <a:latin typeface="Funnel Sans" pitchFamily="34" charset="0"/>
                <a:ea typeface="Funnel Sans" pitchFamily="34" charset="-122"/>
                <a:cs typeface="Funnel Sans" pitchFamily="34" charset="-120"/>
              </a:rPr>
              <a:t>Loodusõnnetused ja kliimasündmused</a:t>
            </a:r>
            <a:endParaRPr lang="en-US" sz="1600" dirty="0"/>
          </a:p>
        </p:txBody>
      </p:sp>
      <p:sp>
        <p:nvSpPr>
          <p:cNvPr id="21" name="Text 19"/>
          <p:cNvSpPr/>
          <p:nvPr/>
        </p:nvSpPr>
        <p:spPr>
          <a:xfrm>
            <a:off x="5050750" y="4431983"/>
            <a:ext cx="2913221" cy="659368"/>
          </a:xfrm>
          <a:prstGeom prst="rect">
            <a:avLst/>
          </a:prstGeom>
          <a:noFill/>
          <a:ln/>
        </p:spPr>
        <p:txBody>
          <a:bodyPr wrap="square" lIns="0" tIns="0" rIns="0" bIns="0" rtlCol="0" anchor="t"/>
          <a:lstStyle/>
          <a:p>
            <a:pPr marL="0" indent="0" algn="l">
              <a:lnSpc>
                <a:spcPts val="1700"/>
              </a:lnSpc>
              <a:buNone/>
            </a:pPr>
            <a:r>
              <a:rPr lang="en-US" sz="1600" dirty="0">
                <a:solidFill>
                  <a:srgbClr val="2B3541"/>
                </a:solidFill>
                <a:latin typeface="Funnel Sans" pitchFamily="34" charset="0"/>
                <a:ea typeface="Funnel Sans" pitchFamily="34" charset="-122"/>
                <a:cs typeface="Funnel Sans" pitchFamily="34" charset="-120"/>
              </a:rPr>
              <a:t>Kohalikud rajatiste kahjustused, sadamate sulgemised, infrastruktuuri rike, kaskaadsed puudused</a:t>
            </a:r>
            <a:endParaRPr lang="en-US" sz="1600" dirty="0"/>
          </a:p>
        </p:txBody>
      </p:sp>
      <p:sp>
        <p:nvSpPr>
          <p:cNvPr id="22" name="Text 20"/>
          <p:cNvSpPr/>
          <p:nvPr/>
        </p:nvSpPr>
        <p:spPr>
          <a:xfrm>
            <a:off x="9276278" y="4431983"/>
            <a:ext cx="2913221" cy="439579"/>
          </a:xfrm>
          <a:prstGeom prst="rect">
            <a:avLst/>
          </a:prstGeom>
          <a:noFill/>
          <a:ln/>
        </p:spPr>
        <p:txBody>
          <a:bodyPr wrap="square" lIns="0" tIns="0" rIns="0" bIns="0" rtlCol="0" anchor="t"/>
          <a:lstStyle/>
          <a:p>
            <a:pPr marL="0" indent="0" algn="l">
              <a:lnSpc>
                <a:spcPts val="1700"/>
              </a:lnSpc>
              <a:buNone/>
            </a:pPr>
            <a:r>
              <a:rPr lang="en-US" sz="1600" dirty="0">
                <a:solidFill>
                  <a:srgbClr val="2B3541"/>
                </a:solidFill>
                <a:latin typeface="Funnel Sans" pitchFamily="34" charset="0"/>
                <a:ea typeface="Funnel Sans" pitchFamily="34" charset="-122"/>
                <a:cs typeface="Funnel Sans" pitchFamily="34" charset="-120"/>
              </a:rPr>
              <a:t>Sadamad, tehased, transpordikoridorid, laod</a:t>
            </a:r>
            <a:endParaRPr lang="en-US" sz="1600" dirty="0"/>
          </a:p>
        </p:txBody>
      </p:sp>
      <p:sp>
        <p:nvSpPr>
          <p:cNvPr id="24" name="Shape 22"/>
          <p:cNvSpPr/>
          <p:nvPr/>
        </p:nvSpPr>
        <p:spPr>
          <a:xfrm>
            <a:off x="845344" y="5609153"/>
            <a:ext cx="9274017" cy="815816"/>
          </a:xfrm>
          <a:prstGeom prst="rect">
            <a:avLst/>
          </a:prstGeom>
          <a:solidFill>
            <a:srgbClr val="FFFFFF">
              <a:alpha val="4000"/>
            </a:srgbClr>
          </a:solidFill>
          <a:ln/>
        </p:spPr>
      </p:sp>
      <p:sp>
        <p:nvSpPr>
          <p:cNvPr id="25" name="Text 23"/>
          <p:cNvSpPr/>
          <p:nvPr/>
        </p:nvSpPr>
        <p:spPr>
          <a:xfrm>
            <a:off x="1002387" y="5687378"/>
            <a:ext cx="2270046" cy="219789"/>
          </a:xfrm>
          <a:prstGeom prst="rect">
            <a:avLst/>
          </a:prstGeom>
          <a:noFill/>
          <a:ln/>
        </p:spPr>
        <p:txBody>
          <a:bodyPr wrap="none" lIns="0" tIns="0" rIns="0" bIns="0" rtlCol="0" anchor="t"/>
          <a:lstStyle/>
          <a:p>
            <a:pPr marL="0" indent="0" algn="l">
              <a:lnSpc>
                <a:spcPts val="1700"/>
              </a:lnSpc>
              <a:buNone/>
            </a:pPr>
            <a:r>
              <a:rPr lang="en-US" sz="1600" b="1" dirty="0">
                <a:solidFill>
                  <a:srgbClr val="2B3541"/>
                </a:solidFill>
                <a:latin typeface="Funnel Sans" pitchFamily="34" charset="0"/>
                <a:ea typeface="Funnel Sans" pitchFamily="34" charset="-122"/>
                <a:cs typeface="Funnel Sans" pitchFamily="34" charset="-120"/>
              </a:rPr>
              <a:t>Küber- ja IT-ohud</a:t>
            </a:r>
            <a:endParaRPr lang="en-US" sz="1600" dirty="0"/>
          </a:p>
        </p:txBody>
      </p:sp>
      <p:sp>
        <p:nvSpPr>
          <p:cNvPr id="26" name="Text 24"/>
          <p:cNvSpPr/>
          <p:nvPr/>
        </p:nvSpPr>
        <p:spPr>
          <a:xfrm>
            <a:off x="5050750" y="5687378"/>
            <a:ext cx="2913221" cy="439579"/>
          </a:xfrm>
          <a:prstGeom prst="rect">
            <a:avLst/>
          </a:prstGeom>
          <a:noFill/>
          <a:ln/>
        </p:spPr>
        <p:txBody>
          <a:bodyPr wrap="square" lIns="0" tIns="0" rIns="0" bIns="0" rtlCol="0" anchor="t"/>
          <a:lstStyle/>
          <a:p>
            <a:pPr marL="0" indent="0" algn="l">
              <a:lnSpc>
                <a:spcPts val="1700"/>
              </a:lnSpc>
              <a:buNone/>
            </a:pPr>
            <a:r>
              <a:rPr lang="en-US" sz="1600" dirty="0">
                <a:solidFill>
                  <a:srgbClr val="2B3541"/>
                </a:solidFill>
                <a:latin typeface="Funnel Sans" pitchFamily="34" charset="0"/>
                <a:ea typeface="Funnel Sans" pitchFamily="34" charset="-122"/>
                <a:cs typeface="Funnel Sans" pitchFamily="34" charset="-120"/>
              </a:rPr>
              <a:t>Andmete vargus, tööhäired, nähtavuse kaotus, automatiseerimise peatamine</a:t>
            </a:r>
            <a:endParaRPr lang="en-US" sz="1600" dirty="0"/>
          </a:p>
        </p:txBody>
      </p:sp>
      <p:sp>
        <p:nvSpPr>
          <p:cNvPr id="27" name="Text 25"/>
          <p:cNvSpPr/>
          <p:nvPr/>
        </p:nvSpPr>
        <p:spPr>
          <a:xfrm>
            <a:off x="9276278" y="5687378"/>
            <a:ext cx="2913221" cy="439579"/>
          </a:xfrm>
          <a:prstGeom prst="rect">
            <a:avLst/>
          </a:prstGeom>
          <a:noFill/>
          <a:ln/>
        </p:spPr>
        <p:txBody>
          <a:bodyPr wrap="square" lIns="0" tIns="0" rIns="0" bIns="0" rtlCol="0" anchor="t"/>
          <a:lstStyle/>
          <a:p>
            <a:pPr marL="0" indent="0" algn="l">
              <a:lnSpc>
                <a:spcPts val="1700"/>
              </a:lnSpc>
              <a:buNone/>
            </a:pPr>
            <a:r>
              <a:rPr lang="en-US" sz="1600" dirty="0">
                <a:solidFill>
                  <a:srgbClr val="2B3541"/>
                </a:solidFill>
                <a:latin typeface="Funnel Sans" pitchFamily="34" charset="0"/>
                <a:ea typeface="Funnel Sans" pitchFamily="34" charset="-122"/>
                <a:cs typeface="Funnel Sans" pitchFamily="34" charset="-120"/>
              </a:rPr>
              <a:t>Juhtimissüsteemid, nähtavusplatvormid, ERP/TMS, tarnijate portaalid</a:t>
            </a:r>
            <a:endParaRPr lang="en-US" sz="1600" dirty="0"/>
          </a:p>
        </p:txBody>
      </p:sp>
      <p:sp>
        <p:nvSpPr>
          <p:cNvPr id="29" name="Shape 27"/>
          <p:cNvSpPr/>
          <p:nvPr/>
        </p:nvSpPr>
        <p:spPr>
          <a:xfrm>
            <a:off x="845345" y="6424970"/>
            <a:ext cx="9274016" cy="815816"/>
          </a:xfrm>
          <a:prstGeom prst="rect">
            <a:avLst/>
          </a:prstGeom>
          <a:solidFill>
            <a:srgbClr val="000000">
              <a:alpha val="4000"/>
            </a:srgbClr>
          </a:solidFill>
          <a:ln/>
        </p:spPr>
      </p:sp>
      <p:sp>
        <p:nvSpPr>
          <p:cNvPr id="30" name="Text 28"/>
          <p:cNvSpPr/>
          <p:nvPr/>
        </p:nvSpPr>
        <p:spPr>
          <a:xfrm>
            <a:off x="1002387" y="6503194"/>
            <a:ext cx="2270046" cy="219789"/>
          </a:xfrm>
          <a:prstGeom prst="rect">
            <a:avLst/>
          </a:prstGeom>
          <a:noFill/>
          <a:ln/>
        </p:spPr>
        <p:txBody>
          <a:bodyPr wrap="none" lIns="0" tIns="0" rIns="0" bIns="0" rtlCol="0" anchor="t"/>
          <a:lstStyle/>
          <a:p>
            <a:pPr marL="0" indent="0" algn="l">
              <a:lnSpc>
                <a:spcPts val="1700"/>
              </a:lnSpc>
              <a:buNone/>
            </a:pPr>
            <a:r>
              <a:rPr lang="en-US" sz="1600" b="1" dirty="0">
                <a:solidFill>
                  <a:srgbClr val="2B3541"/>
                </a:solidFill>
                <a:latin typeface="Funnel Sans" pitchFamily="34" charset="0"/>
                <a:ea typeface="Funnel Sans" pitchFamily="34" charset="-122"/>
                <a:cs typeface="Funnel Sans" pitchFamily="34" charset="-120"/>
              </a:rPr>
              <a:t>Majandus- ja turušokid</a:t>
            </a:r>
            <a:endParaRPr lang="en-US" sz="1600" dirty="0"/>
          </a:p>
        </p:txBody>
      </p:sp>
      <p:sp>
        <p:nvSpPr>
          <p:cNvPr id="31" name="Text 29"/>
          <p:cNvSpPr/>
          <p:nvPr/>
        </p:nvSpPr>
        <p:spPr>
          <a:xfrm>
            <a:off x="5050750" y="6503194"/>
            <a:ext cx="2913221" cy="659368"/>
          </a:xfrm>
          <a:prstGeom prst="rect">
            <a:avLst/>
          </a:prstGeom>
          <a:noFill/>
          <a:ln/>
        </p:spPr>
        <p:txBody>
          <a:bodyPr wrap="square" lIns="0" tIns="0" rIns="0" bIns="0" rtlCol="0" anchor="t"/>
          <a:lstStyle/>
          <a:p>
            <a:pPr marL="0" indent="0" algn="l">
              <a:lnSpc>
                <a:spcPts val="1700"/>
              </a:lnSpc>
              <a:buNone/>
            </a:pPr>
            <a:r>
              <a:rPr lang="en-US" sz="1600" dirty="0">
                <a:solidFill>
                  <a:srgbClr val="2B3541"/>
                </a:solidFill>
                <a:latin typeface="Funnel Sans" pitchFamily="34" charset="0"/>
                <a:ea typeface="Funnel Sans" pitchFamily="34" charset="-122"/>
                <a:cs typeface="Funnel Sans" pitchFamily="34" charset="-120"/>
              </a:rPr>
              <a:t>Valuuta volatiilsus, inflatsioon, energiahindade tõus, nõudluse kokkuvarisemine</a:t>
            </a:r>
            <a:endParaRPr lang="en-US" sz="1600" dirty="0"/>
          </a:p>
        </p:txBody>
      </p:sp>
      <p:sp>
        <p:nvSpPr>
          <p:cNvPr id="32" name="Text 30"/>
          <p:cNvSpPr/>
          <p:nvPr/>
        </p:nvSpPr>
        <p:spPr>
          <a:xfrm>
            <a:off x="9276278" y="6503194"/>
            <a:ext cx="2913221" cy="439579"/>
          </a:xfrm>
          <a:prstGeom prst="rect">
            <a:avLst/>
          </a:prstGeom>
          <a:noFill/>
          <a:ln/>
        </p:spPr>
        <p:txBody>
          <a:bodyPr wrap="square" lIns="0" tIns="0" rIns="0" bIns="0" rtlCol="0" anchor="t"/>
          <a:lstStyle/>
          <a:p>
            <a:pPr marL="0" indent="0" algn="l">
              <a:lnSpc>
                <a:spcPts val="1700"/>
              </a:lnSpc>
              <a:buNone/>
            </a:pPr>
            <a:r>
              <a:rPr lang="en-US" sz="1600" dirty="0">
                <a:solidFill>
                  <a:srgbClr val="2B3541"/>
                </a:solidFill>
                <a:latin typeface="Funnel Sans" pitchFamily="34" charset="0"/>
                <a:ea typeface="Funnel Sans" pitchFamily="34" charset="-122"/>
                <a:cs typeface="Funnel Sans" pitchFamily="34" charset="-120"/>
              </a:rPr>
              <a:t>Hankimine, laoseisu rahastamine, transpordikulud</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3223</Words>
  <Application>Microsoft Office PowerPoint</Application>
  <PresentationFormat>Kohandatud</PresentationFormat>
  <Paragraphs>467</Paragraphs>
  <Slides>37</Slides>
  <Notes>37</Notes>
  <HiddenSlides>0</HiddenSlides>
  <MMClips>0</MMClips>
  <ScaleCrop>false</ScaleCrop>
  <HeadingPairs>
    <vt:vector size="6" baseType="variant">
      <vt:variant>
        <vt:lpstr>Kasutatud fondid</vt:lpstr>
      </vt:variant>
      <vt:variant>
        <vt:i4>5</vt:i4>
      </vt:variant>
      <vt:variant>
        <vt:lpstr>Kujundus</vt:lpstr>
      </vt:variant>
      <vt:variant>
        <vt:i4>1</vt:i4>
      </vt:variant>
      <vt:variant>
        <vt:lpstr>Slaidipealkirjad</vt:lpstr>
      </vt:variant>
      <vt:variant>
        <vt:i4>37</vt:i4>
      </vt:variant>
    </vt:vector>
  </HeadingPairs>
  <TitlesOfParts>
    <vt:vector size="43" baseType="lpstr">
      <vt:lpstr>Arial</vt:lpstr>
      <vt:lpstr>-apple-system, BlinkMacSystemFont, Segoe UI, Roboto, Helvetica Neue, Arial, sans-serif Medium</vt:lpstr>
      <vt:lpstr>Funnel Sans</vt:lpstr>
      <vt:lpstr>Funnel Display</vt:lpstr>
      <vt:lpstr>-apple-system, BlinkMacSystemFont, Segoe UI, Roboto, Helvetica Neue, Arial, sans-serif Black</vt:lpstr>
      <vt:lpstr>Office Theme</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Peep Tomingas</dc:creator>
  <cp:lastModifiedBy>Peep Tomingas</cp:lastModifiedBy>
  <cp:revision>2</cp:revision>
  <dcterms:created xsi:type="dcterms:W3CDTF">2026-03-17T12:52:06Z</dcterms:created>
  <dcterms:modified xsi:type="dcterms:W3CDTF">2026-03-29T17:43:06Z</dcterms:modified>
</cp:coreProperties>
</file>