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70" r:id="rId14"/>
    <p:sldId id="271" r:id="rId15"/>
    <p:sldId id="272" r:id="rId16"/>
    <p:sldId id="273" r:id="rId17"/>
    <p:sldId id="276" r:id="rId18"/>
    <p:sldId id="277" r:id="rId19"/>
    <p:sldId id="278" r:id="rId20"/>
    <p:sldId id="267" r:id="rId21"/>
    <p:sldId id="279" r:id="rId22"/>
  </p:sldIdLst>
  <p:sldSz cx="14630400" cy="8229600"/>
  <p:notesSz cx="8229600" cy="14630400"/>
  <p:embeddedFontLst>
    <p:embeddedFont>
      <p:font typeface="Geist" panose="020B0604020202020204" charset="0"/>
      <p:regular r:id="rId24"/>
    </p:embeddedFont>
  </p:embeddedFontLst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81464" autoAdjust="0"/>
  </p:normalViewPr>
  <p:slideViewPr>
    <p:cSldViewPr snapToGrid="0" snapToObjects="1">
      <p:cViewPr varScale="1">
        <p:scale>
          <a:sx n="74" d="100"/>
          <a:sy n="74" d="100"/>
        </p:scale>
        <p:origin x="130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ep Tomingas" userId="f71ffdb0-1661-4ce6-a514-7a88f12f83f8" providerId="ADAL" clId="{CD25539C-97B1-4F18-8A4E-78D852CD3B66}"/>
    <pc:docChg chg="undo redo custSel delSld modSld sldOrd">
      <pc:chgData name="Peep Tomingas" userId="f71ffdb0-1661-4ce6-a514-7a88f12f83f8" providerId="ADAL" clId="{CD25539C-97B1-4F18-8A4E-78D852CD3B66}" dt="2026-03-28T20:12:26.039" v="526" actId="20577"/>
      <pc:docMkLst>
        <pc:docMk/>
      </pc:docMkLst>
      <pc:sldChg chg="modSp mod">
        <pc:chgData name="Peep Tomingas" userId="f71ffdb0-1661-4ce6-a514-7a88f12f83f8" providerId="ADAL" clId="{CD25539C-97B1-4F18-8A4E-78D852CD3B66}" dt="2026-03-28T19:29:24.495" v="213" actId="242"/>
        <pc:sldMkLst>
          <pc:docMk/>
          <pc:sldMk cId="0" sldId="256"/>
        </pc:sldMkLst>
        <pc:spChg chg="mod">
          <ac:chgData name="Peep Tomingas" userId="f71ffdb0-1661-4ce6-a514-7a88f12f83f8" providerId="ADAL" clId="{CD25539C-97B1-4F18-8A4E-78D852CD3B66}" dt="2026-03-28T19:29:24.495" v="213" actId="242"/>
          <ac:spMkLst>
            <pc:docMk/>
            <pc:sldMk cId="0" sldId="256"/>
            <ac:spMk id="2" creationId="{00000000-0000-0000-0000-000000000000}"/>
          </ac:spMkLst>
        </pc:spChg>
      </pc:sldChg>
      <pc:sldChg chg="addSp delSp modSp mod">
        <pc:chgData name="Peep Tomingas" userId="f71ffdb0-1661-4ce6-a514-7a88f12f83f8" providerId="ADAL" clId="{CD25539C-97B1-4F18-8A4E-78D852CD3B66}" dt="2026-03-28T19:32:16.561" v="235" actId="2711"/>
        <pc:sldMkLst>
          <pc:docMk/>
          <pc:sldMk cId="0" sldId="257"/>
        </pc:sldMkLst>
        <pc:spChg chg="mod">
          <ac:chgData name="Peep Tomingas" userId="f71ffdb0-1661-4ce6-a514-7a88f12f83f8" providerId="ADAL" clId="{CD25539C-97B1-4F18-8A4E-78D852CD3B66}" dt="2026-03-28T19:32:16.561" v="235" actId="2711"/>
          <ac:spMkLst>
            <pc:docMk/>
            <pc:sldMk cId="0" sldId="257"/>
            <ac:spMk id="2" creationId="{00000000-0000-0000-0000-000000000000}"/>
          </ac:spMkLst>
        </pc:spChg>
        <pc:spChg chg="mod">
          <ac:chgData name="Peep Tomingas" userId="f71ffdb0-1661-4ce6-a514-7a88f12f83f8" providerId="ADAL" clId="{CD25539C-97B1-4F18-8A4E-78D852CD3B66}" dt="2026-03-28T19:32:16.561" v="235" actId="2711"/>
          <ac:spMkLst>
            <pc:docMk/>
            <pc:sldMk cId="0" sldId="257"/>
            <ac:spMk id="3" creationId="{00000000-0000-0000-0000-000000000000}"/>
          </ac:spMkLst>
        </pc:spChg>
        <pc:spChg chg="mod">
          <ac:chgData name="Peep Tomingas" userId="f71ffdb0-1661-4ce6-a514-7a88f12f83f8" providerId="ADAL" clId="{CD25539C-97B1-4F18-8A4E-78D852CD3B66}" dt="2026-03-28T19:32:16.561" v="235" actId="2711"/>
          <ac:spMkLst>
            <pc:docMk/>
            <pc:sldMk cId="0" sldId="257"/>
            <ac:spMk id="4" creationId="{00000000-0000-0000-0000-000000000000}"/>
          </ac:spMkLst>
        </pc:spChg>
        <pc:spChg chg="mod">
          <ac:chgData name="Peep Tomingas" userId="f71ffdb0-1661-4ce6-a514-7a88f12f83f8" providerId="ADAL" clId="{CD25539C-97B1-4F18-8A4E-78D852CD3B66}" dt="2026-03-28T19:32:16.561" v="235" actId="2711"/>
          <ac:spMkLst>
            <pc:docMk/>
            <pc:sldMk cId="0" sldId="257"/>
            <ac:spMk id="7" creationId="{00000000-0000-0000-0000-000000000000}"/>
          </ac:spMkLst>
        </pc:spChg>
        <pc:spChg chg="mod">
          <ac:chgData name="Peep Tomingas" userId="f71ffdb0-1661-4ce6-a514-7a88f12f83f8" providerId="ADAL" clId="{CD25539C-97B1-4F18-8A4E-78D852CD3B66}" dt="2026-03-28T19:32:16.561" v="235" actId="2711"/>
          <ac:spMkLst>
            <pc:docMk/>
            <pc:sldMk cId="0" sldId="257"/>
            <ac:spMk id="8" creationId="{00000000-0000-0000-0000-000000000000}"/>
          </ac:spMkLst>
        </pc:spChg>
        <pc:spChg chg="mod">
          <ac:chgData name="Peep Tomingas" userId="f71ffdb0-1661-4ce6-a514-7a88f12f83f8" providerId="ADAL" clId="{CD25539C-97B1-4F18-8A4E-78D852CD3B66}" dt="2026-03-28T19:32:16.561" v="235" actId="2711"/>
          <ac:spMkLst>
            <pc:docMk/>
            <pc:sldMk cId="0" sldId="257"/>
            <ac:spMk id="10" creationId="{00000000-0000-0000-0000-000000000000}"/>
          </ac:spMkLst>
        </pc:spChg>
        <pc:spChg chg="mod">
          <ac:chgData name="Peep Tomingas" userId="f71ffdb0-1661-4ce6-a514-7a88f12f83f8" providerId="ADAL" clId="{CD25539C-97B1-4F18-8A4E-78D852CD3B66}" dt="2026-03-28T19:32:16.561" v="235" actId="2711"/>
          <ac:spMkLst>
            <pc:docMk/>
            <pc:sldMk cId="0" sldId="257"/>
            <ac:spMk id="13" creationId="{00000000-0000-0000-0000-000000000000}"/>
          </ac:spMkLst>
        </pc:spChg>
        <pc:spChg chg="mod">
          <ac:chgData name="Peep Tomingas" userId="f71ffdb0-1661-4ce6-a514-7a88f12f83f8" providerId="ADAL" clId="{CD25539C-97B1-4F18-8A4E-78D852CD3B66}" dt="2026-03-28T19:32:16.561" v="235" actId="2711"/>
          <ac:spMkLst>
            <pc:docMk/>
            <pc:sldMk cId="0" sldId="257"/>
            <ac:spMk id="14" creationId="{00000000-0000-0000-0000-000000000000}"/>
          </ac:spMkLst>
        </pc:spChg>
        <pc:spChg chg="mod">
          <ac:chgData name="Peep Tomingas" userId="f71ffdb0-1661-4ce6-a514-7a88f12f83f8" providerId="ADAL" clId="{CD25539C-97B1-4F18-8A4E-78D852CD3B66}" dt="2026-03-28T19:32:16.561" v="235" actId="2711"/>
          <ac:spMkLst>
            <pc:docMk/>
            <pc:sldMk cId="0" sldId="257"/>
            <ac:spMk id="15" creationId="{00000000-0000-0000-0000-000000000000}"/>
          </ac:spMkLst>
        </pc:spChg>
        <pc:spChg chg="mod">
          <ac:chgData name="Peep Tomingas" userId="f71ffdb0-1661-4ce6-a514-7a88f12f83f8" providerId="ADAL" clId="{CD25539C-97B1-4F18-8A4E-78D852CD3B66}" dt="2026-03-28T19:32:16.561" v="235" actId="2711"/>
          <ac:spMkLst>
            <pc:docMk/>
            <pc:sldMk cId="0" sldId="257"/>
            <ac:spMk id="17" creationId="{00000000-0000-0000-0000-000000000000}"/>
          </ac:spMkLst>
        </pc:spChg>
      </pc:sldChg>
      <pc:sldChg chg="modSp mod">
        <pc:chgData name="Peep Tomingas" userId="f71ffdb0-1661-4ce6-a514-7a88f12f83f8" providerId="ADAL" clId="{CD25539C-97B1-4F18-8A4E-78D852CD3B66}" dt="2026-03-28T19:31:29.619" v="233" actId="242"/>
        <pc:sldMkLst>
          <pc:docMk/>
          <pc:sldMk cId="0" sldId="258"/>
        </pc:sldMkLst>
        <pc:spChg chg="mod">
          <ac:chgData name="Peep Tomingas" userId="f71ffdb0-1661-4ce6-a514-7a88f12f83f8" providerId="ADAL" clId="{CD25539C-97B1-4F18-8A4E-78D852CD3B66}" dt="2026-03-28T19:31:29.619" v="233" actId="242"/>
          <ac:spMkLst>
            <pc:docMk/>
            <pc:sldMk cId="0" sldId="258"/>
            <ac:spMk id="2" creationId="{00000000-0000-0000-0000-000000000000}"/>
          </ac:spMkLst>
        </pc:spChg>
      </pc:sldChg>
      <pc:sldChg chg="modSp mod">
        <pc:chgData name="Peep Tomingas" userId="f71ffdb0-1661-4ce6-a514-7a88f12f83f8" providerId="ADAL" clId="{CD25539C-97B1-4F18-8A4E-78D852CD3B66}" dt="2026-03-28T19:32:06.123" v="234" actId="2711"/>
        <pc:sldMkLst>
          <pc:docMk/>
          <pc:sldMk cId="0" sldId="259"/>
        </pc:sldMkLst>
        <pc:spChg chg="mod">
          <ac:chgData name="Peep Tomingas" userId="f71ffdb0-1661-4ce6-a514-7a88f12f83f8" providerId="ADAL" clId="{CD25539C-97B1-4F18-8A4E-78D852CD3B66}" dt="2026-03-28T19:32:06.123" v="234" actId="2711"/>
          <ac:spMkLst>
            <pc:docMk/>
            <pc:sldMk cId="0" sldId="259"/>
            <ac:spMk id="2" creationId="{00000000-0000-0000-0000-000000000000}"/>
          </ac:spMkLst>
        </pc:spChg>
        <pc:spChg chg="mod">
          <ac:chgData name="Peep Tomingas" userId="f71ffdb0-1661-4ce6-a514-7a88f12f83f8" providerId="ADAL" clId="{CD25539C-97B1-4F18-8A4E-78D852CD3B66}" dt="2026-03-28T19:32:06.123" v="234" actId="2711"/>
          <ac:spMkLst>
            <pc:docMk/>
            <pc:sldMk cId="0" sldId="259"/>
            <ac:spMk id="4" creationId="{00000000-0000-0000-0000-000000000000}"/>
          </ac:spMkLst>
        </pc:spChg>
        <pc:spChg chg="mod">
          <ac:chgData name="Peep Tomingas" userId="f71ffdb0-1661-4ce6-a514-7a88f12f83f8" providerId="ADAL" clId="{CD25539C-97B1-4F18-8A4E-78D852CD3B66}" dt="2026-03-28T19:32:06.123" v="234" actId="2711"/>
          <ac:spMkLst>
            <pc:docMk/>
            <pc:sldMk cId="0" sldId="259"/>
            <ac:spMk id="5" creationId="{00000000-0000-0000-0000-000000000000}"/>
          </ac:spMkLst>
        </pc:spChg>
        <pc:spChg chg="mod">
          <ac:chgData name="Peep Tomingas" userId="f71ffdb0-1661-4ce6-a514-7a88f12f83f8" providerId="ADAL" clId="{CD25539C-97B1-4F18-8A4E-78D852CD3B66}" dt="2026-03-28T19:32:06.123" v="234" actId="2711"/>
          <ac:spMkLst>
            <pc:docMk/>
            <pc:sldMk cId="0" sldId="259"/>
            <ac:spMk id="7" creationId="{00000000-0000-0000-0000-000000000000}"/>
          </ac:spMkLst>
        </pc:spChg>
        <pc:spChg chg="mod">
          <ac:chgData name="Peep Tomingas" userId="f71ffdb0-1661-4ce6-a514-7a88f12f83f8" providerId="ADAL" clId="{CD25539C-97B1-4F18-8A4E-78D852CD3B66}" dt="2026-03-28T19:32:06.123" v="234" actId="2711"/>
          <ac:spMkLst>
            <pc:docMk/>
            <pc:sldMk cId="0" sldId="259"/>
            <ac:spMk id="8" creationId="{00000000-0000-0000-0000-000000000000}"/>
          </ac:spMkLst>
        </pc:spChg>
        <pc:spChg chg="mod">
          <ac:chgData name="Peep Tomingas" userId="f71ffdb0-1661-4ce6-a514-7a88f12f83f8" providerId="ADAL" clId="{CD25539C-97B1-4F18-8A4E-78D852CD3B66}" dt="2026-03-28T19:32:06.123" v="234" actId="2711"/>
          <ac:spMkLst>
            <pc:docMk/>
            <pc:sldMk cId="0" sldId="259"/>
            <ac:spMk id="10" creationId="{00000000-0000-0000-0000-000000000000}"/>
          </ac:spMkLst>
        </pc:spChg>
        <pc:spChg chg="mod">
          <ac:chgData name="Peep Tomingas" userId="f71ffdb0-1661-4ce6-a514-7a88f12f83f8" providerId="ADAL" clId="{CD25539C-97B1-4F18-8A4E-78D852CD3B66}" dt="2026-03-28T19:32:06.123" v="234" actId="2711"/>
          <ac:spMkLst>
            <pc:docMk/>
            <pc:sldMk cId="0" sldId="259"/>
            <ac:spMk id="11" creationId="{00000000-0000-0000-0000-000000000000}"/>
          </ac:spMkLst>
        </pc:spChg>
      </pc:sldChg>
      <pc:sldChg chg="addSp delSp modSp mod">
        <pc:chgData name="Peep Tomingas" userId="f71ffdb0-1661-4ce6-a514-7a88f12f83f8" providerId="ADAL" clId="{CD25539C-97B1-4F18-8A4E-78D852CD3B66}" dt="2026-03-28T19:32:42.859" v="238" actId="403"/>
        <pc:sldMkLst>
          <pc:docMk/>
          <pc:sldMk cId="0" sldId="260"/>
        </pc:sldMkLst>
        <pc:spChg chg="add del mod">
          <ac:chgData name="Peep Tomingas" userId="f71ffdb0-1661-4ce6-a514-7a88f12f83f8" providerId="ADAL" clId="{CD25539C-97B1-4F18-8A4E-78D852CD3B66}" dt="2026-03-28T19:32:35.413" v="237" actId="2711"/>
          <ac:spMkLst>
            <pc:docMk/>
            <pc:sldMk cId="0" sldId="260"/>
            <ac:spMk id="2" creationId="{00000000-0000-0000-0000-000000000000}"/>
          </ac:spMkLst>
        </pc:spChg>
        <pc:spChg chg="mod">
          <ac:chgData name="Peep Tomingas" userId="f71ffdb0-1661-4ce6-a514-7a88f12f83f8" providerId="ADAL" clId="{CD25539C-97B1-4F18-8A4E-78D852CD3B66}" dt="2026-03-28T19:32:42.859" v="238" actId="403"/>
          <ac:spMkLst>
            <pc:docMk/>
            <pc:sldMk cId="0" sldId="260"/>
            <ac:spMk id="4" creationId="{00000000-0000-0000-0000-000000000000}"/>
          </ac:spMkLst>
        </pc:spChg>
        <pc:spChg chg="mod">
          <ac:chgData name="Peep Tomingas" userId="f71ffdb0-1661-4ce6-a514-7a88f12f83f8" providerId="ADAL" clId="{CD25539C-97B1-4F18-8A4E-78D852CD3B66}" dt="2026-03-28T19:32:42.859" v="238" actId="403"/>
          <ac:spMkLst>
            <pc:docMk/>
            <pc:sldMk cId="0" sldId="260"/>
            <ac:spMk id="5" creationId="{00000000-0000-0000-0000-000000000000}"/>
          </ac:spMkLst>
        </pc:spChg>
        <pc:spChg chg="mod">
          <ac:chgData name="Peep Tomingas" userId="f71ffdb0-1661-4ce6-a514-7a88f12f83f8" providerId="ADAL" clId="{CD25539C-97B1-4F18-8A4E-78D852CD3B66}" dt="2026-03-28T19:32:42.859" v="238" actId="403"/>
          <ac:spMkLst>
            <pc:docMk/>
            <pc:sldMk cId="0" sldId="260"/>
            <ac:spMk id="7" creationId="{00000000-0000-0000-0000-000000000000}"/>
          </ac:spMkLst>
        </pc:spChg>
        <pc:spChg chg="mod">
          <ac:chgData name="Peep Tomingas" userId="f71ffdb0-1661-4ce6-a514-7a88f12f83f8" providerId="ADAL" clId="{CD25539C-97B1-4F18-8A4E-78D852CD3B66}" dt="2026-03-28T19:32:42.859" v="238" actId="403"/>
          <ac:spMkLst>
            <pc:docMk/>
            <pc:sldMk cId="0" sldId="260"/>
            <ac:spMk id="8" creationId="{00000000-0000-0000-0000-000000000000}"/>
          </ac:spMkLst>
        </pc:spChg>
        <pc:spChg chg="mod">
          <ac:chgData name="Peep Tomingas" userId="f71ffdb0-1661-4ce6-a514-7a88f12f83f8" providerId="ADAL" clId="{CD25539C-97B1-4F18-8A4E-78D852CD3B66}" dt="2026-03-28T19:32:42.859" v="238" actId="403"/>
          <ac:spMkLst>
            <pc:docMk/>
            <pc:sldMk cId="0" sldId="260"/>
            <ac:spMk id="9" creationId="{00000000-0000-0000-0000-000000000000}"/>
          </ac:spMkLst>
        </pc:spChg>
        <pc:spChg chg="del">
          <ac:chgData name="Peep Tomingas" userId="f71ffdb0-1661-4ce6-a514-7a88f12f83f8" providerId="ADAL" clId="{CD25539C-97B1-4F18-8A4E-78D852CD3B66}" dt="2026-03-28T19:32:29.217" v="236" actId="478"/>
          <ac:spMkLst>
            <pc:docMk/>
            <pc:sldMk cId="0" sldId="260"/>
            <ac:spMk id="11" creationId="{00000000-0000-0000-0000-000000000000}"/>
          </ac:spMkLst>
        </pc:spChg>
      </pc:sldChg>
      <pc:sldChg chg="modSp mod">
        <pc:chgData name="Peep Tomingas" userId="f71ffdb0-1661-4ce6-a514-7a88f12f83f8" providerId="ADAL" clId="{CD25539C-97B1-4F18-8A4E-78D852CD3B66}" dt="2026-03-28T19:33:13.653" v="240" actId="403"/>
        <pc:sldMkLst>
          <pc:docMk/>
          <pc:sldMk cId="0" sldId="261"/>
        </pc:sldMkLst>
        <pc:spChg chg="mod">
          <ac:chgData name="Peep Tomingas" userId="f71ffdb0-1661-4ce6-a514-7a88f12f83f8" providerId="ADAL" clId="{CD25539C-97B1-4F18-8A4E-78D852CD3B66}" dt="2026-03-28T19:33:04.887" v="239" actId="2711"/>
          <ac:spMkLst>
            <pc:docMk/>
            <pc:sldMk cId="0" sldId="261"/>
            <ac:spMk id="3" creationId="{00000000-0000-0000-0000-000000000000}"/>
          </ac:spMkLst>
        </pc:spChg>
        <pc:spChg chg="mod">
          <ac:chgData name="Peep Tomingas" userId="f71ffdb0-1661-4ce6-a514-7a88f12f83f8" providerId="ADAL" clId="{CD25539C-97B1-4F18-8A4E-78D852CD3B66}" dt="2026-03-28T19:33:04.887" v="239" actId="2711"/>
          <ac:spMkLst>
            <pc:docMk/>
            <pc:sldMk cId="0" sldId="261"/>
            <ac:spMk id="4" creationId="{00000000-0000-0000-0000-000000000000}"/>
          </ac:spMkLst>
        </pc:spChg>
        <pc:spChg chg="mod">
          <ac:chgData name="Peep Tomingas" userId="f71ffdb0-1661-4ce6-a514-7a88f12f83f8" providerId="ADAL" clId="{CD25539C-97B1-4F18-8A4E-78D852CD3B66}" dt="2026-03-28T19:33:13.653" v="240" actId="403"/>
          <ac:spMkLst>
            <pc:docMk/>
            <pc:sldMk cId="0" sldId="261"/>
            <ac:spMk id="6" creationId="{00000000-0000-0000-0000-000000000000}"/>
          </ac:spMkLst>
        </pc:spChg>
        <pc:spChg chg="mod">
          <ac:chgData name="Peep Tomingas" userId="f71ffdb0-1661-4ce6-a514-7a88f12f83f8" providerId="ADAL" clId="{CD25539C-97B1-4F18-8A4E-78D852CD3B66}" dt="2026-03-28T19:33:13.653" v="240" actId="403"/>
          <ac:spMkLst>
            <pc:docMk/>
            <pc:sldMk cId="0" sldId="261"/>
            <ac:spMk id="7" creationId="{00000000-0000-0000-0000-000000000000}"/>
          </ac:spMkLst>
        </pc:spChg>
        <pc:spChg chg="mod">
          <ac:chgData name="Peep Tomingas" userId="f71ffdb0-1661-4ce6-a514-7a88f12f83f8" providerId="ADAL" clId="{CD25539C-97B1-4F18-8A4E-78D852CD3B66}" dt="2026-03-28T19:33:13.653" v="240" actId="403"/>
          <ac:spMkLst>
            <pc:docMk/>
            <pc:sldMk cId="0" sldId="261"/>
            <ac:spMk id="8" creationId="{00000000-0000-0000-0000-000000000000}"/>
          </ac:spMkLst>
        </pc:spChg>
        <pc:spChg chg="mod">
          <ac:chgData name="Peep Tomingas" userId="f71ffdb0-1661-4ce6-a514-7a88f12f83f8" providerId="ADAL" clId="{CD25539C-97B1-4F18-8A4E-78D852CD3B66}" dt="2026-03-28T19:33:13.653" v="240" actId="403"/>
          <ac:spMkLst>
            <pc:docMk/>
            <pc:sldMk cId="0" sldId="261"/>
            <ac:spMk id="9" creationId="{00000000-0000-0000-0000-000000000000}"/>
          </ac:spMkLst>
        </pc:spChg>
        <pc:spChg chg="mod">
          <ac:chgData name="Peep Tomingas" userId="f71ffdb0-1661-4ce6-a514-7a88f12f83f8" providerId="ADAL" clId="{CD25539C-97B1-4F18-8A4E-78D852CD3B66}" dt="2026-03-28T19:33:13.653" v="240" actId="403"/>
          <ac:spMkLst>
            <pc:docMk/>
            <pc:sldMk cId="0" sldId="261"/>
            <ac:spMk id="11" creationId="{00000000-0000-0000-0000-000000000000}"/>
          </ac:spMkLst>
        </pc:spChg>
        <pc:spChg chg="mod">
          <ac:chgData name="Peep Tomingas" userId="f71ffdb0-1661-4ce6-a514-7a88f12f83f8" providerId="ADAL" clId="{CD25539C-97B1-4F18-8A4E-78D852CD3B66}" dt="2026-03-28T19:33:13.653" v="240" actId="403"/>
          <ac:spMkLst>
            <pc:docMk/>
            <pc:sldMk cId="0" sldId="261"/>
            <ac:spMk id="12" creationId="{00000000-0000-0000-0000-000000000000}"/>
          </ac:spMkLst>
        </pc:spChg>
        <pc:spChg chg="mod">
          <ac:chgData name="Peep Tomingas" userId="f71ffdb0-1661-4ce6-a514-7a88f12f83f8" providerId="ADAL" clId="{CD25539C-97B1-4F18-8A4E-78D852CD3B66}" dt="2026-03-28T19:33:13.653" v="240" actId="403"/>
          <ac:spMkLst>
            <pc:docMk/>
            <pc:sldMk cId="0" sldId="261"/>
            <ac:spMk id="13" creationId="{00000000-0000-0000-0000-000000000000}"/>
          </ac:spMkLst>
        </pc:spChg>
      </pc:sldChg>
      <pc:sldChg chg="modSp mod">
        <pc:chgData name="Peep Tomingas" userId="f71ffdb0-1661-4ce6-a514-7a88f12f83f8" providerId="ADAL" clId="{CD25539C-97B1-4F18-8A4E-78D852CD3B66}" dt="2026-03-28T19:33:37.834" v="242" actId="403"/>
        <pc:sldMkLst>
          <pc:docMk/>
          <pc:sldMk cId="0" sldId="262"/>
        </pc:sldMkLst>
        <pc:spChg chg="mod">
          <ac:chgData name="Peep Tomingas" userId="f71ffdb0-1661-4ce6-a514-7a88f12f83f8" providerId="ADAL" clId="{CD25539C-97B1-4F18-8A4E-78D852CD3B66}" dt="2026-03-28T19:33:30.640" v="241" actId="2711"/>
          <ac:spMkLst>
            <pc:docMk/>
            <pc:sldMk cId="0" sldId="262"/>
            <ac:spMk id="3" creationId="{00000000-0000-0000-0000-000000000000}"/>
          </ac:spMkLst>
        </pc:spChg>
        <pc:spChg chg="mod">
          <ac:chgData name="Peep Tomingas" userId="f71ffdb0-1661-4ce6-a514-7a88f12f83f8" providerId="ADAL" clId="{CD25539C-97B1-4F18-8A4E-78D852CD3B66}" dt="2026-03-28T19:33:37.834" v="242" actId="403"/>
          <ac:spMkLst>
            <pc:docMk/>
            <pc:sldMk cId="0" sldId="262"/>
            <ac:spMk id="5" creationId="{00000000-0000-0000-0000-000000000000}"/>
          </ac:spMkLst>
        </pc:spChg>
      </pc:sldChg>
      <pc:sldChg chg="modSp mod">
        <pc:chgData name="Peep Tomingas" userId="f71ffdb0-1661-4ce6-a514-7a88f12f83f8" providerId="ADAL" clId="{CD25539C-97B1-4F18-8A4E-78D852CD3B66}" dt="2026-03-28T19:34:51.880" v="250" actId="255"/>
        <pc:sldMkLst>
          <pc:docMk/>
          <pc:sldMk cId="0" sldId="263"/>
        </pc:sldMkLst>
        <pc:spChg chg="mod">
          <ac:chgData name="Peep Tomingas" userId="f71ffdb0-1661-4ce6-a514-7a88f12f83f8" providerId="ADAL" clId="{CD25539C-97B1-4F18-8A4E-78D852CD3B66}" dt="2026-03-28T19:34:08.160" v="245" actId="2711"/>
          <ac:spMkLst>
            <pc:docMk/>
            <pc:sldMk cId="0" sldId="263"/>
            <ac:spMk id="3" creationId="{00000000-0000-0000-0000-000000000000}"/>
          </ac:spMkLst>
        </pc:spChg>
        <pc:spChg chg="mod">
          <ac:chgData name="Peep Tomingas" userId="f71ffdb0-1661-4ce6-a514-7a88f12f83f8" providerId="ADAL" clId="{CD25539C-97B1-4F18-8A4E-78D852CD3B66}" dt="2026-03-28T19:34:08.160" v="245" actId="2711"/>
          <ac:spMkLst>
            <pc:docMk/>
            <pc:sldMk cId="0" sldId="263"/>
            <ac:spMk id="4" creationId="{00000000-0000-0000-0000-000000000000}"/>
          </ac:spMkLst>
        </pc:spChg>
        <pc:spChg chg="mod">
          <ac:chgData name="Peep Tomingas" userId="f71ffdb0-1661-4ce6-a514-7a88f12f83f8" providerId="ADAL" clId="{CD25539C-97B1-4F18-8A4E-78D852CD3B66}" dt="2026-03-28T19:34:51.880" v="250" actId="255"/>
          <ac:spMkLst>
            <pc:docMk/>
            <pc:sldMk cId="0" sldId="263"/>
            <ac:spMk id="5" creationId="{00000000-0000-0000-0000-000000000000}"/>
          </ac:spMkLst>
        </pc:spChg>
        <pc:picChg chg="mod">
          <ac:chgData name="Peep Tomingas" userId="f71ffdb0-1661-4ce6-a514-7a88f12f83f8" providerId="ADAL" clId="{CD25539C-97B1-4F18-8A4E-78D852CD3B66}" dt="2026-03-28T19:34:27.093" v="248" actId="1076"/>
          <ac:picMkLst>
            <pc:docMk/>
            <pc:sldMk cId="0" sldId="263"/>
            <ac:picMk id="2" creationId="{00000000-0000-0000-0000-000000000000}"/>
          </ac:picMkLst>
        </pc:picChg>
      </pc:sldChg>
      <pc:sldChg chg="modSp mod">
        <pc:chgData name="Peep Tomingas" userId="f71ffdb0-1661-4ce6-a514-7a88f12f83f8" providerId="ADAL" clId="{CD25539C-97B1-4F18-8A4E-78D852CD3B66}" dt="2026-03-13T16:31:25.366" v="29" actId="255"/>
        <pc:sldMkLst>
          <pc:docMk/>
          <pc:sldMk cId="0" sldId="264"/>
        </pc:sldMkLst>
        <pc:spChg chg="mod">
          <ac:chgData name="Peep Tomingas" userId="f71ffdb0-1661-4ce6-a514-7a88f12f83f8" providerId="ADAL" clId="{CD25539C-97B1-4F18-8A4E-78D852CD3B66}" dt="2026-03-13T16:31:25.366" v="29" actId="255"/>
          <ac:spMkLst>
            <pc:docMk/>
            <pc:sldMk cId="0" sldId="264"/>
            <ac:spMk id="2" creationId="{00000000-0000-0000-0000-000000000000}"/>
          </ac:spMkLst>
        </pc:spChg>
      </pc:sldChg>
      <pc:sldChg chg="modSp mod">
        <pc:chgData name="Peep Tomingas" userId="f71ffdb0-1661-4ce6-a514-7a88f12f83f8" providerId="ADAL" clId="{CD25539C-97B1-4F18-8A4E-78D852CD3B66}" dt="2026-03-28T19:35:15.635" v="253" actId="404"/>
        <pc:sldMkLst>
          <pc:docMk/>
          <pc:sldMk cId="0" sldId="265"/>
        </pc:sldMkLst>
        <pc:spChg chg="mod">
          <ac:chgData name="Peep Tomingas" userId="f71ffdb0-1661-4ce6-a514-7a88f12f83f8" providerId="ADAL" clId="{CD25539C-97B1-4F18-8A4E-78D852CD3B66}" dt="2026-03-28T19:35:08.414" v="251" actId="2711"/>
          <ac:spMkLst>
            <pc:docMk/>
            <pc:sldMk cId="0" sldId="265"/>
            <ac:spMk id="3" creationId="{00000000-0000-0000-0000-000000000000}"/>
          </ac:spMkLst>
        </pc:spChg>
        <pc:spChg chg="mod">
          <ac:chgData name="Peep Tomingas" userId="f71ffdb0-1661-4ce6-a514-7a88f12f83f8" providerId="ADAL" clId="{CD25539C-97B1-4F18-8A4E-78D852CD3B66}" dt="2026-03-28T19:35:15.635" v="253" actId="404"/>
          <ac:spMkLst>
            <pc:docMk/>
            <pc:sldMk cId="0" sldId="265"/>
            <ac:spMk id="4" creationId="{00000000-0000-0000-0000-000000000000}"/>
          </ac:spMkLst>
        </pc:spChg>
      </pc:sldChg>
      <pc:sldChg chg="addSp delSp modSp mod modNotesTx">
        <pc:chgData name="Peep Tomingas" userId="f71ffdb0-1661-4ce6-a514-7a88f12f83f8" providerId="ADAL" clId="{CD25539C-97B1-4F18-8A4E-78D852CD3B66}" dt="2026-03-13T16:38:23.888" v="131" actId="1076"/>
        <pc:sldMkLst>
          <pc:docMk/>
          <pc:sldMk cId="0" sldId="266"/>
        </pc:sldMkLst>
        <pc:spChg chg="add mod">
          <ac:chgData name="Peep Tomingas" userId="f71ffdb0-1661-4ce6-a514-7a88f12f83f8" providerId="ADAL" clId="{CD25539C-97B1-4F18-8A4E-78D852CD3B66}" dt="2026-03-13T16:38:23.888" v="131" actId="1076"/>
          <ac:spMkLst>
            <pc:docMk/>
            <pc:sldMk cId="0" sldId="266"/>
            <ac:spMk id="5" creationId="{E0155501-4A70-8FDD-0A95-328C60226A68}"/>
          </ac:spMkLst>
        </pc:spChg>
      </pc:sldChg>
      <pc:sldChg chg="addSp delSp modSp mod ord">
        <pc:chgData name="Peep Tomingas" userId="f71ffdb0-1661-4ce6-a514-7a88f12f83f8" providerId="ADAL" clId="{CD25539C-97B1-4F18-8A4E-78D852CD3B66}" dt="2026-03-28T20:12:26.039" v="526" actId="20577"/>
        <pc:sldMkLst>
          <pc:docMk/>
          <pc:sldMk cId="0" sldId="267"/>
        </pc:sldMkLst>
        <pc:spChg chg="mod">
          <ac:chgData name="Peep Tomingas" userId="f71ffdb0-1661-4ce6-a514-7a88f12f83f8" providerId="ADAL" clId="{CD25539C-97B1-4F18-8A4E-78D852CD3B66}" dt="2026-03-28T20:03:55.274" v="429" actId="114"/>
          <ac:spMkLst>
            <pc:docMk/>
            <pc:sldMk cId="0" sldId="267"/>
            <ac:spMk id="3" creationId="{00000000-0000-0000-0000-000000000000}"/>
          </ac:spMkLst>
        </pc:spChg>
        <pc:spChg chg="mod">
          <ac:chgData name="Peep Tomingas" userId="f71ffdb0-1661-4ce6-a514-7a88f12f83f8" providerId="ADAL" clId="{CD25539C-97B1-4F18-8A4E-78D852CD3B66}" dt="2026-03-28T20:12:26.039" v="526" actId="20577"/>
          <ac:spMkLst>
            <pc:docMk/>
            <pc:sldMk cId="0" sldId="267"/>
            <ac:spMk id="4" creationId="{00000000-0000-0000-0000-000000000000}"/>
          </ac:spMkLst>
        </pc:spChg>
        <pc:spChg chg="add del">
          <ac:chgData name="Peep Tomingas" userId="f71ffdb0-1661-4ce6-a514-7a88f12f83f8" providerId="ADAL" clId="{CD25539C-97B1-4F18-8A4E-78D852CD3B66}" dt="2026-03-28T20:01:25.404" v="416" actId="22"/>
          <ac:spMkLst>
            <pc:docMk/>
            <pc:sldMk cId="0" sldId="267"/>
            <ac:spMk id="6" creationId="{74524C67-C54F-08B0-335A-7B1EE9FD8B73}"/>
          </ac:spMkLst>
        </pc:spChg>
        <pc:spChg chg="add del">
          <ac:chgData name="Peep Tomingas" userId="f71ffdb0-1661-4ce6-a514-7a88f12f83f8" providerId="ADAL" clId="{CD25539C-97B1-4F18-8A4E-78D852CD3B66}" dt="2026-03-28T20:03:30.864" v="424" actId="22"/>
          <ac:spMkLst>
            <pc:docMk/>
            <pc:sldMk cId="0" sldId="267"/>
            <ac:spMk id="8" creationId="{0ADC5EE5-F6EC-8778-3291-112E98E43E81}"/>
          </ac:spMkLst>
        </pc:spChg>
      </pc:sldChg>
      <pc:sldChg chg="modSp del mod">
        <pc:chgData name="Peep Tomingas" userId="f71ffdb0-1661-4ce6-a514-7a88f12f83f8" providerId="ADAL" clId="{CD25539C-97B1-4F18-8A4E-78D852CD3B66}" dt="2026-03-28T20:00:09.551" v="410" actId="47"/>
        <pc:sldMkLst>
          <pc:docMk/>
          <pc:sldMk cId="0" sldId="268"/>
        </pc:sldMkLst>
        <pc:spChg chg="mod">
          <ac:chgData name="Peep Tomingas" userId="f71ffdb0-1661-4ce6-a514-7a88f12f83f8" providerId="ADAL" clId="{CD25539C-97B1-4F18-8A4E-78D852CD3B66}" dt="2026-03-28T19:36:07.300" v="257" actId="2711"/>
          <ac:spMkLst>
            <pc:docMk/>
            <pc:sldMk cId="0" sldId="268"/>
            <ac:spMk id="3" creationId="{00000000-0000-0000-0000-000000000000}"/>
          </ac:spMkLst>
        </pc:spChg>
        <pc:spChg chg="mod">
          <ac:chgData name="Peep Tomingas" userId="f71ffdb0-1661-4ce6-a514-7a88f12f83f8" providerId="ADAL" clId="{CD25539C-97B1-4F18-8A4E-78D852CD3B66}" dt="2026-03-28T19:36:22.663" v="258" actId="403"/>
          <ac:spMkLst>
            <pc:docMk/>
            <pc:sldMk cId="0" sldId="268"/>
            <ac:spMk id="4" creationId="{00000000-0000-0000-0000-000000000000}"/>
          </ac:spMkLst>
        </pc:spChg>
      </pc:sldChg>
      <pc:sldChg chg="modSp mod">
        <pc:chgData name="Peep Tomingas" userId="f71ffdb0-1661-4ce6-a514-7a88f12f83f8" providerId="ADAL" clId="{CD25539C-97B1-4F18-8A4E-78D852CD3B66}" dt="2026-03-28T19:36:46.452" v="259" actId="2711"/>
        <pc:sldMkLst>
          <pc:docMk/>
          <pc:sldMk cId="0" sldId="269"/>
        </pc:sldMkLst>
        <pc:spChg chg="mod">
          <ac:chgData name="Peep Tomingas" userId="f71ffdb0-1661-4ce6-a514-7a88f12f83f8" providerId="ADAL" clId="{CD25539C-97B1-4F18-8A4E-78D852CD3B66}" dt="2026-03-28T19:36:46.452" v="259" actId="2711"/>
          <ac:spMkLst>
            <pc:docMk/>
            <pc:sldMk cId="0" sldId="269"/>
            <ac:spMk id="2" creationId="{00000000-0000-0000-0000-000000000000}"/>
          </ac:spMkLst>
        </pc:spChg>
      </pc:sldChg>
      <pc:sldChg chg="delSp modSp mod">
        <pc:chgData name="Peep Tomingas" userId="f71ffdb0-1661-4ce6-a514-7a88f12f83f8" providerId="ADAL" clId="{CD25539C-97B1-4F18-8A4E-78D852CD3B66}" dt="2026-03-28T19:43:59.935" v="300" actId="2711"/>
        <pc:sldMkLst>
          <pc:docMk/>
          <pc:sldMk cId="0" sldId="270"/>
        </pc:sldMkLst>
        <pc:spChg chg="mod">
          <ac:chgData name="Peep Tomingas" userId="f71ffdb0-1661-4ce6-a514-7a88f12f83f8" providerId="ADAL" clId="{CD25539C-97B1-4F18-8A4E-78D852CD3B66}" dt="2026-03-28T19:43:59.935" v="300" actId="2711"/>
          <ac:spMkLst>
            <pc:docMk/>
            <pc:sldMk cId="0" sldId="270"/>
            <ac:spMk id="2" creationId="{00000000-0000-0000-0000-000000000000}"/>
          </ac:spMkLst>
        </pc:spChg>
        <pc:spChg chg="mod">
          <ac:chgData name="Peep Tomingas" userId="f71ffdb0-1661-4ce6-a514-7a88f12f83f8" providerId="ADAL" clId="{CD25539C-97B1-4F18-8A4E-78D852CD3B66}" dt="2026-03-28T19:36:58.705" v="260" actId="2711"/>
          <ac:spMkLst>
            <pc:docMk/>
            <pc:sldMk cId="0" sldId="270"/>
            <ac:spMk id="4" creationId="{00000000-0000-0000-0000-000000000000}"/>
          </ac:spMkLst>
        </pc:spChg>
        <pc:spChg chg="mod">
          <ac:chgData name="Peep Tomingas" userId="f71ffdb0-1661-4ce6-a514-7a88f12f83f8" providerId="ADAL" clId="{CD25539C-97B1-4F18-8A4E-78D852CD3B66}" dt="2026-03-28T19:36:58.705" v="260" actId="2711"/>
          <ac:spMkLst>
            <pc:docMk/>
            <pc:sldMk cId="0" sldId="270"/>
            <ac:spMk id="5" creationId="{00000000-0000-0000-0000-000000000000}"/>
          </ac:spMkLst>
        </pc:spChg>
        <pc:spChg chg="mod">
          <ac:chgData name="Peep Tomingas" userId="f71ffdb0-1661-4ce6-a514-7a88f12f83f8" providerId="ADAL" clId="{CD25539C-97B1-4F18-8A4E-78D852CD3B66}" dt="2026-03-28T19:36:58.705" v="260" actId="2711"/>
          <ac:spMkLst>
            <pc:docMk/>
            <pc:sldMk cId="0" sldId="270"/>
            <ac:spMk id="7" creationId="{00000000-0000-0000-0000-000000000000}"/>
          </ac:spMkLst>
        </pc:spChg>
        <pc:spChg chg="mod">
          <ac:chgData name="Peep Tomingas" userId="f71ffdb0-1661-4ce6-a514-7a88f12f83f8" providerId="ADAL" clId="{CD25539C-97B1-4F18-8A4E-78D852CD3B66}" dt="2026-03-28T19:36:58.705" v="260" actId="2711"/>
          <ac:spMkLst>
            <pc:docMk/>
            <pc:sldMk cId="0" sldId="270"/>
            <ac:spMk id="8" creationId="{00000000-0000-0000-0000-000000000000}"/>
          </ac:spMkLst>
        </pc:spChg>
        <pc:picChg chg="mod">
          <ac:chgData name="Peep Tomingas" userId="f71ffdb0-1661-4ce6-a514-7a88f12f83f8" providerId="ADAL" clId="{CD25539C-97B1-4F18-8A4E-78D852CD3B66}" dt="2026-03-13T16:49:55.596" v="200" actId="1076"/>
          <ac:picMkLst>
            <pc:docMk/>
            <pc:sldMk cId="0" sldId="270"/>
            <ac:picMk id="3" creationId="{00000000-0000-0000-0000-000000000000}"/>
          </ac:picMkLst>
        </pc:picChg>
      </pc:sldChg>
      <pc:sldChg chg="addSp modSp mod modNotesTx">
        <pc:chgData name="Peep Tomingas" userId="f71ffdb0-1661-4ce6-a514-7a88f12f83f8" providerId="ADAL" clId="{CD25539C-97B1-4F18-8A4E-78D852CD3B66}" dt="2026-03-28T19:48:36.601" v="347" actId="20577"/>
        <pc:sldMkLst>
          <pc:docMk/>
          <pc:sldMk cId="0" sldId="271"/>
        </pc:sldMkLst>
        <pc:spChg chg="mod">
          <ac:chgData name="Peep Tomingas" userId="f71ffdb0-1661-4ce6-a514-7a88f12f83f8" providerId="ADAL" clId="{CD25539C-97B1-4F18-8A4E-78D852CD3B66}" dt="2026-03-13T16:51:04.932" v="203" actId="255"/>
          <ac:spMkLst>
            <pc:docMk/>
            <pc:sldMk cId="0" sldId="271"/>
            <ac:spMk id="2" creationId="{00000000-0000-0000-0000-000000000000}"/>
          </ac:spMkLst>
        </pc:spChg>
        <pc:spChg chg="mod">
          <ac:chgData name="Peep Tomingas" userId="f71ffdb0-1661-4ce6-a514-7a88f12f83f8" providerId="ADAL" clId="{CD25539C-97B1-4F18-8A4E-78D852CD3B66}" dt="2026-03-28T19:48:36.601" v="347" actId="20577"/>
          <ac:spMkLst>
            <pc:docMk/>
            <pc:sldMk cId="0" sldId="271"/>
            <ac:spMk id="3" creationId="{00000000-0000-0000-0000-000000000000}"/>
          </ac:spMkLst>
        </pc:spChg>
        <pc:picChg chg="add mod">
          <ac:chgData name="Peep Tomingas" userId="f71ffdb0-1661-4ce6-a514-7a88f12f83f8" providerId="ADAL" clId="{CD25539C-97B1-4F18-8A4E-78D852CD3B66}" dt="2026-03-28T19:48:26.896" v="345" actId="14100"/>
          <ac:picMkLst>
            <pc:docMk/>
            <pc:sldMk cId="0" sldId="271"/>
            <ac:picMk id="4" creationId="{A76700C0-AF24-3C7A-4070-BEEDBAD7D42E}"/>
          </ac:picMkLst>
        </pc:picChg>
      </pc:sldChg>
      <pc:sldChg chg="addSp modSp mod modClrScheme chgLayout">
        <pc:chgData name="Peep Tomingas" userId="f71ffdb0-1661-4ce6-a514-7a88f12f83f8" providerId="ADAL" clId="{CD25539C-97B1-4F18-8A4E-78D852CD3B66}" dt="2026-03-28T19:37:52.018" v="266" actId="2711"/>
        <pc:sldMkLst>
          <pc:docMk/>
          <pc:sldMk cId="0" sldId="272"/>
        </pc:sldMkLst>
        <pc:spChg chg="mod">
          <ac:chgData name="Peep Tomingas" userId="f71ffdb0-1661-4ce6-a514-7a88f12f83f8" providerId="ADAL" clId="{CD25539C-97B1-4F18-8A4E-78D852CD3B66}" dt="2026-03-28T19:37:52.018" v="266" actId="2711"/>
          <ac:spMkLst>
            <pc:docMk/>
            <pc:sldMk cId="0" sldId="272"/>
            <ac:spMk id="2" creationId="{00000000-0000-0000-0000-000000000000}"/>
          </ac:spMkLst>
        </pc:spChg>
        <pc:spChg chg="mod">
          <ac:chgData name="Peep Tomingas" userId="f71ffdb0-1661-4ce6-a514-7a88f12f83f8" providerId="ADAL" clId="{CD25539C-97B1-4F18-8A4E-78D852CD3B66}" dt="2026-03-13T16:41:54.035" v="149" actId="255"/>
          <ac:spMkLst>
            <pc:docMk/>
            <pc:sldMk cId="0" sldId="272"/>
            <ac:spMk id="3" creationId="{00000000-0000-0000-0000-000000000000}"/>
          </ac:spMkLst>
        </pc:spChg>
        <pc:spChg chg="mod">
          <ac:chgData name="Peep Tomingas" userId="f71ffdb0-1661-4ce6-a514-7a88f12f83f8" providerId="ADAL" clId="{CD25539C-97B1-4F18-8A4E-78D852CD3B66}" dt="2026-03-28T19:37:52.018" v="266" actId="2711"/>
          <ac:spMkLst>
            <pc:docMk/>
            <pc:sldMk cId="0" sldId="272"/>
            <ac:spMk id="4" creationId="{00000000-0000-0000-0000-000000000000}"/>
          </ac:spMkLst>
        </pc:spChg>
        <pc:spChg chg="mod">
          <ac:chgData name="Peep Tomingas" userId="f71ffdb0-1661-4ce6-a514-7a88f12f83f8" providerId="ADAL" clId="{CD25539C-97B1-4F18-8A4E-78D852CD3B66}" dt="2026-03-13T16:41:47.999" v="148" actId="255"/>
          <ac:spMkLst>
            <pc:docMk/>
            <pc:sldMk cId="0" sldId="272"/>
            <ac:spMk id="5" creationId="{00000000-0000-0000-0000-000000000000}"/>
          </ac:spMkLst>
        </pc:spChg>
        <pc:spChg chg="mod">
          <ac:chgData name="Peep Tomingas" userId="f71ffdb0-1661-4ce6-a514-7a88f12f83f8" providerId="ADAL" clId="{CD25539C-97B1-4F18-8A4E-78D852CD3B66}" dt="2026-03-28T19:37:52.018" v="266" actId="2711"/>
          <ac:spMkLst>
            <pc:docMk/>
            <pc:sldMk cId="0" sldId="272"/>
            <ac:spMk id="6" creationId="{00000000-0000-0000-0000-000000000000}"/>
          </ac:spMkLst>
        </pc:spChg>
        <pc:picChg chg="add mod">
          <ac:chgData name="Peep Tomingas" userId="f71ffdb0-1661-4ce6-a514-7a88f12f83f8" providerId="ADAL" clId="{CD25539C-97B1-4F18-8A4E-78D852CD3B66}" dt="2026-03-13T16:49:49.097" v="199" actId="1076"/>
          <ac:picMkLst>
            <pc:docMk/>
            <pc:sldMk cId="0" sldId="272"/>
            <ac:picMk id="7" creationId="{1C9D9623-E326-8A8A-7B6F-E98EEC47E9D6}"/>
          </ac:picMkLst>
        </pc:picChg>
      </pc:sldChg>
      <pc:sldChg chg="addSp modSp del mod">
        <pc:chgData name="Peep Tomingas" userId="f71ffdb0-1661-4ce6-a514-7a88f12f83f8" providerId="ADAL" clId="{CD25539C-97B1-4F18-8A4E-78D852CD3B66}" dt="2026-03-28T19:51:52.364" v="408" actId="47"/>
        <pc:sldMkLst>
          <pc:docMk/>
          <pc:sldMk cId="0" sldId="274"/>
        </pc:sldMkLst>
        <pc:spChg chg="mod">
          <ac:chgData name="Peep Tomingas" userId="f71ffdb0-1661-4ce6-a514-7a88f12f83f8" providerId="ADAL" clId="{CD25539C-97B1-4F18-8A4E-78D852CD3B66}" dt="2026-03-28T19:38:12.844" v="268" actId="2711"/>
          <ac:spMkLst>
            <pc:docMk/>
            <pc:sldMk cId="0" sldId="274"/>
            <ac:spMk id="2" creationId="{00000000-0000-0000-0000-000000000000}"/>
          </ac:spMkLst>
        </pc:spChg>
        <pc:spChg chg="add mod">
          <ac:chgData name="Peep Tomingas" userId="f71ffdb0-1661-4ce6-a514-7a88f12f83f8" providerId="ADAL" clId="{CD25539C-97B1-4F18-8A4E-78D852CD3B66}" dt="2026-03-28T19:49:47.461" v="349" actId="1076"/>
          <ac:spMkLst>
            <pc:docMk/>
            <pc:sldMk cId="0" sldId="274"/>
            <ac:spMk id="4" creationId="{E7A20E36-45C4-CBEC-327D-12C1445219D2}"/>
          </ac:spMkLst>
        </pc:spChg>
        <pc:spChg chg="add mod">
          <ac:chgData name="Peep Tomingas" userId="f71ffdb0-1661-4ce6-a514-7a88f12f83f8" providerId="ADAL" clId="{CD25539C-97B1-4F18-8A4E-78D852CD3B66}" dt="2026-03-28T19:51:24.901" v="407" actId="20577"/>
          <ac:spMkLst>
            <pc:docMk/>
            <pc:sldMk cId="0" sldId="274"/>
            <ac:spMk id="5" creationId="{9170E0F5-153E-E5D2-668B-2466BD740D2A}"/>
          </ac:spMkLst>
        </pc:spChg>
      </pc:sldChg>
      <pc:sldChg chg="modSp del mod">
        <pc:chgData name="Peep Tomingas" userId="f71ffdb0-1661-4ce6-a514-7a88f12f83f8" providerId="ADAL" clId="{CD25539C-97B1-4F18-8A4E-78D852CD3B66}" dt="2026-03-28T19:51:55.413" v="409" actId="47"/>
        <pc:sldMkLst>
          <pc:docMk/>
          <pc:sldMk cId="0" sldId="275"/>
        </pc:sldMkLst>
        <pc:spChg chg="mod">
          <ac:chgData name="Peep Tomingas" userId="f71ffdb0-1661-4ce6-a514-7a88f12f83f8" providerId="ADAL" clId="{CD25539C-97B1-4F18-8A4E-78D852CD3B66}" dt="2026-03-28T19:38:39.084" v="274" actId="20577"/>
          <ac:spMkLst>
            <pc:docMk/>
            <pc:sldMk cId="0" sldId="275"/>
            <ac:spMk id="2" creationId="{00000000-0000-0000-0000-000000000000}"/>
          </ac:spMkLst>
        </pc:spChg>
        <pc:spChg chg="mod">
          <ac:chgData name="Peep Tomingas" userId="f71ffdb0-1661-4ce6-a514-7a88f12f83f8" providerId="ADAL" clId="{CD25539C-97B1-4F18-8A4E-78D852CD3B66}" dt="2026-03-28T19:38:24.937" v="270" actId="403"/>
          <ac:spMkLst>
            <pc:docMk/>
            <pc:sldMk cId="0" sldId="275"/>
            <ac:spMk id="3" creationId="{00000000-0000-0000-0000-000000000000}"/>
          </ac:spMkLst>
        </pc:spChg>
      </pc:sldChg>
      <pc:sldChg chg="delSp modSp mod">
        <pc:chgData name="Peep Tomingas" userId="f71ffdb0-1661-4ce6-a514-7a88f12f83f8" providerId="ADAL" clId="{CD25539C-97B1-4F18-8A4E-78D852CD3B66}" dt="2026-03-28T19:40:57.633" v="284" actId="403"/>
        <pc:sldMkLst>
          <pc:docMk/>
          <pc:sldMk cId="0" sldId="276"/>
        </pc:sldMkLst>
        <pc:spChg chg="mod">
          <ac:chgData name="Peep Tomingas" userId="f71ffdb0-1661-4ce6-a514-7a88f12f83f8" providerId="ADAL" clId="{CD25539C-97B1-4F18-8A4E-78D852CD3B66}" dt="2026-03-28T19:38:53.518" v="276" actId="2711"/>
          <ac:spMkLst>
            <pc:docMk/>
            <pc:sldMk cId="0" sldId="276"/>
            <ac:spMk id="3" creationId="{00000000-0000-0000-0000-000000000000}"/>
          </ac:spMkLst>
        </pc:spChg>
        <pc:spChg chg="mod">
          <ac:chgData name="Peep Tomingas" userId="f71ffdb0-1661-4ce6-a514-7a88f12f83f8" providerId="ADAL" clId="{CD25539C-97B1-4F18-8A4E-78D852CD3B66}" dt="2026-03-28T19:38:53.518" v="276" actId="2711"/>
          <ac:spMkLst>
            <pc:docMk/>
            <pc:sldMk cId="0" sldId="276"/>
            <ac:spMk id="4" creationId="{00000000-0000-0000-0000-000000000000}"/>
          </ac:spMkLst>
        </pc:spChg>
        <pc:spChg chg="mod">
          <ac:chgData name="Peep Tomingas" userId="f71ffdb0-1661-4ce6-a514-7a88f12f83f8" providerId="ADAL" clId="{CD25539C-97B1-4F18-8A4E-78D852CD3B66}" dt="2026-03-28T19:40:57.633" v="284" actId="403"/>
          <ac:spMkLst>
            <pc:docMk/>
            <pc:sldMk cId="0" sldId="276"/>
            <ac:spMk id="5" creationId="{00000000-0000-0000-0000-000000000000}"/>
          </ac:spMkLst>
        </pc:spChg>
        <pc:spChg chg="del mod">
          <ac:chgData name="Peep Tomingas" userId="f71ffdb0-1661-4ce6-a514-7a88f12f83f8" providerId="ADAL" clId="{CD25539C-97B1-4F18-8A4E-78D852CD3B66}" dt="2026-03-28T19:38:47.346" v="275" actId="478"/>
          <ac:spMkLst>
            <pc:docMk/>
            <pc:sldMk cId="0" sldId="276"/>
            <ac:spMk id="6" creationId="{00000000-0000-0000-0000-000000000000}"/>
          </ac:spMkLst>
        </pc:spChg>
        <pc:spChg chg="del">
          <ac:chgData name="Peep Tomingas" userId="f71ffdb0-1661-4ce6-a514-7a88f12f83f8" providerId="ADAL" clId="{CD25539C-97B1-4F18-8A4E-78D852CD3B66}" dt="2026-03-28T19:38:56.757" v="277" actId="478"/>
          <ac:spMkLst>
            <pc:docMk/>
            <pc:sldMk cId="0" sldId="276"/>
            <ac:spMk id="7" creationId="{00000000-0000-0000-0000-000000000000}"/>
          </ac:spMkLst>
        </pc:spChg>
      </pc:sldChg>
      <pc:sldChg chg="addSp delSp modSp mod">
        <pc:chgData name="Peep Tomingas" userId="f71ffdb0-1661-4ce6-a514-7a88f12f83f8" providerId="ADAL" clId="{CD25539C-97B1-4F18-8A4E-78D852CD3B66}" dt="2026-03-28T19:42:01.388" v="297" actId="2711"/>
        <pc:sldMkLst>
          <pc:docMk/>
          <pc:sldMk cId="0" sldId="277"/>
        </pc:sldMkLst>
        <pc:spChg chg="mod">
          <ac:chgData name="Peep Tomingas" userId="f71ffdb0-1661-4ce6-a514-7a88f12f83f8" providerId="ADAL" clId="{CD25539C-97B1-4F18-8A4E-78D852CD3B66}" dt="2026-03-28T19:42:01.388" v="297" actId="2711"/>
          <ac:spMkLst>
            <pc:docMk/>
            <pc:sldMk cId="0" sldId="277"/>
            <ac:spMk id="2" creationId="{00000000-0000-0000-0000-000000000000}"/>
          </ac:spMkLst>
        </pc:spChg>
        <pc:spChg chg="mod">
          <ac:chgData name="Peep Tomingas" userId="f71ffdb0-1661-4ce6-a514-7a88f12f83f8" providerId="ADAL" clId="{CD25539C-97B1-4F18-8A4E-78D852CD3B66}" dt="2026-03-28T19:41:30.477" v="295" actId="403"/>
          <ac:spMkLst>
            <pc:docMk/>
            <pc:sldMk cId="0" sldId="277"/>
            <ac:spMk id="4" creationId="{00000000-0000-0000-0000-000000000000}"/>
          </ac:spMkLst>
        </pc:spChg>
        <pc:spChg chg="mod">
          <ac:chgData name="Peep Tomingas" userId="f71ffdb0-1661-4ce6-a514-7a88f12f83f8" providerId="ADAL" clId="{CD25539C-97B1-4F18-8A4E-78D852CD3B66}" dt="2026-03-28T19:41:11.206" v="287" actId="404"/>
          <ac:spMkLst>
            <pc:docMk/>
            <pc:sldMk cId="0" sldId="277"/>
            <ac:spMk id="5" creationId="{00000000-0000-0000-0000-000000000000}"/>
          </ac:spMkLst>
        </pc:spChg>
        <pc:spChg chg="mod">
          <ac:chgData name="Peep Tomingas" userId="f71ffdb0-1661-4ce6-a514-7a88f12f83f8" providerId="ADAL" clId="{CD25539C-97B1-4F18-8A4E-78D852CD3B66}" dt="2026-03-28T19:41:15.675" v="289" actId="403"/>
          <ac:spMkLst>
            <pc:docMk/>
            <pc:sldMk cId="0" sldId="277"/>
            <ac:spMk id="7" creationId="{00000000-0000-0000-0000-000000000000}"/>
          </ac:spMkLst>
        </pc:spChg>
        <pc:spChg chg="mod">
          <ac:chgData name="Peep Tomingas" userId="f71ffdb0-1661-4ce6-a514-7a88f12f83f8" providerId="ADAL" clId="{CD25539C-97B1-4F18-8A4E-78D852CD3B66}" dt="2026-03-28T19:41:11.206" v="287" actId="404"/>
          <ac:spMkLst>
            <pc:docMk/>
            <pc:sldMk cId="0" sldId="277"/>
            <ac:spMk id="8" creationId="{00000000-0000-0000-0000-000000000000}"/>
          </ac:spMkLst>
        </pc:spChg>
        <pc:picChg chg="add del mod">
          <ac:chgData name="Peep Tomingas" userId="f71ffdb0-1661-4ce6-a514-7a88f12f83f8" providerId="ADAL" clId="{CD25539C-97B1-4F18-8A4E-78D852CD3B66}" dt="2026-03-13T16:49:43.014" v="198" actId="1076"/>
          <ac:picMkLst>
            <pc:docMk/>
            <pc:sldMk cId="0" sldId="277"/>
            <ac:picMk id="6" creationId="{00000000-0000-0000-0000-000000000000}"/>
          </ac:picMkLst>
        </pc:picChg>
      </pc:sldChg>
      <pc:sldChg chg="modSp mod">
        <pc:chgData name="Peep Tomingas" userId="f71ffdb0-1661-4ce6-a514-7a88f12f83f8" providerId="ADAL" clId="{CD25539C-97B1-4F18-8A4E-78D852CD3B66}" dt="2026-03-28T19:42:19.712" v="299" actId="403"/>
        <pc:sldMkLst>
          <pc:docMk/>
          <pc:sldMk cId="0" sldId="278"/>
        </pc:sldMkLst>
        <pc:spChg chg="mod">
          <ac:chgData name="Peep Tomingas" userId="f71ffdb0-1661-4ce6-a514-7a88f12f83f8" providerId="ADAL" clId="{CD25539C-97B1-4F18-8A4E-78D852CD3B66}" dt="2026-03-28T19:42:19.712" v="299" actId="403"/>
          <ac:spMkLst>
            <pc:docMk/>
            <pc:sldMk cId="0" sldId="278"/>
            <ac:spMk id="2" creationId="{00000000-0000-0000-0000-000000000000}"/>
          </ac:spMkLst>
        </pc:spChg>
        <pc:spChg chg="mod">
          <ac:chgData name="Peep Tomingas" userId="f71ffdb0-1661-4ce6-a514-7a88f12f83f8" providerId="ADAL" clId="{CD25539C-97B1-4F18-8A4E-78D852CD3B66}" dt="2026-03-28T19:42:19.712" v="299" actId="403"/>
          <ac:spMkLst>
            <pc:docMk/>
            <pc:sldMk cId="0" sldId="278"/>
            <ac:spMk id="4" creationId="{00000000-0000-0000-0000-000000000000}"/>
          </ac:spMkLst>
        </pc:spChg>
        <pc:spChg chg="mod">
          <ac:chgData name="Peep Tomingas" userId="f71ffdb0-1661-4ce6-a514-7a88f12f83f8" providerId="ADAL" clId="{CD25539C-97B1-4F18-8A4E-78D852CD3B66}" dt="2026-03-28T19:42:19.712" v="299" actId="403"/>
          <ac:spMkLst>
            <pc:docMk/>
            <pc:sldMk cId="0" sldId="278"/>
            <ac:spMk id="5" creationId="{00000000-0000-0000-0000-000000000000}"/>
          </ac:spMkLst>
        </pc:spChg>
        <pc:spChg chg="mod">
          <ac:chgData name="Peep Tomingas" userId="f71ffdb0-1661-4ce6-a514-7a88f12f83f8" providerId="ADAL" clId="{CD25539C-97B1-4F18-8A4E-78D852CD3B66}" dt="2026-03-28T19:42:19.712" v="299" actId="403"/>
          <ac:spMkLst>
            <pc:docMk/>
            <pc:sldMk cId="0" sldId="278"/>
            <ac:spMk id="7" creationId="{00000000-0000-0000-0000-000000000000}"/>
          </ac:spMkLst>
        </pc:spChg>
        <pc:spChg chg="mod">
          <ac:chgData name="Peep Tomingas" userId="f71ffdb0-1661-4ce6-a514-7a88f12f83f8" providerId="ADAL" clId="{CD25539C-97B1-4F18-8A4E-78D852CD3B66}" dt="2026-03-28T19:42:19.712" v="299" actId="403"/>
          <ac:spMkLst>
            <pc:docMk/>
            <pc:sldMk cId="0" sldId="278"/>
            <ac:spMk id="8" creationId="{00000000-0000-0000-0000-000000000000}"/>
          </ac:spMkLst>
        </pc:spChg>
        <pc:spChg chg="mod">
          <ac:chgData name="Peep Tomingas" userId="f71ffdb0-1661-4ce6-a514-7a88f12f83f8" providerId="ADAL" clId="{CD25539C-97B1-4F18-8A4E-78D852CD3B66}" dt="2026-03-28T19:42:19.712" v="299" actId="403"/>
          <ac:spMkLst>
            <pc:docMk/>
            <pc:sldMk cId="0" sldId="278"/>
            <ac:spMk id="10" creationId="{00000000-0000-0000-0000-000000000000}"/>
          </ac:spMkLst>
        </pc:spChg>
        <pc:spChg chg="mod">
          <ac:chgData name="Peep Tomingas" userId="f71ffdb0-1661-4ce6-a514-7a88f12f83f8" providerId="ADAL" clId="{CD25539C-97B1-4F18-8A4E-78D852CD3B66}" dt="2026-03-28T19:42:19.712" v="299" actId="403"/>
          <ac:spMkLst>
            <pc:docMk/>
            <pc:sldMk cId="0" sldId="278"/>
            <ac:spMk id="11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0664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theglobalacademy.ac/the-un-2030-sdgs-humanitys-biggest-ever-project-and-a-framework-for-research/&#160;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dirty="0">
                <a:solidFill>
                  <a:srgbClr val="006747"/>
                </a:solidFill>
                <a:latin typeface="Geist" pitchFamily="34" charset="0"/>
                <a:ea typeface="Geist" pitchFamily="34" charset="-122"/>
                <a:cs typeface="Geist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https://theglobalacademy.ac/the-un-2030-sdgs-humanitys-biggest-ever-project-and-a-framework-for-research/ 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Akadeemiline</a:t>
            </a:r>
            <a:r>
              <a:rPr lang="en-US" sz="12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2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publik</a:t>
            </a:r>
            <a:r>
              <a:rPr lang="en-US" sz="12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2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eelistab</a:t>
            </a:r>
            <a:r>
              <a:rPr lang="en-US" sz="12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2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sageli</a:t>
            </a:r>
            <a:r>
              <a:rPr lang="en-US" sz="12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2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järgnevat</a:t>
            </a:r>
            <a:r>
              <a:rPr lang="en-US" sz="12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2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diagrammi</a:t>
            </a:r>
            <a:r>
              <a:rPr lang="en-US" sz="12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mis </a:t>
            </a:r>
            <a:r>
              <a:rPr lang="en-US" sz="12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muudab</a:t>
            </a:r>
            <a:r>
              <a:rPr lang="en-US" sz="12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2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suuremad</a:t>
            </a:r>
            <a:r>
              <a:rPr lang="en-US" sz="12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2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süsteemid</a:t>
            </a:r>
            <a:r>
              <a:rPr lang="en-US" sz="12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2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selgemaks</a:t>
            </a:r>
            <a:r>
              <a:rPr lang="en-US" sz="12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200" dirty="0"/>
          </a:p>
          <a:p>
            <a:r>
              <a:rPr lang="et-EE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See </a:t>
            </a:r>
            <a:r>
              <a:rPr lang="en-US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eesmärkide</a:t>
            </a:r>
            <a:r>
              <a:rPr lang="en-US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võrgustik</a:t>
            </a:r>
            <a:r>
              <a:rPr lang="en-US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on </a:t>
            </a:r>
            <a:r>
              <a:rPr lang="en-US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praktiline</a:t>
            </a:r>
            <a:r>
              <a:rPr lang="en-US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ja </a:t>
            </a:r>
            <a:r>
              <a:rPr lang="en-US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ilus</a:t>
            </a:r>
            <a:r>
              <a:rPr lang="en-US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kuid</a:t>
            </a:r>
            <a:r>
              <a:rPr lang="en-US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sellel</a:t>
            </a:r>
            <a:r>
              <a:rPr lang="en-US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on ka </a:t>
            </a:r>
            <a:r>
              <a:rPr lang="en-US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mõningaid</a:t>
            </a:r>
            <a:r>
              <a:rPr lang="en-US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puudusi</a:t>
            </a:r>
            <a:r>
              <a:rPr lang="en-US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 </a:t>
            </a:r>
            <a:endParaRPr lang="et-EE" dirty="0">
              <a:solidFill>
                <a:srgbClr val="4B4A4A"/>
              </a:solidFill>
              <a:latin typeface="Geist" pitchFamily="34" charset="0"/>
              <a:ea typeface="Geist" pitchFamily="34" charset="-122"/>
              <a:cs typeface="Geist" pitchFamily="34" charset="-120"/>
            </a:endParaRPr>
          </a:p>
          <a:p>
            <a:r>
              <a:rPr lang="en-US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Eesmärke</a:t>
            </a:r>
            <a:r>
              <a:rPr lang="en-US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ei</a:t>
            </a:r>
            <a:r>
              <a:rPr lang="en-US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saa</a:t>
            </a:r>
            <a:r>
              <a:rPr lang="en-US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ega</a:t>
            </a:r>
            <a:r>
              <a:rPr lang="en-US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tohiks</a:t>
            </a:r>
            <a:r>
              <a:rPr lang="en-US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vaadelda</a:t>
            </a:r>
            <a:r>
              <a:rPr lang="en-US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eraldi</a:t>
            </a:r>
            <a:r>
              <a:rPr lang="en-US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omaette</a:t>
            </a:r>
            <a:r>
              <a:rPr lang="en-US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„</a:t>
            </a:r>
            <a:r>
              <a:rPr lang="en-US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kastidesse</a:t>
            </a:r>
            <a:r>
              <a:rPr lang="en-US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" </a:t>
            </a:r>
            <a:r>
              <a:rPr lang="en-US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piiratult</a:t>
            </a:r>
            <a:r>
              <a:rPr lang="en-US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 17 </a:t>
            </a:r>
            <a:r>
              <a:rPr lang="en-US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säästva</a:t>
            </a:r>
            <a:r>
              <a:rPr lang="en-US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arengu</a:t>
            </a:r>
            <a:r>
              <a:rPr lang="en-US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eesmärki</a:t>
            </a:r>
            <a:r>
              <a:rPr lang="en-US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on </a:t>
            </a:r>
            <a:r>
              <a:rPr lang="en-US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omavahel</a:t>
            </a:r>
            <a:r>
              <a:rPr lang="en-US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tihedalt</a:t>
            </a:r>
            <a:r>
              <a:rPr lang="en-US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seotud</a:t>
            </a:r>
            <a:r>
              <a:rPr lang="en-US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 </a:t>
            </a:r>
            <a:endParaRPr lang="et-EE" dirty="0">
              <a:solidFill>
                <a:srgbClr val="4B4A4A"/>
              </a:solidFill>
              <a:latin typeface="Geist" pitchFamily="34" charset="0"/>
              <a:ea typeface="Geist" pitchFamily="34" charset="-122"/>
              <a:cs typeface="Geist" pitchFamily="34" charset="-120"/>
            </a:endParaRPr>
          </a:p>
          <a:p>
            <a:r>
              <a:rPr lang="en-US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Neid </a:t>
            </a:r>
            <a:r>
              <a:rPr lang="en-US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saab</a:t>
            </a:r>
            <a:r>
              <a:rPr lang="en-US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rühmitada</a:t>
            </a:r>
            <a:r>
              <a:rPr lang="en-US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ka </a:t>
            </a:r>
            <a:r>
              <a:rPr lang="en-US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erinevate</a:t>
            </a:r>
            <a:r>
              <a:rPr lang="en-US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pealkirjade</a:t>
            </a:r>
            <a:r>
              <a:rPr lang="en-US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alla</a:t>
            </a:r>
            <a:r>
              <a:rPr lang="en-US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 </a:t>
            </a:r>
            <a:endParaRPr lang="et-EE" dirty="0">
              <a:solidFill>
                <a:srgbClr val="4B4A4A"/>
              </a:solidFill>
              <a:latin typeface="Geist" pitchFamily="34" charset="0"/>
              <a:ea typeface="Geist" pitchFamily="34" charset="-122"/>
              <a:cs typeface="Geist" pitchFamily="34" charset="-12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ISO 26000 suunised:</a:t>
            </a:r>
          </a:p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t-EE" sz="1200" dirty="0">
                <a:ea typeface="Geist" pitchFamily="34" charset="-122"/>
                <a:cs typeface="Geist" pitchFamily="34" charset="-120"/>
              </a:rPr>
              <a:t>Vastutustundlikkus</a:t>
            </a:r>
          </a:p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t-EE" sz="1200" dirty="0">
                <a:ea typeface="Geist" pitchFamily="34" charset="-122"/>
                <a:cs typeface="Geist" pitchFamily="34" charset="-120"/>
              </a:rPr>
              <a:t>Läbipaistvus</a:t>
            </a:r>
          </a:p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t-EE" sz="1200" dirty="0">
                <a:ea typeface="Geist" pitchFamily="34" charset="-122"/>
                <a:cs typeface="Geist" pitchFamily="34" charset="-120"/>
              </a:rPr>
              <a:t>Eetiline käitumine</a:t>
            </a:r>
          </a:p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t-EE" sz="1200" dirty="0">
                <a:ea typeface="Geist" pitchFamily="34" charset="-122"/>
                <a:cs typeface="Geist" pitchFamily="34" charset="-120"/>
              </a:rPr>
              <a:t>Sidusrühmade huvide arvestamine</a:t>
            </a:r>
          </a:p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t-EE" sz="1200" dirty="0">
                <a:ea typeface="Geist" pitchFamily="34" charset="-122"/>
                <a:cs typeface="Geist" pitchFamily="34" charset="-120"/>
              </a:rPr>
              <a:t>Õigusriigi põhimõtete järgimine</a:t>
            </a:r>
          </a:p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t-EE" sz="1200" dirty="0">
                <a:ea typeface="Geist" pitchFamily="34" charset="-122"/>
                <a:cs typeface="Geist" pitchFamily="34" charset="-120"/>
              </a:rPr>
              <a:t>Rahvusvaheliste käitumisnormide austamine</a:t>
            </a:r>
          </a:p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t-EE" sz="1200" dirty="0">
                <a:ea typeface="Geist" pitchFamily="34" charset="-122"/>
                <a:cs typeface="Geist" pitchFamily="34" charset="-120"/>
              </a:rPr>
              <a:t>Inimõiguste austamine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https://online.hbs.edu/blog/post/types-of-corporate-social-responsibility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 saavutatakse järgmiselt:</a:t>
            </a:r>
          </a:p>
          <a:p>
            <a:r>
              <a:rPr lang="et-E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nende otsese ja kaudse keskkonnamõju kindlakstegemine ning vabatahtlike eesmärkide ja sihtide seadmine nende vähendamiseks</a:t>
            </a:r>
          </a:p>
          <a:p>
            <a:r>
              <a:rPr lang="et-E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kindlaksmääratud meetmetega tugevate keskkonnajuhtimissüsteemide loomine ja rakendamine</a:t>
            </a:r>
          </a:p>
          <a:p>
            <a:r>
              <a:rPr lang="et-E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süstemaatiliselt hinnata nende tõhusust ja anda keskkonnategevuse tulemuslikkuse kohta läbipaistvalt aru</a:t>
            </a:r>
          </a:p>
          <a:p>
            <a:r>
              <a:rPr lang="et-E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läbipaistvuse suurendamine keskkonnaaruande avaldamise ja avalikkuse ning sidusrühmadega avatud dialoogi pidamise kaudu</a:t>
            </a:r>
          </a:p>
          <a:p>
            <a:r>
              <a:rPr lang="et-E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tunnustades nende pingutusi kolmanda osapoole akrediteeritud keskkonnatõendaja poolt</a:t>
            </a:r>
          </a:p>
          <a:p>
            <a:r>
              <a:rPr lang="et-E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töötajate aktiivse kaasamise ergutamine ja koolituse pakkumine.</a:t>
            </a:r>
          </a:p>
          <a:p>
            <a:r>
              <a:rPr lang="et-E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EMASi</a:t>
            </a:r>
            <a:r>
              <a:rPr lang="et-E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omaksvõtmisega püüavad organisatsioonid oma keskkonnategevuse tulemuslikkust pidevalt parandada.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youtube.com/watch?v=Kiw5swmCHuw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148013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8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Keskkonnaalased regulatsioonid ja standardid</a:t>
            </a:r>
            <a:endParaRPr lang="en-US" sz="4800" dirty="0"/>
          </a:p>
        </p:txBody>
      </p:sp>
      <p:sp>
        <p:nvSpPr>
          <p:cNvPr id="3" name="Text 1"/>
          <p:cNvSpPr/>
          <p:nvPr/>
        </p:nvSpPr>
        <p:spPr>
          <a:xfrm>
            <a:off x="793790" y="4656296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endParaRPr lang="en-US" sz="26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435656"/>
            <a:ext cx="7317938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006747"/>
                </a:solidFill>
                <a:ea typeface="Noto Serif SC Bold" pitchFamily="34" charset="-122"/>
                <a:cs typeface="Noto Serif SC Bold" pitchFamily="34" charset="-120"/>
              </a:rPr>
              <a:t>ÜRO 2030. aasta säästva arengu eesmärgid</a:t>
            </a:r>
            <a:endParaRPr lang="en-US" sz="2650" dirty="0"/>
          </a:p>
        </p:txBody>
      </p:sp>
      <p:sp>
        <p:nvSpPr>
          <p:cNvPr id="4" name="Text 1"/>
          <p:cNvSpPr/>
          <p:nvPr/>
        </p:nvSpPr>
        <p:spPr>
          <a:xfrm>
            <a:off x="793790" y="2201108"/>
            <a:ext cx="7556421" cy="45927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400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2015. aastal leppisid ÜRO 193 liikmesriiki </a:t>
            </a:r>
            <a:r>
              <a:rPr lang="en-US" sz="2400" dirty="0" err="1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kokku</a:t>
            </a:r>
            <a:r>
              <a:rPr lang="en-US" sz="2400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 </a:t>
            </a:r>
            <a:r>
              <a:rPr lang="en-US" sz="2400" dirty="0" err="1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globaalse</a:t>
            </a:r>
            <a:r>
              <a:rPr lang="et-EE" sz="2400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te</a:t>
            </a:r>
            <a:r>
              <a:rPr lang="en-US" sz="2400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s </a:t>
            </a:r>
            <a:r>
              <a:rPr lang="en-US" sz="2400" dirty="0" err="1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eesmär</a:t>
            </a:r>
            <a:r>
              <a:rPr lang="et-EE" sz="2400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k</a:t>
            </a:r>
            <a:r>
              <a:rPr lang="en-US" sz="2400" dirty="0" err="1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i</a:t>
            </a:r>
            <a:r>
              <a:rPr lang="et-EE" sz="2400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des</a:t>
            </a:r>
            <a:r>
              <a:rPr lang="en-US" sz="2400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, mis tuleb saavutada 2030. aastaks. </a:t>
            </a:r>
            <a:endParaRPr lang="et-EE" sz="2400" dirty="0">
              <a:solidFill>
                <a:srgbClr val="4B4A4A"/>
              </a:solidFill>
              <a:ea typeface="Geist" pitchFamily="34" charset="-122"/>
              <a:cs typeface="Geist" pitchFamily="34" charset="-120"/>
            </a:endParaRPr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endParaRPr lang="et-EE" sz="2400" dirty="0">
              <a:solidFill>
                <a:srgbClr val="4B4A4A"/>
              </a:solidFill>
              <a:ea typeface="Geist" pitchFamily="34" charset="-122"/>
              <a:cs typeface="Geist" pitchFamily="34" charset="-120"/>
            </a:endParaRPr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t-EE" sz="2400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Need 17 ÜRO </a:t>
            </a:r>
            <a:r>
              <a:rPr lang="en-US" sz="2400" dirty="0" err="1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säästva</a:t>
            </a:r>
            <a:r>
              <a:rPr lang="en-US" sz="2400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 </a:t>
            </a:r>
            <a:r>
              <a:rPr lang="en-US" sz="2400" dirty="0" err="1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arengu</a:t>
            </a:r>
            <a:r>
              <a:rPr lang="en-US" sz="2400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 </a:t>
            </a:r>
            <a:r>
              <a:rPr lang="en-US" sz="2400" dirty="0" err="1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eesmär</a:t>
            </a:r>
            <a:r>
              <a:rPr lang="et-EE" sz="2400" dirty="0" err="1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ki</a:t>
            </a:r>
            <a:r>
              <a:rPr lang="et-EE" sz="2400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 on </a:t>
            </a:r>
            <a:r>
              <a:rPr lang="en-US" sz="2400" dirty="0" err="1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omavahel</a:t>
            </a:r>
            <a:r>
              <a:rPr lang="en-US" sz="2400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 tihedalt seotud. </a:t>
            </a:r>
            <a:endParaRPr lang="et-EE" sz="2400" dirty="0">
              <a:solidFill>
                <a:srgbClr val="4B4A4A"/>
              </a:solidFill>
              <a:ea typeface="Geist" pitchFamily="34" charset="-122"/>
              <a:cs typeface="Geist" pitchFamily="34" charset="-120"/>
            </a:endParaRPr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endParaRPr lang="et-EE" sz="2400" dirty="0">
              <a:solidFill>
                <a:srgbClr val="4B4A4A"/>
              </a:solidFill>
              <a:ea typeface="Geist" pitchFamily="34" charset="-122"/>
              <a:cs typeface="Geist" pitchFamily="34" charset="-120"/>
            </a:endParaRPr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400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Neid saab rühmitada ka </a:t>
            </a:r>
            <a:r>
              <a:rPr lang="en-US" sz="2400" dirty="0" err="1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erinevate</a:t>
            </a:r>
            <a:r>
              <a:rPr lang="et-EE" sz="2400" dirty="0" err="1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sse</a:t>
            </a:r>
            <a:r>
              <a:rPr lang="en-US" sz="2400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 </a:t>
            </a:r>
            <a:r>
              <a:rPr lang="et-EE" sz="2400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gruppidesse</a:t>
            </a:r>
            <a:r>
              <a:rPr lang="en-US" sz="2400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. </a:t>
            </a:r>
            <a:endParaRPr lang="et-EE" sz="2400" dirty="0">
              <a:solidFill>
                <a:srgbClr val="4B4A4A"/>
              </a:solidFill>
              <a:ea typeface="Geist" pitchFamily="34" charset="-122"/>
              <a:cs typeface="Geist" pitchFamily="34" charset="-120"/>
            </a:endParaRPr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endParaRPr lang="en-US" sz="20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1519" y="569238"/>
            <a:ext cx="8314373" cy="4831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30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ÜRO 2030. aasta säästva arengu eesmärgid</a:t>
            </a:r>
            <a:endParaRPr lang="en-US" sz="30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519" y="1263134"/>
            <a:ext cx="9566791" cy="63971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155501-4A70-8FDD-0A95-328C60226A68}"/>
              </a:ext>
            </a:extLst>
          </p:cNvPr>
          <p:cNvSpPr txBox="1"/>
          <p:nvPr/>
        </p:nvSpPr>
        <p:spPr>
          <a:xfrm>
            <a:off x="9981129" y="3721995"/>
            <a:ext cx="37219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Eesmärke</a:t>
            </a:r>
            <a:r>
              <a:rPr lang="en-US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ei</a:t>
            </a:r>
            <a:r>
              <a:rPr lang="en-US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saa</a:t>
            </a:r>
            <a:r>
              <a:rPr lang="en-US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ega</a:t>
            </a:r>
            <a:r>
              <a:rPr lang="en-US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tohiks</a:t>
            </a:r>
            <a:r>
              <a:rPr lang="en-US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vaadelda</a:t>
            </a:r>
            <a:r>
              <a:rPr lang="en-US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eraldi</a:t>
            </a:r>
            <a:r>
              <a:rPr lang="en-US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omaette</a:t>
            </a:r>
            <a:r>
              <a:rPr lang="en-US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„</a:t>
            </a:r>
            <a:r>
              <a:rPr lang="en-US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kastidesse</a:t>
            </a:r>
            <a:r>
              <a:rPr lang="en-US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" </a:t>
            </a:r>
            <a:r>
              <a:rPr lang="en-US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piiratult</a:t>
            </a:r>
            <a:r>
              <a:rPr lang="en-US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 17 </a:t>
            </a:r>
            <a:r>
              <a:rPr lang="en-US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säästva</a:t>
            </a:r>
            <a:r>
              <a:rPr lang="en-US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arengu</a:t>
            </a:r>
            <a:r>
              <a:rPr lang="en-US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eesmärki</a:t>
            </a:r>
            <a:r>
              <a:rPr lang="en-US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on </a:t>
            </a:r>
            <a:r>
              <a:rPr lang="en-US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omavahel</a:t>
            </a:r>
            <a:r>
              <a:rPr lang="en-US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tihedalt</a:t>
            </a:r>
            <a:r>
              <a:rPr lang="en-US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seotud</a:t>
            </a:r>
            <a:r>
              <a:rPr lang="en-US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 </a:t>
            </a:r>
            <a:endParaRPr lang="et-EE" dirty="0">
              <a:solidFill>
                <a:srgbClr val="4B4A4A"/>
              </a:solidFill>
              <a:latin typeface="Geist" pitchFamily="34" charset="0"/>
              <a:ea typeface="Geist" pitchFamily="34" charset="-122"/>
              <a:cs typeface="Geist" pitchFamily="34" charset="-120"/>
            </a:endParaRPr>
          </a:p>
          <a:p>
            <a:endParaRPr lang="et-EE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831312"/>
            <a:ext cx="10918746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006747"/>
                </a:solidFill>
                <a:ea typeface="Noto Serif SC Bold" pitchFamily="34" charset="-122"/>
                <a:cs typeface="Noto Serif SC Bold" pitchFamily="34" charset="-120"/>
              </a:rPr>
              <a:t>Keskkonnaalased ja jätkusuutlikuse standardid</a:t>
            </a:r>
            <a:endParaRPr lang="en-US" sz="35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69965"/>
            <a:ext cx="7829431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006747"/>
                </a:solidFill>
                <a:ea typeface="Noto Serif SC Bold" pitchFamily="34" charset="-122"/>
                <a:cs typeface="Noto Serif SC Bold" pitchFamily="34" charset="-120"/>
              </a:rPr>
              <a:t>Keskkonna- ja juhtimisstandardid</a:t>
            </a:r>
            <a:endParaRPr lang="en-US" sz="35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8237" y="1695094"/>
            <a:ext cx="4546883" cy="454688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99852" y="1928064"/>
            <a:ext cx="3692962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400" b="1" dirty="0">
                <a:solidFill>
                  <a:srgbClr val="006747"/>
                </a:solidFill>
                <a:ea typeface="Noto Serif SC Bold" pitchFamily="34" charset="-122"/>
                <a:cs typeface="Noto Serif SC Bold" pitchFamily="34" charset="-120"/>
              </a:rPr>
              <a:t>ISO 14001: Keskkonnajuhtimine</a:t>
            </a:r>
            <a:endParaRPr lang="en-US" sz="2400" dirty="0"/>
          </a:p>
        </p:txBody>
      </p:sp>
      <p:sp>
        <p:nvSpPr>
          <p:cNvPr id="5" name="Text 2"/>
          <p:cNvSpPr/>
          <p:nvPr/>
        </p:nvSpPr>
        <p:spPr>
          <a:xfrm>
            <a:off x="999852" y="2356689"/>
            <a:ext cx="6300073" cy="7836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Rahvusvaheliselt tunnustatud standard tarneahelate juhtimiseks. Aitab organisatsioonidel süsteemselt vähendada negatiivset keskkonnamõju ja optimeerida logistilisi protsesse.</a:t>
            </a:r>
            <a:endParaRPr lang="en-US" sz="2000" dirty="0"/>
          </a:p>
        </p:txBody>
      </p:sp>
      <p:sp>
        <p:nvSpPr>
          <p:cNvPr id="7" name="Text 3"/>
          <p:cNvSpPr/>
          <p:nvPr/>
        </p:nvSpPr>
        <p:spPr>
          <a:xfrm>
            <a:off x="999852" y="4507945"/>
            <a:ext cx="4592955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400" b="1" dirty="0">
                <a:solidFill>
                  <a:srgbClr val="006747"/>
                </a:solidFill>
                <a:ea typeface="Noto Serif SC Bold" pitchFamily="34" charset="-122"/>
                <a:cs typeface="Noto Serif SC Bold" pitchFamily="34" charset="-120"/>
              </a:rPr>
              <a:t>ISO 14064 / ISO 14067: Süsinikuarvestus</a:t>
            </a:r>
            <a:endParaRPr lang="en-US" sz="2400" dirty="0"/>
          </a:p>
        </p:txBody>
      </p:sp>
      <p:sp>
        <p:nvSpPr>
          <p:cNvPr id="8" name="Text 4"/>
          <p:cNvSpPr/>
          <p:nvPr/>
        </p:nvSpPr>
        <p:spPr>
          <a:xfrm>
            <a:off x="999852" y="4936570"/>
            <a:ext cx="6300073" cy="7836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Standardid kasvuhoonegaaside heitkoguste ja toote süsinikujalajälje määramiseks. Hädavajalikud tarneahela CO₂ mõõtmisel ja läbipaistva ESG aruandluse tagamisel.</a:t>
            </a:r>
            <a:endParaRPr lang="en-US" sz="20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74095" y="1027550"/>
            <a:ext cx="6050875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44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Tarneahela ja vastutuse standardid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974095" y="2261711"/>
            <a:ext cx="7712705" cy="16894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400" dirty="0">
                <a:ea typeface="Geist" pitchFamily="34" charset="-122"/>
                <a:cs typeface="Geist" pitchFamily="34" charset="-120"/>
              </a:rPr>
              <a:t>ISO 20400 – kestlikud hanked</a:t>
            </a:r>
            <a:endParaRPr lang="en-US" sz="2400" dirty="0"/>
          </a:p>
          <a:p>
            <a:pPr marL="800100" lvl="1" indent="-342900">
              <a:lnSpc>
                <a:spcPts val="2850"/>
              </a:lnSpc>
              <a:buSzPct val="100000"/>
              <a:buChar char="•"/>
            </a:pPr>
            <a:r>
              <a:rPr lang="en-US" sz="2400" dirty="0">
                <a:ea typeface="Geist" pitchFamily="34" charset="-122"/>
                <a:cs typeface="Geist" pitchFamily="34" charset="-120"/>
              </a:rPr>
              <a:t>Suunab keskkonna- ja sotsiaalsete aspektide </a:t>
            </a:r>
            <a:r>
              <a:rPr lang="en-US" sz="2400" dirty="0" err="1">
                <a:ea typeface="Geist" pitchFamily="34" charset="-122"/>
                <a:cs typeface="Geist" pitchFamily="34" charset="-120"/>
              </a:rPr>
              <a:t>integreerimist</a:t>
            </a:r>
            <a:r>
              <a:rPr lang="en-US" sz="2400" dirty="0">
                <a:ea typeface="Geist" pitchFamily="34" charset="-122"/>
                <a:cs typeface="Geist" pitchFamily="34" charset="-120"/>
              </a:rPr>
              <a:t> </a:t>
            </a:r>
            <a:r>
              <a:rPr lang="en-US" sz="2400" dirty="0" err="1">
                <a:ea typeface="Geist" pitchFamily="34" charset="-122"/>
                <a:cs typeface="Geist" pitchFamily="34" charset="-120"/>
              </a:rPr>
              <a:t>hangetesse</a:t>
            </a:r>
            <a:endParaRPr lang="en-US" sz="240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400" dirty="0">
                <a:ea typeface="Geist" pitchFamily="34" charset="-122"/>
                <a:cs typeface="Geist" pitchFamily="34" charset="-120"/>
              </a:rPr>
              <a:t>ISO 28000 – tarneahela turvalisus</a:t>
            </a:r>
            <a:endParaRPr lang="en-US" sz="2400" dirty="0"/>
          </a:p>
          <a:p>
            <a:pPr marL="800100" lvl="1" indent="-342900">
              <a:lnSpc>
                <a:spcPts val="2850"/>
              </a:lnSpc>
              <a:buSzPct val="100000"/>
              <a:buChar char="•"/>
            </a:pPr>
            <a:r>
              <a:rPr lang="en-US" sz="2400" dirty="0">
                <a:ea typeface="Geist" pitchFamily="34" charset="-122"/>
                <a:cs typeface="Geist" pitchFamily="34" charset="-120"/>
              </a:rPr>
              <a:t>Kaudne seos keskkonnaga (õnnetuste ja lekete </a:t>
            </a:r>
            <a:r>
              <a:rPr lang="en-US" sz="2400" dirty="0" err="1">
                <a:ea typeface="Geist" pitchFamily="34" charset="-122"/>
                <a:cs typeface="Geist" pitchFamily="34" charset="-120"/>
              </a:rPr>
              <a:t>vältimine</a:t>
            </a:r>
            <a:r>
              <a:rPr lang="en-US" sz="2400" dirty="0">
                <a:ea typeface="Geist" pitchFamily="34" charset="-122"/>
                <a:cs typeface="Geist" pitchFamily="34" charset="-120"/>
              </a:rPr>
              <a:t>)</a:t>
            </a:r>
            <a:endParaRPr lang="et-EE" sz="2400" dirty="0">
              <a:ea typeface="Geist" pitchFamily="34" charset="-122"/>
              <a:cs typeface="Geist" pitchFamily="34" charset="-120"/>
            </a:endParaRPr>
          </a:p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t-EE" sz="2400" dirty="0">
                <a:ea typeface="Geist" pitchFamily="34" charset="-122"/>
                <a:cs typeface="Geist" pitchFamily="34" charset="-120"/>
              </a:rPr>
              <a:t>ISO 26 000 – sotsiaalse vastutuse standard (ei ole sertifitseeritav)</a:t>
            </a:r>
          </a:p>
          <a:p>
            <a:pPr marL="800100" lvl="1" indent="-342900">
              <a:lnSpc>
                <a:spcPts val="2850"/>
              </a:lnSpc>
              <a:buSzPct val="100000"/>
              <a:buChar char="•"/>
            </a:pPr>
            <a:r>
              <a:rPr lang="et-EE" sz="2400" dirty="0">
                <a:ea typeface="Geist" pitchFamily="34" charset="-122"/>
                <a:cs typeface="Geist" pitchFamily="34" charset="-120"/>
              </a:rPr>
              <a:t>Annab suuniseid kuidas panustada kestlikku arengusse</a:t>
            </a:r>
          </a:p>
          <a:p>
            <a:pPr>
              <a:lnSpc>
                <a:spcPts val="2850"/>
              </a:lnSpc>
              <a:buSzPct val="100000"/>
            </a:pPr>
            <a:endParaRPr lang="et-EE" sz="2400" dirty="0">
              <a:ea typeface="Geist" pitchFamily="34" charset="-122"/>
              <a:cs typeface="Geist" pitchFamily="34" charset="-120"/>
            </a:endParaRPr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A76700C0-AF24-3C7A-4070-BEEDBAD7D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801" y="1860069"/>
            <a:ext cx="4142338" cy="413195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19056"/>
            <a:ext cx="7730847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4000" b="1" dirty="0">
                <a:solidFill>
                  <a:srgbClr val="006747"/>
                </a:solidFill>
                <a:ea typeface="Noto Serif SC Bold" pitchFamily="34" charset="-122"/>
                <a:cs typeface="Noto Serif SC Bold" pitchFamily="34" charset="-120"/>
              </a:rPr>
              <a:t>Vabatahtlikud keskkonnaalased raamistikud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793790" y="1897975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Aruandlus ja läbipaistvus</a:t>
            </a:r>
            <a:endParaRPr lang="en-US" sz="2400" dirty="0"/>
          </a:p>
        </p:txBody>
      </p:sp>
      <p:sp>
        <p:nvSpPr>
          <p:cNvPr id="4" name="Text 2"/>
          <p:cNvSpPr/>
          <p:nvPr/>
        </p:nvSpPr>
        <p:spPr>
          <a:xfrm>
            <a:off x="793791" y="2516029"/>
            <a:ext cx="7329130" cy="16894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GRI (Global Reporting Initiative)</a:t>
            </a:r>
            <a:endParaRPr lang="en-US" sz="200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Tarneahela ja transpordi keskkonnamõjude avalikustamine</a:t>
            </a:r>
            <a:endParaRPr lang="en-US" sz="200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TCFD / ISSB</a:t>
            </a:r>
            <a:endParaRPr lang="en-US" sz="200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Kliimariskid, sh logistikariskid ja tarnete katkemine</a:t>
            </a:r>
            <a:endParaRPr lang="en-US" sz="2000" dirty="0"/>
          </a:p>
        </p:txBody>
      </p:sp>
      <p:sp>
        <p:nvSpPr>
          <p:cNvPr id="5" name="Text 3"/>
          <p:cNvSpPr/>
          <p:nvPr/>
        </p:nvSpPr>
        <p:spPr>
          <a:xfrm>
            <a:off x="793790" y="4460677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Kliima- ja keskkonnaalgatused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793790" y="5078730"/>
            <a:ext cx="7329131" cy="2131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Science Based Targets initiative (SBTi)</a:t>
            </a:r>
            <a:endParaRPr lang="en-US" sz="200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Teaduspõhised heite vähendamise eesmärgid</a:t>
            </a:r>
            <a:endParaRPr lang="en-US" sz="200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Hõlmab Scope 3 heitmeid (transport ja tarnijad)</a:t>
            </a:r>
            <a:endParaRPr lang="en-US" sz="200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UN Global Compact</a:t>
            </a:r>
            <a:endParaRPr lang="en-US" sz="200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Vabatahtlik raamistik vastutustundlikuks äritegevuseks</a:t>
            </a:r>
            <a:endParaRPr lang="en-US" sz="2000" dirty="0"/>
          </a:p>
        </p:txBody>
      </p:sp>
      <p:pic>
        <p:nvPicPr>
          <p:cNvPr id="7" name="Pilt 6">
            <a:extLst>
              <a:ext uri="{FF2B5EF4-FFF2-40B4-BE49-F238E27FC236}">
                <a16:creationId xmlns:a16="http://schemas.microsoft.com/office/drawing/2014/main" id="{1C9D9623-E326-8A8A-7B6F-E98EEC47E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4147" y="1897975"/>
            <a:ext cx="4422566" cy="442256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831312"/>
            <a:ext cx="10494764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Euroopa Liidu jätkusuutlikuse regulatsioonid</a:t>
            </a:r>
            <a:endParaRPr lang="en-US" sz="35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051230"/>
            <a:ext cx="5746313" cy="3827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b="1" i="1" dirty="0">
                <a:solidFill>
                  <a:srgbClr val="006747"/>
                </a:solidFill>
                <a:ea typeface="Noto Serif SC Bold" pitchFamily="34" charset="-122"/>
                <a:cs typeface="Noto Serif SC Bold" pitchFamily="34" charset="-120"/>
              </a:rPr>
              <a:t>Corporate social responsibility (CSR)</a:t>
            </a:r>
            <a:endParaRPr lang="en-US" sz="2400" dirty="0"/>
          </a:p>
        </p:txBody>
      </p:sp>
      <p:sp>
        <p:nvSpPr>
          <p:cNvPr id="4" name="Text 1"/>
          <p:cNvSpPr/>
          <p:nvPr/>
        </p:nvSpPr>
        <p:spPr>
          <a:xfrm>
            <a:off x="793790" y="668444"/>
            <a:ext cx="4732853" cy="3827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4000" b="1" dirty="0">
                <a:solidFill>
                  <a:srgbClr val="006747"/>
                </a:solidFill>
                <a:ea typeface="Noto Serif SC Bold" pitchFamily="34" charset="-122"/>
                <a:cs typeface="Noto Serif SC Bold" pitchFamily="34" charset="-120"/>
              </a:rPr>
              <a:t>Ettevõtte ühiskondlik vastutus</a:t>
            </a:r>
            <a:endParaRPr lang="en-US" sz="4000" dirty="0"/>
          </a:p>
        </p:txBody>
      </p:sp>
      <p:sp>
        <p:nvSpPr>
          <p:cNvPr id="5" name="Text 2"/>
          <p:cNvSpPr/>
          <p:nvPr/>
        </p:nvSpPr>
        <p:spPr>
          <a:xfrm>
            <a:off x="793790" y="1919168"/>
            <a:ext cx="7556421" cy="40064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2400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CSR on juhtimiskontseptsioon, mille kohaselt ettevõtted on integreerinud sotsiaalsed- ja keskkonna temaatika oma äritegevusse ja suhetesse sidusrühmadega. </a:t>
            </a:r>
            <a:endParaRPr lang="en-US" sz="2400" dirty="0"/>
          </a:p>
          <a:p>
            <a:pPr marL="342900" indent="-342900" algn="l">
              <a:lnSpc>
                <a:spcPts val="2400"/>
              </a:lnSpc>
              <a:buSzPct val="100000"/>
              <a:buChar char="•"/>
            </a:pPr>
            <a:endParaRPr lang="et-EE" sz="2400" dirty="0">
              <a:solidFill>
                <a:srgbClr val="4B4A4A"/>
              </a:solidFill>
              <a:ea typeface="Geist" pitchFamily="34" charset="-122"/>
              <a:cs typeface="Geist" pitchFamily="34" charset="-120"/>
            </a:endParaRPr>
          </a:p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2400" dirty="0" err="1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Ettevõtte</a:t>
            </a:r>
            <a:r>
              <a:rPr lang="en-US" sz="2400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 sotsiaalne vastutus (CSR) hõlmab </a:t>
            </a:r>
            <a:r>
              <a:rPr lang="en-US" sz="2400" b="1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sotsiaalseid, keskkonnaalaseid ja </a:t>
            </a:r>
            <a:r>
              <a:rPr lang="en-US" sz="2400" b="1" dirty="0" err="1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majanduslikke</a:t>
            </a:r>
            <a:r>
              <a:rPr lang="en-US" sz="2400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 </a:t>
            </a:r>
            <a:r>
              <a:rPr lang="et-EE" sz="2400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valdkondi</a:t>
            </a:r>
            <a:r>
              <a:rPr lang="en-US" sz="2400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 ettevõtte poliitikas, tavades ja otsuste tegemisel. </a:t>
            </a:r>
            <a:endParaRPr lang="en-US" sz="2400" dirty="0"/>
          </a:p>
          <a:p>
            <a:pPr marL="342900" indent="-342900" algn="l">
              <a:lnSpc>
                <a:spcPts val="2400"/>
              </a:lnSpc>
              <a:buSzPct val="100000"/>
              <a:buChar char="•"/>
            </a:pPr>
            <a:endParaRPr lang="et-EE" sz="2400" dirty="0">
              <a:solidFill>
                <a:srgbClr val="4B4A4A"/>
              </a:solidFill>
              <a:ea typeface="Geist" pitchFamily="34" charset="-122"/>
              <a:cs typeface="Geist" pitchFamily="34" charset="-120"/>
            </a:endParaRPr>
          </a:p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2400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CSR-</a:t>
            </a:r>
            <a:r>
              <a:rPr lang="en-US" sz="2400" dirty="0" err="1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kohustused</a:t>
            </a:r>
            <a:r>
              <a:rPr lang="en-US" sz="2400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 on ettevõtte kultuuri nurgakivid ning annavad töötajatele, investoritele ja tarbijatele ülevaate ettevõtte väärtustest. Need on üldiselt isereguleeruvad ja võivad olla väga erinevad. </a:t>
            </a:r>
            <a:endParaRPr lang="en-US" sz="24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20923"/>
            <a:ext cx="12037576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i="1" dirty="0">
                <a:solidFill>
                  <a:srgbClr val="006747"/>
                </a:solidFill>
                <a:ea typeface="Noto Serif SC Bold" pitchFamily="34" charset="-122"/>
                <a:cs typeface="Noto Serif SC Bold" pitchFamily="34" charset="-120"/>
              </a:rPr>
              <a:t>Corporate Sustainability Reporting Directive (CSRD)</a:t>
            </a:r>
            <a:endParaRPr lang="en-US" sz="3550" i="1" dirty="0"/>
          </a:p>
        </p:txBody>
      </p:sp>
      <p:sp>
        <p:nvSpPr>
          <p:cNvPr id="4" name="Text 1"/>
          <p:cNvSpPr/>
          <p:nvPr/>
        </p:nvSpPr>
        <p:spPr>
          <a:xfrm>
            <a:off x="974095" y="1956489"/>
            <a:ext cx="2268260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000" b="1" dirty="0">
                <a:solidFill>
                  <a:srgbClr val="006747"/>
                </a:solidFill>
                <a:ea typeface="Noto Serif SC Bold" pitchFamily="34" charset="-122"/>
                <a:cs typeface="Noto Serif SC Bold" pitchFamily="34" charset="-120"/>
              </a:rPr>
              <a:t>CSRD nõue</a:t>
            </a:r>
            <a:endParaRPr lang="en-US" sz="2000" dirty="0"/>
          </a:p>
        </p:txBody>
      </p:sp>
      <p:sp>
        <p:nvSpPr>
          <p:cNvPr id="5" name="Text 2"/>
          <p:cNvSpPr/>
          <p:nvPr/>
        </p:nvSpPr>
        <p:spPr>
          <a:xfrm>
            <a:off x="974095" y="2385114"/>
            <a:ext cx="6300073" cy="10448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CSRD on kohustuslik ELi määrus. See nõuab suurematelt ettevõtetelt teabe avalikustamist sotsiaalsetest ja keskkonnaküsimustest tulenevate riskide ja võimaluste kohta ning seda, kuidas nende tegevus mõjutab inimesi ja keskkonda.</a:t>
            </a:r>
            <a:endParaRPr lang="en-US" sz="20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9753" y="1715712"/>
            <a:ext cx="4511614" cy="451161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74095" y="4267795"/>
            <a:ext cx="2268260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000" b="1" dirty="0">
                <a:solidFill>
                  <a:srgbClr val="006747"/>
                </a:solidFill>
                <a:ea typeface="Noto Serif SC Bold" pitchFamily="34" charset="-122"/>
                <a:cs typeface="Noto Serif SC Bold" pitchFamily="34" charset="-120"/>
              </a:rPr>
              <a:t>CSRD rakendamine</a:t>
            </a:r>
            <a:endParaRPr lang="en-US" sz="2000" dirty="0"/>
          </a:p>
        </p:txBody>
      </p:sp>
      <p:sp>
        <p:nvSpPr>
          <p:cNvPr id="8" name="Text 4"/>
          <p:cNvSpPr/>
          <p:nvPr/>
        </p:nvSpPr>
        <p:spPr>
          <a:xfrm>
            <a:off x="974095" y="4696420"/>
            <a:ext cx="6300073" cy="10448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CSRD standardiseerib ESG aruandlust, nõudes ettevõtte mõju, riskide ja võimaluste kohta konkreetseid andmeid. See kasutab Euroopa jätkusuutlikkuse aruandluse standardeid (ESRS) ja "topeltolulisuse" lähenemisviisi.</a:t>
            </a:r>
            <a:endParaRPr lang="en-US" sz="20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738324" y="1124307"/>
            <a:ext cx="715363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300"/>
              </a:lnSpc>
              <a:buNone/>
            </a:pPr>
            <a:r>
              <a:rPr lang="en-US" sz="2800" b="1" dirty="0">
                <a:solidFill>
                  <a:srgbClr val="006747"/>
                </a:solidFill>
                <a:ea typeface="Noto Serif SC Bold" pitchFamily="34" charset="-122"/>
                <a:cs typeface="Noto Serif SC Bold" pitchFamily="34" charset="-120"/>
              </a:rPr>
              <a:t>Environmental, Social, Governance (ESG)</a:t>
            </a:r>
            <a:endParaRPr lang="en-US" sz="28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003227"/>
            <a:ext cx="4158615" cy="257020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480024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4B4A4A"/>
                </a:solidFill>
                <a:ea typeface="Noto Serif SC Bold" pitchFamily="34" charset="-122"/>
                <a:cs typeface="Noto Serif SC Bold" pitchFamily="34" charset="-120"/>
              </a:rPr>
              <a:t>Keskkond (E)</a:t>
            </a:r>
            <a:endParaRPr lang="en-US" sz="2400" dirty="0"/>
          </a:p>
        </p:txBody>
      </p:sp>
      <p:sp>
        <p:nvSpPr>
          <p:cNvPr id="5" name="Text 2"/>
          <p:cNvSpPr/>
          <p:nvPr/>
        </p:nvSpPr>
        <p:spPr>
          <a:xfrm>
            <a:off x="793790" y="5290661"/>
            <a:ext cx="4158615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Keskendub keskkonnastandarditele ja kliimavastutuele. ESG mõõdikud jälgivad kvantitatiivseid näitajaid, et aidata investoritel hinnata jätkusuutlikkuse praktikaid.</a:t>
            </a:r>
            <a:endParaRPr lang="en-US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893" y="2003227"/>
            <a:ext cx="4158615" cy="257020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35893" y="480024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4B4A4A"/>
                </a:solidFill>
                <a:ea typeface="Noto Serif SC Bold" pitchFamily="34" charset="-122"/>
                <a:cs typeface="Noto Serif SC Bold" pitchFamily="34" charset="-120"/>
              </a:rPr>
              <a:t>Sotsiaalne (S)</a:t>
            </a:r>
            <a:endParaRPr lang="en-US" sz="2400" dirty="0"/>
          </a:p>
        </p:txBody>
      </p:sp>
      <p:sp>
        <p:nvSpPr>
          <p:cNvPr id="8" name="Text 4"/>
          <p:cNvSpPr/>
          <p:nvPr/>
        </p:nvSpPr>
        <p:spPr>
          <a:xfrm>
            <a:off x="5235893" y="5290661"/>
            <a:ext cx="4158615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Käsitleb sotsiaalset vastutust ja ühiskondlikku mõju. Mõõdikud hindavad, kuidas ettevõtted haldustavad suhteid töötajate, tarnijate ja kohalike kogukondadega.</a:t>
            </a:r>
            <a:endParaRPr lang="en-US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995" y="2003227"/>
            <a:ext cx="4158615" cy="257020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7995" y="480024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4B4A4A"/>
                </a:solidFill>
                <a:ea typeface="Noto Serif SC Bold" pitchFamily="34" charset="-122"/>
                <a:cs typeface="Noto Serif SC Bold" pitchFamily="34" charset="-120"/>
              </a:rPr>
              <a:t>Juhtimine (G)</a:t>
            </a:r>
            <a:endParaRPr lang="en-US" sz="2400" dirty="0"/>
          </a:p>
        </p:txBody>
      </p:sp>
      <p:sp>
        <p:nvSpPr>
          <p:cNvPr id="11" name="Text 6"/>
          <p:cNvSpPr/>
          <p:nvPr/>
        </p:nvSpPr>
        <p:spPr>
          <a:xfrm>
            <a:off x="9677995" y="5290661"/>
            <a:ext cx="4158615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Hõlmab ettevõtte juhtimist ja eetilise juhtimise põhimõtteid. Standardid tagavad läbipaistvuse, vastutuse ja eetilise otsustamise ettevõtte tegevuses.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89" y="2561630"/>
            <a:ext cx="6385143" cy="56257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4800" b="1" dirty="0">
                <a:solidFill>
                  <a:srgbClr val="006747"/>
                </a:solidFill>
                <a:ea typeface="Noto Serif SC Bold" pitchFamily="34" charset="-122"/>
                <a:cs typeface="Noto Serif SC Bold" pitchFamily="34" charset="-120"/>
              </a:rPr>
              <a:t>Õppematerjali sisu</a:t>
            </a:r>
            <a:endParaRPr lang="en-US" sz="4800" dirty="0"/>
          </a:p>
        </p:txBody>
      </p:sp>
      <p:sp>
        <p:nvSpPr>
          <p:cNvPr id="3" name="Shape 1"/>
          <p:cNvSpPr/>
          <p:nvPr/>
        </p:nvSpPr>
        <p:spPr>
          <a:xfrm>
            <a:off x="793790" y="3780711"/>
            <a:ext cx="4196358" cy="1887260"/>
          </a:xfrm>
          <a:prstGeom prst="roundRect">
            <a:avLst>
              <a:gd name="adj" fmla="val 7752"/>
            </a:avLst>
          </a:prstGeom>
          <a:solidFill>
            <a:srgbClr val="E5F9F2">
              <a:alpha val="95000"/>
            </a:srgbClr>
          </a:solidFill>
          <a:ln/>
        </p:spPr>
        <p:txBody>
          <a:bodyPr anchor="ctr"/>
          <a:lstStyle/>
          <a:p>
            <a:endParaRPr lang="et-EE" sz="2000"/>
          </a:p>
        </p:txBody>
      </p:sp>
      <p:sp>
        <p:nvSpPr>
          <p:cNvPr id="4" name="Shape 2"/>
          <p:cNvSpPr/>
          <p:nvPr/>
        </p:nvSpPr>
        <p:spPr>
          <a:xfrm>
            <a:off x="793790" y="3750231"/>
            <a:ext cx="4196358" cy="121920"/>
          </a:xfrm>
          <a:prstGeom prst="roundRect">
            <a:avLst>
              <a:gd name="adj" fmla="val 167442"/>
            </a:avLst>
          </a:prstGeom>
          <a:solidFill>
            <a:srgbClr val="006747"/>
          </a:solidFill>
          <a:ln/>
        </p:spPr>
        <p:txBody>
          <a:bodyPr anchor="ctr"/>
          <a:lstStyle/>
          <a:p>
            <a:endParaRPr lang="et-EE" sz="2000"/>
          </a:p>
        </p:txBody>
      </p:sp>
      <p:sp>
        <p:nvSpPr>
          <p:cNvPr id="5" name="Shape 3"/>
          <p:cNvSpPr/>
          <p:nvPr/>
        </p:nvSpPr>
        <p:spPr>
          <a:xfrm>
            <a:off x="2551688" y="3440549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006747"/>
          </a:solidFill>
          <a:ln/>
        </p:spPr>
        <p:txBody>
          <a:bodyPr anchor="ctr"/>
          <a:lstStyle/>
          <a:p>
            <a:endParaRPr lang="et-EE" sz="200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55761" y="3644622"/>
            <a:ext cx="272177" cy="272177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051084" y="4347686"/>
            <a:ext cx="3681770" cy="15349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4B4A4A"/>
                </a:solidFill>
                <a:ea typeface="Noto Serif SC Bold" pitchFamily="34" charset="-122"/>
                <a:cs typeface="Noto Serif SC Bold" pitchFamily="34" charset="-120"/>
              </a:rPr>
              <a:t>Rahvusvahelised keskkonnalepingud ja raamkokkulepped</a:t>
            </a:r>
            <a:endParaRPr lang="en-US" sz="2400" dirty="0"/>
          </a:p>
        </p:txBody>
      </p:sp>
      <p:sp>
        <p:nvSpPr>
          <p:cNvPr id="8" name="Shape 5"/>
          <p:cNvSpPr/>
          <p:nvPr/>
        </p:nvSpPr>
        <p:spPr>
          <a:xfrm>
            <a:off x="5216962" y="3780711"/>
            <a:ext cx="4196358" cy="1887260"/>
          </a:xfrm>
          <a:prstGeom prst="roundRect">
            <a:avLst>
              <a:gd name="adj" fmla="val 7752"/>
            </a:avLst>
          </a:prstGeom>
          <a:solidFill>
            <a:srgbClr val="E5F9F2">
              <a:alpha val="95000"/>
            </a:srgbClr>
          </a:solidFill>
          <a:ln/>
        </p:spPr>
        <p:txBody>
          <a:bodyPr anchor="ctr"/>
          <a:lstStyle/>
          <a:p>
            <a:endParaRPr lang="et-EE" sz="2000"/>
          </a:p>
        </p:txBody>
      </p:sp>
      <p:sp>
        <p:nvSpPr>
          <p:cNvPr id="9" name="Shape 6"/>
          <p:cNvSpPr/>
          <p:nvPr/>
        </p:nvSpPr>
        <p:spPr>
          <a:xfrm>
            <a:off x="5216962" y="3750231"/>
            <a:ext cx="4196358" cy="121920"/>
          </a:xfrm>
          <a:prstGeom prst="roundRect">
            <a:avLst>
              <a:gd name="adj" fmla="val 167442"/>
            </a:avLst>
          </a:prstGeom>
          <a:solidFill>
            <a:srgbClr val="006747"/>
          </a:solidFill>
          <a:ln/>
        </p:spPr>
        <p:txBody>
          <a:bodyPr anchor="ctr"/>
          <a:lstStyle/>
          <a:p>
            <a:endParaRPr lang="et-EE" sz="2000"/>
          </a:p>
        </p:txBody>
      </p:sp>
      <p:sp>
        <p:nvSpPr>
          <p:cNvPr id="10" name="Shape 7"/>
          <p:cNvSpPr/>
          <p:nvPr/>
        </p:nvSpPr>
        <p:spPr>
          <a:xfrm>
            <a:off x="6974860" y="3440549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006747"/>
          </a:solidFill>
          <a:ln/>
        </p:spPr>
        <p:txBody>
          <a:bodyPr anchor="ctr"/>
          <a:lstStyle/>
          <a:p>
            <a:endParaRPr lang="et-EE" sz="2000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78933" y="3644622"/>
            <a:ext cx="272177" cy="272177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5474256" y="4347686"/>
            <a:ext cx="3681770" cy="106299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4B4A4A"/>
                </a:solidFill>
                <a:ea typeface="Noto Serif SC Bold" pitchFamily="34" charset="-122"/>
                <a:cs typeface="Noto Serif SC Bold" pitchFamily="34" charset="-120"/>
              </a:rPr>
              <a:t>Keskkonnaalased ja jätkusuutlikuse standardid</a:t>
            </a:r>
            <a:endParaRPr lang="en-US" sz="2400" dirty="0"/>
          </a:p>
        </p:txBody>
      </p:sp>
      <p:sp>
        <p:nvSpPr>
          <p:cNvPr id="13" name="Shape 9"/>
          <p:cNvSpPr/>
          <p:nvPr/>
        </p:nvSpPr>
        <p:spPr>
          <a:xfrm>
            <a:off x="9640133" y="3780711"/>
            <a:ext cx="4196358" cy="1887260"/>
          </a:xfrm>
          <a:prstGeom prst="roundRect">
            <a:avLst>
              <a:gd name="adj" fmla="val 7752"/>
            </a:avLst>
          </a:prstGeom>
          <a:solidFill>
            <a:srgbClr val="E5F9F2">
              <a:alpha val="95000"/>
            </a:srgbClr>
          </a:solidFill>
          <a:ln/>
        </p:spPr>
        <p:txBody>
          <a:bodyPr anchor="ctr"/>
          <a:lstStyle/>
          <a:p>
            <a:endParaRPr lang="et-EE" sz="2000"/>
          </a:p>
        </p:txBody>
      </p:sp>
      <p:sp>
        <p:nvSpPr>
          <p:cNvPr id="14" name="Shape 10"/>
          <p:cNvSpPr/>
          <p:nvPr/>
        </p:nvSpPr>
        <p:spPr>
          <a:xfrm>
            <a:off x="9640133" y="3750231"/>
            <a:ext cx="4196358" cy="121920"/>
          </a:xfrm>
          <a:prstGeom prst="roundRect">
            <a:avLst>
              <a:gd name="adj" fmla="val 167442"/>
            </a:avLst>
          </a:prstGeom>
          <a:solidFill>
            <a:srgbClr val="006747"/>
          </a:solidFill>
          <a:ln/>
        </p:spPr>
        <p:txBody>
          <a:bodyPr anchor="ctr"/>
          <a:lstStyle/>
          <a:p>
            <a:endParaRPr lang="et-EE" sz="2000"/>
          </a:p>
        </p:txBody>
      </p:sp>
      <p:sp>
        <p:nvSpPr>
          <p:cNvPr id="15" name="Shape 11"/>
          <p:cNvSpPr/>
          <p:nvPr/>
        </p:nvSpPr>
        <p:spPr>
          <a:xfrm>
            <a:off x="11398032" y="3440549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006747"/>
          </a:solidFill>
          <a:ln/>
        </p:spPr>
        <p:txBody>
          <a:bodyPr anchor="ctr"/>
          <a:lstStyle/>
          <a:p>
            <a:endParaRPr lang="et-EE" sz="2000"/>
          </a:p>
        </p:txBody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602105" y="3644622"/>
            <a:ext cx="272177" cy="272177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9897427" y="4347686"/>
            <a:ext cx="3681770" cy="106299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4B4A4A"/>
                </a:solidFill>
                <a:ea typeface="Noto Serif SC Bold" pitchFamily="34" charset="-122"/>
                <a:cs typeface="Noto Serif SC Bold" pitchFamily="34" charset="-120"/>
              </a:rPr>
              <a:t>Euroopa Liidu jätkusuutlikuse regulatsioonid</a:t>
            </a:r>
            <a:endParaRPr lang="en-US" sz="24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212175"/>
            <a:ext cx="7556421" cy="8505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800" b="1" i="1" dirty="0">
                <a:solidFill>
                  <a:srgbClr val="006747"/>
                </a:solidFill>
                <a:ea typeface="Noto Serif SC Bold" pitchFamily="34" charset="-122"/>
                <a:cs typeface="Noto Serif SC Bold" pitchFamily="34" charset="-120"/>
              </a:rPr>
              <a:t>Eco-Management and Audit Scheme (EMAS)</a:t>
            </a:r>
            <a:r>
              <a:rPr lang="et-EE" sz="2800" b="1" i="1" dirty="0">
                <a:solidFill>
                  <a:srgbClr val="006747"/>
                </a:solidFill>
                <a:ea typeface="Noto Serif SC Bold" pitchFamily="34" charset="-122"/>
                <a:cs typeface="Noto Serif SC Bold" pitchFamily="34" charset="-120"/>
              </a:rPr>
              <a:t> </a:t>
            </a:r>
            <a:endParaRPr lang="en-US" sz="2800" i="1" dirty="0"/>
          </a:p>
        </p:txBody>
      </p:sp>
      <p:sp>
        <p:nvSpPr>
          <p:cNvPr id="4" name="Text 1"/>
          <p:cNvSpPr/>
          <p:nvPr/>
        </p:nvSpPr>
        <p:spPr>
          <a:xfrm>
            <a:off x="793790" y="2402919"/>
            <a:ext cx="7556421" cy="46143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endParaRPr lang="et-EE" sz="2400" dirty="0"/>
          </a:p>
          <a:p>
            <a:pPr marL="342900" indent="-342900">
              <a:lnSpc>
                <a:spcPts val="2850"/>
              </a:lnSpc>
              <a:buSzPct val="100000"/>
              <a:buChar char="•"/>
            </a:pPr>
            <a:endParaRPr lang="et-EE" sz="2400" dirty="0"/>
          </a:p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2400" dirty="0"/>
              <a:t>EMAS (</a:t>
            </a:r>
            <a:r>
              <a:rPr lang="en-US" sz="2400" dirty="0" err="1"/>
              <a:t>keskkonnajuhtimise</a:t>
            </a:r>
            <a:r>
              <a:rPr lang="en-US" sz="2400" dirty="0"/>
              <a:t> ja -</a:t>
            </a:r>
            <a:r>
              <a:rPr lang="en-US" sz="2400" dirty="0" err="1"/>
              <a:t>auditeerimise</a:t>
            </a:r>
            <a:r>
              <a:rPr lang="en-US" sz="2400" dirty="0"/>
              <a:t> </a:t>
            </a:r>
            <a:r>
              <a:rPr lang="en-US" sz="2400" dirty="0" err="1"/>
              <a:t>süsteem</a:t>
            </a:r>
            <a:r>
              <a:rPr lang="en-US" sz="2400" dirty="0"/>
              <a:t>) on </a:t>
            </a:r>
            <a:r>
              <a:rPr lang="en-US" sz="2400" dirty="0" err="1"/>
              <a:t>Euroopa</a:t>
            </a:r>
            <a:r>
              <a:rPr lang="en-US" sz="2400" dirty="0"/>
              <a:t> </a:t>
            </a:r>
            <a:r>
              <a:rPr lang="en-US" sz="2400" dirty="0" err="1"/>
              <a:t>Komisjoni</a:t>
            </a:r>
            <a:r>
              <a:rPr lang="en-US" sz="2400" dirty="0"/>
              <a:t> </a:t>
            </a:r>
            <a:r>
              <a:rPr lang="en-US" sz="2400" dirty="0" err="1"/>
              <a:t>loodud</a:t>
            </a:r>
            <a:r>
              <a:rPr lang="en-US" sz="2400" dirty="0"/>
              <a:t> </a:t>
            </a:r>
            <a:r>
              <a:rPr lang="en-US" sz="2400" dirty="0" err="1"/>
              <a:t>keskkonnajuhtimise</a:t>
            </a:r>
            <a:r>
              <a:rPr lang="en-US" sz="2400" dirty="0"/>
              <a:t> </a:t>
            </a:r>
            <a:r>
              <a:rPr lang="en-US" sz="2400" dirty="0" err="1"/>
              <a:t>tööriist</a:t>
            </a:r>
            <a:r>
              <a:rPr lang="en-US" sz="2400" dirty="0"/>
              <a:t>, mis </a:t>
            </a:r>
            <a:r>
              <a:rPr lang="en-US" sz="2400" dirty="0" err="1"/>
              <a:t>aitab</a:t>
            </a:r>
            <a:r>
              <a:rPr lang="en-US" sz="2400" dirty="0"/>
              <a:t> </a:t>
            </a:r>
            <a:r>
              <a:rPr lang="en-US" sz="2400" dirty="0" err="1"/>
              <a:t>organisatsioonidel</a:t>
            </a:r>
            <a:r>
              <a:rPr lang="en-US" sz="2400" dirty="0"/>
              <a:t> </a:t>
            </a:r>
            <a:r>
              <a:rPr lang="en-US" sz="2400" dirty="0" err="1"/>
              <a:t>parandada</a:t>
            </a:r>
            <a:r>
              <a:rPr lang="en-US" sz="2400" dirty="0"/>
              <a:t> </a:t>
            </a:r>
            <a:r>
              <a:rPr lang="en-US" sz="2400" dirty="0" err="1"/>
              <a:t>oma</a:t>
            </a:r>
            <a:r>
              <a:rPr lang="en-US" sz="2400" dirty="0"/>
              <a:t> </a:t>
            </a:r>
            <a:r>
              <a:rPr lang="en-US" sz="2400" dirty="0" err="1"/>
              <a:t>keskkonnategevuse</a:t>
            </a:r>
            <a:r>
              <a:rPr lang="en-US" sz="2400" dirty="0"/>
              <a:t> </a:t>
            </a:r>
            <a:r>
              <a:rPr lang="en-US" sz="2400" dirty="0" err="1"/>
              <a:t>tulemuslikkust</a:t>
            </a:r>
            <a:r>
              <a:rPr lang="en-US" sz="2400" dirty="0"/>
              <a:t>.</a:t>
            </a:r>
            <a:r>
              <a:rPr lang="et-EE" sz="2400" dirty="0"/>
              <a:t> </a:t>
            </a:r>
          </a:p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2400" dirty="0"/>
              <a:t>Selle </a:t>
            </a:r>
            <a:r>
              <a:rPr lang="en-US" sz="2400" dirty="0" err="1"/>
              <a:t>eesmärk</a:t>
            </a:r>
            <a:r>
              <a:rPr lang="en-US" sz="2400" dirty="0"/>
              <a:t> on </a:t>
            </a:r>
            <a:r>
              <a:rPr lang="en-US" sz="2400" dirty="0" err="1"/>
              <a:t>suunata</a:t>
            </a:r>
            <a:r>
              <a:rPr lang="en-US" sz="2400" dirty="0"/>
              <a:t> </a:t>
            </a:r>
            <a:r>
              <a:rPr lang="en-US" sz="2400" dirty="0" err="1"/>
              <a:t>organisatsioone</a:t>
            </a:r>
            <a:r>
              <a:rPr lang="en-US" sz="2400" dirty="0"/>
              <a:t> </a:t>
            </a:r>
            <a:r>
              <a:rPr lang="en-US" sz="2400" dirty="0" err="1"/>
              <a:t>ringlussevõtu</a:t>
            </a:r>
            <a:r>
              <a:rPr lang="en-US" sz="2400" dirty="0"/>
              <a:t> </a:t>
            </a:r>
            <a:r>
              <a:rPr lang="en-US" sz="2400" dirty="0" err="1"/>
              <a:t>poole</a:t>
            </a:r>
            <a:r>
              <a:rPr lang="en-US" sz="2400" dirty="0"/>
              <a:t> ja </a:t>
            </a:r>
            <a:r>
              <a:rPr lang="en-US" sz="2400" dirty="0" err="1"/>
              <a:t>vähendada</a:t>
            </a:r>
            <a:r>
              <a:rPr lang="en-US" sz="2400" dirty="0"/>
              <a:t> </a:t>
            </a:r>
            <a:r>
              <a:rPr lang="en-US" sz="2400" dirty="0" err="1"/>
              <a:t>nende</a:t>
            </a:r>
            <a:r>
              <a:rPr lang="en-US" sz="2400" dirty="0"/>
              <a:t> </a:t>
            </a:r>
            <a:r>
              <a:rPr lang="en-US" sz="2400" dirty="0" err="1"/>
              <a:t>mõju</a:t>
            </a:r>
            <a:r>
              <a:rPr lang="en-US" sz="2400" dirty="0"/>
              <a:t> </a:t>
            </a:r>
            <a:r>
              <a:rPr lang="en-US" sz="2400" dirty="0" err="1"/>
              <a:t>keskkonnale</a:t>
            </a:r>
            <a:r>
              <a:rPr lang="en-US" sz="2400" dirty="0"/>
              <a:t>. </a:t>
            </a:r>
            <a:endParaRPr lang="et-EE" sz="2400" dirty="0"/>
          </a:p>
          <a:p>
            <a:pPr marL="342900" indent="-342900">
              <a:lnSpc>
                <a:spcPts val="2850"/>
              </a:lnSpc>
              <a:buSzPct val="100000"/>
              <a:buChar char="•"/>
            </a:pPr>
            <a:endParaRPr lang="et-EE" sz="2400" dirty="0"/>
          </a:p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t-EE" sz="2400" dirty="0">
                <a:hlinkClick r:id="rId4"/>
              </a:rPr>
              <a:t>Lisateave </a:t>
            </a:r>
            <a:r>
              <a:rPr lang="et-EE" sz="2400" dirty="0" err="1">
                <a:hlinkClick r:id="rId4"/>
              </a:rPr>
              <a:t>EMAS-i</a:t>
            </a:r>
            <a:r>
              <a:rPr lang="et-EE" sz="2400" dirty="0">
                <a:hlinkClick r:id="rId4"/>
              </a:rPr>
              <a:t> kohta</a:t>
            </a:r>
            <a:endParaRPr lang="et-EE" sz="24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804993"/>
            <a:ext cx="6966823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TALLINNA TEHNIKAÜLIKOOL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93790" y="3825597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Ehitajate tee 5, 19086 Tallinn 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4443651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Tel 620 2002 (E-R 8.30–17.00)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5061704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taltech.ee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547824"/>
            <a:ext cx="13042821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40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Rahvusvahelised keskkonnalepingud ja raamkokkulepped</a:t>
            </a:r>
            <a:endParaRPr lang="en-US" sz="4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05759"/>
            <a:ext cx="11413450" cy="2944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4400" b="1" dirty="0">
                <a:solidFill>
                  <a:srgbClr val="006747"/>
                </a:solidFill>
                <a:ea typeface="Noto Serif SC Bold" pitchFamily="34" charset="-122"/>
                <a:cs typeface="Noto Serif SC Bold" pitchFamily="34" charset="-120"/>
              </a:rPr>
              <a:t>ÜRO kliima- ja keskkonnakokkulepped</a:t>
            </a:r>
            <a:endParaRPr lang="en-US" sz="4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184678"/>
            <a:ext cx="4158615" cy="257020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4981694"/>
            <a:ext cx="351389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ea typeface="Noto Serif SC Bold" pitchFamily="34" charset="-122"/>
                <a:cs typeface="Noto Serif SC Bold" pitchFamily="34" charset="-120"/>
              </a:rPr>
              <a:t>Pariisi kliimalepe (2015)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472113"/>
            <a:ext cx="415861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Eesmärk hoida soojenemine alla 1,5–2 °C. Survestab tarneahelaid vähendama süsinikuheidet, logistikat ja transpordikulusid.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893" y="2184678"/>
            <a:ext cx="4158615" cy="257020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35893" y="498169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ea typeface="Noto Serif SC Bold" pitchFamily="34" charset="-122"/>
                <a:cs typeface="Noto Serif SC Bold" pitchFamily="34" charset="-120"/>
              </a:rPr>
              <a:t>UNFCCC raamistik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35893" y="5472113"/>
            <a:ext cx="415861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ÜRO kliimamuutuste raamkonventsioon loob aluse riiklikele poliitikatele, suunates tarneahelate dekarboniseerimist.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995" y="2184678"/>
            <a:ext cx="4158615" cy="257020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7995" y="4981694"/>
            <a:ext cx="374451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ea typeface="Noto Serif SC Bold" pitchFamily="34" charset="-122"/>
                <a:cs typeface="Noto Serif SC Bold" pitchFamily="34" charset="-120"/>
              </a:rPr>
              <a:t>Säästva arengu eesmärgid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677995" y="5472113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ÜRO 17 globaalset eesmärki, mis kujundavad jätkusuutlikku äritegevust ja keskkonnasõbralikke tarneahelaid.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89" y="826889"/>
            <a:ext cx="8968859" cy="422791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4400" b="1" dirty="0">
                <a:solidFill>
                  <a:srgbClr val="006747"/>
                </a:solidFill>
                <a:ea typeface="Noto Serif SC Bold" pitchFamily="34" charset="-122"/>
                <a:cs typeface="Noto Serif SC Bold" pitchFamily="34" charset="-120"/>
              </a:rPr>
              <a:t>Ohtlike ainete ja jäätmete kokkulepped</a:t>
            </a:r>
            <a:endParaRPr lang="en-US" sz="4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416248"/>
            <a:ext cx="4429363" cy="442936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970627"/>
            <a:ext cx="202394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2800" b="1" dirty="0">
                <a:solidFill>
                  <a:srgbClr val="006747"/>
                </a:solidFill>
                <a:ea typeface="Noto Serif SC Bold" pitchFamily="34" charset="-122"/>
                <a:cs typeface="Noto Serif SC Bold" pitchFamily="34" charset="-120"/>
              </a:rPr>
              <a:t>Baseli konventsioon</a:t>
            </a:r>
            <a:endParaRPr lang="en-US" sz="2800" dirty="0"/>
          </a:p>
        </p:txBody>
      </p:sp>
      <p:sp>
        <p:nvSpPr>
          <p:cNvPr id="5" name="Text 2"/>
          <p:cNvSpPr/>
          <p:nvPr/>
        </p:nvSpPr>
        <p:spPr>
          <a:xfrm>
            <a:off x="793790" y="6329720"/>
            <a:ext cx="6327815" cy="4319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000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Reguleerib ohtlike jäätmete piiriülest vedu. See on kriitilise tähtsusega jäätmelogistikas, elektroonikajäätmete käitlemisel ja ringmajanduslike tarneahelate arendamisel</a:t>
            </a:r>
            <a:r>
              <a:rPr lang="en-US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.</a:t>
            </a:r>
            <a:endParaRPr lang="en-US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6416" y="1416248"/>
            <a:ext cx="4429363" cy="442936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516416" y="5970627"/>
            <a:ext cx="2573179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2800" b="1" dirty="0">
                <a:solidFill>
                  <a:srgbClr val="006747"/>
                </a:solidFill>
                <a:ea typeface="Noto Serif SC Bold" pitchFamily="34" charset="-122"/>
                <a:cs typeface="Noto Serif SC Bold" pitchFamily="34" charset="-120"/>
              </a:rPr>
              <a:t>Stockholmi konventsioon</a:t>
            </a:r>
            <a:endParaRPr lang="en-US" sz="2800" dirty="0"/>
          </a:p>
        </p:txBody>
      </p:sp>
      <p:sp>
        <p:nvSpPr>
          <p:cNvPr id="8" name="Text 4"/>
          <p:cNvSpPr/>
          <p:nvPr/>
        </p:nvSpPr>
        <p:spPr>
          <a:xfrm>
            <a:off x="7516416" y="6329720"/>
            <a:ext cx="6327815" cy="4319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000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Piirab püsivate orgaaniliste saasteainete (POP-id) kasutamist. Mõjutab otseselt ettevõtete materjalivalikut ja keemilisi aineid sisaldavate kaupade transporti.</a:t>
            </a:r>
            <a:endParaRPr lang="en-US" sz="2000" dirty="0"/>
          </a:p>
        </p:txBody>
      </p:sp>
      <p:sp>
        <p:nvSpPr>
          <p:cNvPr id="9" name="Text 5"/>
          <p:cNvSpPr/>
          <p:nvPr/>
        </p:nvSpPr>
        <p:spPr>
          <a:xfrm>
            <a:off x="793790" y="7086719"/>
            <a:ext cx="4090273" cy="215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endParaRPr lang="en-US" sz="1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660321"/>
            <a:ext cx="5490924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006747"/>
                </a:solidFill>
                <a:ea typeface="Noto Serif SC Bold" pitchFamily="34" charset="-122"/>
                <a:cs typeface="Noto Serif SC Bold" pitchFamily="34" charset="-120"/>
              </a:rPr>
              <a:t>Rahvusvahelised kokkulepped -</a:t>
            </a:r>
            <a:endParaRPr lang="en-US" sz="2650" dirty="0"/>
          </a:p>
        </p:txBody>
      </p:sp>
      <p:sp>
        <p:nvSpPr>
          <p:cNvPr id="4" name="Text 1"/>
          <p:cNvSpPr/>
          <p:nvPr/>
        </p:nvSpPr>
        <p:spPr>
          <a:xfrm>
            <a:off x="793790" y="1176337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6747"/>
                </a:solidFill>
                <a:ea typeface="Noto Serif SC Bold" pitchFamily="34" charset="-122"/>
                <a:cs typeface="Noto Serif SC Bold" pitchFamily="34" charset="-120"/>
              </a:rPr>
              <a:t>Meretransport</a:t>
            </a:r>
            <a:endParaRPr lang="en-US" sz="4450" dirty="0"/>
          </a:p>
        </p:txBody>
      </p:sp>
      <p:sp>
        <p:nvSpPr>
          <p:cNvPr id="5" name="Shape 2"/>
          <p:cNvSpPr/>
          <p:nvPr/>
        </p:nvSpPr>
        <p:spPr>
          <a:xfrm>
            <a:off x="793790" y="2225278"/>
            <a:ext cx="7556421" cy="2808089"/>
          </a:xfrm>
          <a:prstGeom prst="roundRect">
            <a:avLst>
              <a:gd name="adj" fmla="val 7270"/>
            </a:avLst>
          </a:prstGeom>
          <a:solidFill>
            <a:srgbClr val="E5F9F2">
              <a:alpha val="95000"/>
            </a:srgbClr>
          </a:solidFill>
          <a:ln w="30480">
            <a:solidFill>
              <a:srgbClr val="B7D5CA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1051084" y="248257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4B4A4A"/>
                </a:solidFill>
                <a:ea typeface="Noto Serif SC Bold" pitchFamily="34" charset="-122"/>
                <a:cs typeface="Noto Serif SC Bold" pitchFamily="34" charset="-120"/>
              </a:rPr>
              <a:t>MARPOL (IMO)</a:t>
            </a:r>
            <a:endParaRPr lang="en-US" sz="2400" dirty="0"/>
          </a:p>
        </p:txBody>
      </p:sp>
      <p:sp>
        <p:nvSpPr>
          <p:cNvPr id="7" name="Text 4"/>
          <p:cNvSpPr/>
          <p:nvPr/>
        </p:nvSpPr>
        <p:spPr>
          <a:xfrm>
            <a:off x="1051084" y="2972991"/>
            <a:ext cx="704183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Merereostuse vältimise rahvusvaheline konventsioon</a:t>
            </a:r>
            <a:endParaRPr lang="en-US" sz="2400" dirty="0"/>
          </a:p>
        </p:txBody>
      </p:sp>
      <p:sp>
        <p:nvSpPr>
          <p:cNvPr id="8" name="Text 5"/>
          <p:cNvSpPr/>
          <p:nvPr/>
        </p:nvSpPr>
        <p:spPr>
          <a:xfrm>
            <a:off x="1051084" y="3471982"/>
            <a:ext cx="704183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Reguleerib</a:t>
            </a:r>
            <a:r>
              <a:rPr lang="en-US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:</a:t>
            </a:r>
            <a:endParaRPr lang="en-US" dirty="0"/>
          </a:p>
        </p:txBody>
      </p:sp>
      <p:sp>
        <p:nvSpPr>
          <p:cNvPr id="9" name="Text 6"/>
          <p:cNvSpPr/>
          <p:nvPr/>
        </p:nvSpPr>
        <p:spPr>
          <a:xfrm>
            <a:off x="1051084" y="3970973"/>
            <a:ext cx="7041832" cy="8051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400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Kütuste väävlisisaldust</a:t>
            </a:r>
            <a:endParaRPr lang="en-US" sz="240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400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Õli-, kemikaali- ja jäätmereostust</a:t>
            </a:r>
            <a:endParaRPr lang="en-US" sz="2400" dirty="0"/>
          </a:p>
        </p:txBody>
      </p:sp>
      <p:sp>
        <p:nvSpPr>
          <p:cNvPr id="10" name="Shape 7"/>
          <p:cNvSpPr/>
          <p:nvPr/>
        </p:nvSpPr>
        <p:spPr>
          <a:xfrm>
            <a:off x="793790" y="5260181"/>
            <a:ext cx="7556421" cy="2309098"/>
          </a:xfrm>
          <a:prstGeom prst="roundRect">
            <a:avLst>
              <a:gd name="adj" fmla="val 8841"/>
            </a:avLst>
          </a:prstGeom>
          <a:solidFill>
            <a:srgbClr val="E5F9F2">
              <a:alpha val="95000"/>
            </a:srgbClr>
          </a:solidFill>
          <a:ln w="30480">
            <a:solidFill>
              <a:srgbClr val="B7D5CA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051084" y="5517475"/>
            <a:ext cx="502134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4B4A4A"/>
                </a:solidFill>
                <a:ea typeface="Noto Serif SC Bold" pitchFamily="34" charset="-122"/>
                <a:cs typeface="Noto Serif SC Bold" pitchFamily="34" charset="-120"/>
              </a:rPr>
              <a:t>IMO kasvuhoonegaaside strateegia</a:t>
            </a:r>
            <a:endParaRPr lang="en-US" sz="2400" dirty="0"/>
          </a:p>
        </p:txBody>
      </p:sp>
      <p:sp>
        <p:nvSpPr>
          <p:cNvPr id="12" name="Text 9"/>
          <p:cNvSpPr/>
          <p:nvPr/>
        </p:nvSpPr>
        <p:spPr>
          <a:xfrm>
            <a:off x="1051084" y="6007894"/>
            <a:ext cx="7041832" cy="8051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400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Eesmärk: vähendada meretranspordi CO₂ heidet</a:t>
            </a:r>
            <a:endParaRPr lang="en-US" sz="240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400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Mõjutab laevastike uuendamist ja kütusevalikuid</a:t>
            </a:r>
            <a:endParaRPr lang="en-US" sz="2400" dirty="0"/>
          </a:p>
        </p:txBody>
      </p:sp>
      <p:sp>
        <p:nvSpPr>
          <p:cNvPr id="13" name="Text 10"/>
          <p:cNvSpPr/>
          <p:nvPr/>
        </p:nvSpPr>
        <p:spPr>
          <a:xfrm>
            <a:off x="1051084" y="6949083"/>
            <a:ext cx="704183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Väga oluline globaalsele logistikale</a:t>
            </a:r>
            <a:endParaRPr lang="en-US" sz="2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2821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555087"/>
            <a:ext cx="13031867" cy="673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00" b="1" dirty="0">
                <a:solidFill>
                  <a:srgbClr val="006747"/>
                </a:solidFill>
                <a:ea typeface="Noto Serif SC Bold" pitchFamily="34" charset="-122"/>
                <a:cs typeface="Noto Serif SC Bold" pitchFamily="34" charset="-120"/>
              </a:rPr>
              <a:t>Rahvusvahelised kokkulepped - lennutransport</a:t>
            </a:r>
            <a:endParaRPr lang="en-US" sz="4200" dirty="0"/>
          </a:p>
        </p:txBody>
      </p:sp>
      <p:sp>
        <p:nvSpPr>
          <p:cNvPr id="4" name="Shape 1"/>
          <p:cNvSpPr/>
          <p:nvPr/>
        </p:nvSpPr>
        <p:spPr>
          <a:xfrm>
            <a:off x="793790" y="4535567"/>
            <a:ext cx="13042821" cy="2832497"/>
          </a:xfrm>
          <a:prstGeom prst="roundRect">
            <a:avLst>
              <a:gd name="adj" fmla="val 6847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16794" y="4758571"/>
            <a:ext cx="12596813" cy="23864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2400" dirty="0">
                <a:ea typeface="Geist" pitchFamily="34" charset="-122"/>
                <a:cs typeface="Geist" pitchFamily="34" charset="-120"/>
              </a:rPr>
              <a:t>CORSIA (ICAO)</a:t>
            </a:r>
            <a:endParaRPr lang="en-US" sz="2400" dirty="0"/>
          </a:p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2400" dirty="0">
                <a:ea typeface="Geist" pitchFamily="34" charset="-122"/>
                <a:cs typeface="Geist" pitchFamily="34" charset="-120"/>
              </a:rPr>
              <a:t>Lennunduse süsinikdioksiidi kompenseerimise süsteem</a:t>
            </a:r>
            <a:endParaRPr lang="en-US" sz="2400" dirty="0"/>
          </a:p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2400" dirty="0">
                <a:ea typeface="Geist" pitchFamily="34" charset="-122"/>
                <a:cs typeface="Geist" pitchFamily="34" charset="-120"/>
              </a:rPr>
              <a:t>Mõju:</a:t>
            </a:r>
            <a:endParaRPr lang="en-US" sz="2400" dirty="0"/>
          </a:p>
          <a:p>
            <a:pPr marL="685800" lvl="1" indent="-342900" algn="l">
              <a:lnSpc>
                <a:spcPts val="2600"/>
              </a:lnSpc>
              <a:buSzPct val="100000"/>
              <a:buChar char="◦"/>
            </a:pPr>
            <a:r>
              <a:rPr lang="en-US" sz="2400" dirty="0">
                <a:ea typeface="Geist" pitchFamily="34" charset="-122"/>
                <a:cs typeface="Geist" pitchFamily="34" charset="-120"/>
              </a:rPr>
              <a:t>Õhutranspordi hind</a:t>
            </a:r>
            <a:endParaRPr lang="en-US" sz="2400" dirty="0"/>
          </a:p>
          <a:p>
            <a:pPr marL="685800" lvl="1" indent="-342900" algn="l">
              <a:lnSpc>
                <a:spcPts val="2600"/>
              </a:lnSpc>
              <a:buSzPct val="100000"/>
              <a:buChar char="◦"/>
            </a:pPr>
            <a:r>
              <a:rPr lang="en-US" sz="2400" dirty="0">
                <a:ea typeface="Geist" pitchFamily="34" charset="-122"/>
                <a:cs typeface="Geist" pitchFamily="34" charset="-120"/>
              </a:rPr>
              <a:t>Kiirlogistika keskkonnajälg</a:t>
            </a:r>
            <a:endParaRPr lang="en-US" sz="2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54376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6747"/>
                </a:solidFill>
                <a:ea typeface="Noto Serif SC Bold" pitchFamily="34" charset="-122"/>
                <a:cs typeface="Noto Serif SC Bold" pitchFamily="34" charset="-120"/>
              </a:rPr>
              <a:t>Rahvusvahelised kokkulepped -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305204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6747"/>
                </a:solidFill>
                <a:ea typeface="Noto Serif SC Bold" pitchFamily="34" charset="-122"/>
                <a:cs typeface="Noto Serif SC Bold" pitchFamily="34" charset="-120"/>
              </a:rPr>
              <a:t>Maanteetransport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793790" y="4100989"/>
            <a:ext cx="7556421" cy="25847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400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UNECE kokkulepped (nt ADR)</a:t>
            </a:r>
            <a:endParaRPr lang="en-US" sz="240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400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Ohtlike kaupade rahvusvaheline vedu</a:t>
            </a:r>
            <a:endParaRPr lang="en-US" sz="240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400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Keskkonnamõju:</a:t>
            </a:r>
            <a:endParaRPr lang="en-US" sz="2400" dirty="0"/>
          </a:p>
          <a:p>
            <a:pPr marL="685800" lvl="1" indent="-342900" algn="l">
              <a:lnSpc>
                <a:spcPts val="2850"/>
              </a:lnSpc>
              <a:buSzPct val="100000"/>
              <a:buChar char="◦"/>
            </a:pPr>
            <a:r>
              <a:rPr lang="en-US" sz="2400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Õnnetuste ennetamine</a:t>
            </a:r>
            <a:endParaRPr lang="en-US" sz="2400" dirty="0"/>
          </a:p>
          <a:p>
            <a:pPr marL="685800" lvl="1" indent="-342900" algn="l">
              <a:lnSpc>
                <a:spcPts val="2850"/>
              </a:lnSpc>
              <a:buSzPct val="100000"/>
              <a:buChar char="◦"/>
            </a:pPr>
            <a:r>
              <a:rPr lang="en-US" sz="2400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Saaste vähendamine</a:t>
            </a:r>
            <a:endParaRPr lang="en-US" sz="2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831312"/>
            <a:ext cx="7108865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44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ÜRO säästva arengu eesmärgid</a:t>
            </a:r>
            <a:endParaRPr lang="en-US" sz="4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936</Words>
  <Application>Microsoft Office PowerPoint</Application>
  <PresentationFormat>Kohandatud</PresentationFormat>
  <Paragraphs>150</Paragraphs>
  <Slides>21</Slides>
  <Notes>21</Notes>
  <HiddenSlides>0</HiddenSlides>
  <MMClips>0</MMClips>
  <ScaleCrop>false</ScaleCrop>
  <HeadingPairs>
    <vt:vector size="6" baseType="variant">
      <vt:variant>
        <vt:lpstr>Kasutatud fondid</vt:lpstr>
      </vt:variant>
      <vt:variant>
        <vt:i4>3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21</vt:i4>
      </vt:variant>
    </vt:vector>
  </HeadingPairs>
  <TitlesOfParts>
    <vt:vector size="25" baseType="lpstr">
      <vt:lpstr>Arial</vt:lpstr>
      <vt:lpstr>Geist</vt:lpstr>
      <vt:lpstr>Noto Serif SC Bold</vt:lpstr>
      <vt:lpstr>Office Theme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Peep Tomingas</cp:lastModifiedBy>
  <cp:revision>1</cp:revision>
  <dcterms:created xsi:type="dcterms:W3CDTF">2026-03-13T15:52:23Z</dcterms:created>
  <dcterms:modified xsi:type="dcterms:W3CDTF">2026-03-28T20:12:51Z</dcterms:modified>
</cp:coreProperties>
</file>