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10"/>
  </p:notesMasterIdLst>
  <p:handoutMasterIdLst>
    <p:handoutMasterId r:id="rId11"/>
  </p:handoutMasterIdLst>
  <p:sldIdLst>
    <p:sldId id="318" r:id="rId2"/>
    <p:sldId id="363" r:id="rId3"/>
    <p:sldId id="364" r:id="rId4"/>
    <p:sldId id="365" r:id="rId5"/>
    <p:sldId id="366" r:id="rId6"/>
    <p:sldId id="367" r:id="rId7"/>
    <p:sldId id="368" r:id="rId8"/>
    <p:sldId id="276" r:id="rId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521415D9-36F7-43E2-AB2F-B90AF26B5E84}">
      <p14:sectionLst xmlns:p14="http://schemas.microsoft.com/office/powerpoint/2010/main">
        <p14:section name="Untitled Section" id="{EE36AF8D-5BEB-E041-9101-0495C1E2400F}">
          <p14:sldIdLst>
            <p14:sldId id="318"/>
            <p14:sldId id="363"/>
            <p14:sldId id="364"/>
            <p14:sldId id="365"/>
            <p14:sldId id="366"/>
            <p14:sldId id="367"/>
            <p14:sldId id="368"/>
            <p14:sldId id="27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2B60"/>
    <a:srgbClr val="4F4C4E"/>
    <a:srgbClr val="4FBFD3"/>
    <a:srgbClr val="E4067E"/>
    <a:srgbClr val="808285"/>
    <a:srgbClr val="96004F"/>
    <a:srgbClr val="4D4D4F"/>
    <a:srgbClr val="C9C9C9"/>
    <a:srgbClr val="D385A9"/>
    <a:srgbClr val="C25B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Kujunduslaad 1 – rõhk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Kujunduslaad 1 – rõhk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71361" autoAdjust="0"/>
  </p:normalViewPr>
  <p:slideViewPr>
    <p:cSldViewPr snapToGrid="0" snapToObjects="1" showGuides="1">
      <p:cViewPr varScale="1">
        <p:scale>
          <a:sx n="77" d="100"/>
          <a:sy n="77" d="100"/>
        </p:scale>
        <p:origin x="1992" y="90"/>
      </p:cViewPr>
      <p:guideLst/>
    </p:cSldViewPr>
  </p:slideViewPr>
  <p:notesTextViewPr>
    <p:cViewPr>
      <p:scale>
        <a:sx n="1" d="1"/>
        <a:sy n="1" d="1"/>
      </p:scale>
      <p:origin x="0" y="0"/>
    </p:cViewPr>
  </p:notesTextViewPr>
  <p:sorterViewPr>
    <p:cViewPr varScale="1">
      <p:scale>
        <a:sx n="1" d="1"/>
        <a:sy n="1" d="1"/>
      </p:scale>
      <p:origin x="0" y="-696"/>
    </p:cViewPr>
  </p:sorterViewPr>
  <p:notesViewPr>
    <p:cSldViewPr snapToGrid="0" snapToObjects="1">
      <p:cViewPr varScale="1">
        <p:scale>
          <a:sx n="108" d="100"/>
          <a:sy n="108" d="100"/>
        </p:scale>
        <p:origin x="316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ep Tomingas" userId="f71ffdb0-1661-4ce6-a514-7a88f12f83f8" providerId="ADAL" clId="{CD25539C-97B1-4F18-8A4E-78D852CD3B66}"/>
    <pc:docChg chg="custSel delSld modSld modSection">
      <pc:chgData name="Peep Tomingas" userId="f71ffdb0-1661-4ce6-a514-7a88f12f83f8" providerId="ADAL" clId="{CD25539C-97B1-4F18-8A4E-78D852CD3B66}" dt="2026-03-29T14:35:42.600" v="170" actId="478"/>
      <pc:docMkLst>
        <pc:docMk/>
      </pc:docMkLst>
      <pc:sldChg chg="del">
        <pc:chgData name="Peep Tomingas" userId="f71ffdb0-1661-4ce6-a514-7a88f12f83f8" providerId="ADAL" clId="{CD25539C-97B1-4F18-8A4E-78D852CD3B66}" dt="2026-01-12T13:26:14.689" v="63" actId="47"/>
        <pc:sldMkLst>
          <pc:docMk/>
          <pc:sldMk cId="0" sldId="282"/>
        </pc:sldMkLst>
      </pc:sldChg>
      <pc:sldChg chg="del">
        <pc:chgData name="Peep Tomingas" userId="f71ffdb0-1661-4ce6-a514-7a88f12f83f8" providerId="ADAL" clId="{CD25539C-97B1-4F18-8A4E-78D852CD3B66}" dt="2026-01-12T13:26:15.424" v="64" actId="47"/>
        <pc:sldMkLst>
          <pc:docMk/>
          <pc:sldMk cId="0" sldId="284"/>
        </pc:sldMkLst>
      </pc:sldChg>
      <pc:sldChg chg="del">
        <pc:chgData name="Peep Tomingas" userId="f71ffdb0-1661-4ce6-a514-7a88f12f83f8" providerId="ADAL" clId="{CD25539C-97B1-4F18-8A4E-78D852CD3B66}" dt="2026-01-12T13:26:16.244" v="65" actId="47"/>
        <pc:sldMkLst>
          <pc:docMk/>
          <pc:sldMk cId="0" sldId="285"/>
        </pc:sldMkLst>
      </pc:sldChg>
      <pc:sldChg chg="del">
        <pc:chgData name="Peep Tomingas" userId="f71ffdb0-1661-4ce6-a514-7a88f12f83f8" providerId="ADAL" clId="{CD25539C-97B1-4F18-8A4E-78D852CD3B66}" dt="2026-01-09T16:00:32.231" v="57" actId="47"/>
        <pc:sldMkLst>
          <pc:docMk/>
          <pc:sldMk cId="1473149059" sldId="287"/>
        </pc:sldMkLst>
      </pc:sldChg>
      <pc:sldChg chg="del">
        <pc:chgData name="Peep Tomingas" userId="f71ffdb0-1661-4ce6-a514-7a88f12f83f8" providerId="ADAL" clId="{CD25539C-97B1-4F18-8A4E-78D852CD3B66}" dt="2026-01-09T16:00:34.917" v="58" actId="47"/>
        <pc:sldMkLst>
          <pc:docMk/>
          <pc:sldMk cId="2607478877" sldId="288"/>
        </pc:sldMkLst>
      </pc:sldChg>
      <pc:sldChg chg="del">
        <pc:chgData name="Peep Tomingas" userId="f71ffdb0-1661-4ce6-a514-7a88f12f83f8" providerId="ADAL" clId="{CD25539C-97B1-4F18-8A4E-78D852CD3B66}" dt="2026-01-09T16:00:28.499" v="53" actId="47"/>
        <pc:sldMkLst>
          <pc:docMk/>
          <pc:sldMk cId="194472813" sldId="290"/>
        </pc:sldMkLst>
      </pc:sldChg>
      <pc:sldChg chg="del">
        <pc:chgData name="Peep Tomingas" userId="f71ffdb0-1661-4ce6-a514-7a88f12f83f8" providerId="ADAL" clId="{CD25539C-97B1-4F18-8A4E-78D852CD3B66}" dt="2026-01-09T16:00:29.064" v="54" actId="47"/>
        <pc:sldMkLst>
          <pc:docMk/>
          <pc:sldMk cId="703545126" sldId="291"/>
        </pc:sldMkLst>
      </pc:sldChg>
      <pc:sldChg chg="del">
        <pc:chgData name="Peep Tomingas" userId="f71ffdb0-1661-4ce6-a514-7a88f12f83f8" providerId="ADAL" clId="{CD25539C-97B1-4F18-8A4E-78D852CD3B66}" dt="2026-01-09T16:00:19.379" v="42" actId="47"/>
        <pc:sldMkLst>
          <pc:docMk/>
          <pc:sldMk cId="2443804402" sldId="293"/>
        </pc:sldMkLst>
      </pc:sldChg>
      <pc:sldChg chg="del">
        <pc:chgData name="Peep Tomingas" userId="f71ffdb0-1661-4ce6-a514-7a88f12f83f8" providerId="ADAL" clId="{CD25539C-97B1-4F18-8A4E-78D852CD3B66}" dt="2026-01-09T16:00:27.139" v="51" actId="47"/>
        <pc:sldMkLst>
          <pc:docMk/>
          <pc:sldMk cId="3225783500" sldId="294"/>
        </pc:sldMkLst>
      </pc:sldChg>
      <pc:sldChg chg="del">
        <pc:chgData name="Peep Tomingas" userId="f71ffdb0-1661-4ce6-a514-7a88f12f83f8" providerId="ADAL" clId="{CD25539C-97B1-4F18-8A4E-78D852CD3B66}" dt="2026-01-09T16:00:30.070" v="55" actId="47"/>
        <pc:sldMkLst>
          <pc:docMk/>
          <pc:sldMk cId="1331418662" sldId="300"/>
        </pc:sldMkLst>
      </pc:sldChg>
      <pc:sldChg chg="modSp del mod">
        <pc:chgData name="Peep Tomingas" userId="f71ffdb0-1661-4ce6-a514-7a88f12f83f8" providerId="ADAL" clId="{CD25539C-97B1-4F18-8A4E-78D852CD3B66}" dt="2026-01-12T13:09:04.326" v="61" actId="47"/>
        <pc:sldMkLst>
          <pc:docMk/>
          <pc:sldMk cId="147616357" sldId="316"/>
        </pc:sldMkLst>
      </pc:sldChg>
      <pc:sldChg chg="addSp delSp modSp mod">
        <pc:chgData name="Peep Tomingas" userId="f71ffdb0-1661-4ce6-a514-7a88f12f83f8" providerId="ADAL" clId="{CD25539C-97B1-4F18-8A4E-78D852CD3B66}" dt="2026-03-29T14:35:42.600" v="170" actId="478"/>
        <pc:sldMkLst>
          <pc:docMk/>
          <pc:sldMk cId="1599053086" sldId="318"/>
        </pc:sldMkLst>
        <pc:spChg chg="add del mod">
          <ac:chgData name="Peep Tomingas" userId="f71ffdb0-1661-4ce6-a514-7a88f12f83f8" providerId="ADAL" clId="{CD25539C-97B1-4F18-8A4E-78D852CD3B66}" dt="2026-03-29T14:35:42.600" v="170" actId="478"/>
          <ac:spMkLst>
            <pc:docMk/>
            <pc:sldMk cId="1599053086" sldId="318"/>
            <ac:spMk id="3" creationId="{C248C540-500A-C938-DA7F-860811CBF4D8}"/>
          </ac:spMkLst>
        </pc:spChg>
        <pc:spChg chg="del">
          <ac:chgData name="Peep Tomingas" userId="f71ffdb0-1661-4ce6-a514-7a88f12f83f8" providerId="ADAL" clId="{CD25539C-97B1-4F18-8A4E-78D852CD3B66}" dt="2026-03-29T14:35:39.026" v="168" actId="478"/>
          <ac:spMkLst>
            <pc:docMk/>
            <pc:sldMk cId="1599053086" sldId="318"/>
            <ac:spMk id="5" creationId="{9B25E80C-5707-4EE3-95FB-495DF4DFF750}"/>
          </ac:spMkLst>
        </pc:spChg>
        <pc:spChg chg="mod">
          <ac:chgData name="Peep Tomingas" userId="f71ffdb0-1661-4ce6-a514-7a88f12f83f8" providerId="ADAL" clId="{CD25539C-97B1-4F18-8A4E-78D852CD3B66}" dt="2026-03-29T14:35:34.771" v="167" actId="20577"/>
          <ac:spMkLst>
            <pc:docMk/>
            <pc:sldMk cId="1599053086" sldId="318"/>
            <ac:spMk id="11" creationId="{00000000-0000-0000-0000-000000000000}"/>
          </ac:spMkLst>
        </pc:spChg>
        <pc:spChg chg="del">
          <ac:chgData name="Peep Tomingas" userId="f71ffdb0-1661-4ce6-a514-7a88f12f83f8" providerId="ADAL" clId="{CD25539C-97B1-4F18-8A4E-78D852CD3B66}" dt="2026-03-29T14:35:41.378" v="169" actId="478"/>
          <ac:spMkLst>
            <pc:docMk/>
            <pc:sldMk cId="1599053086" sldId="318"/>
            <ac:spMk id="14" creationId="{00000000-0000-0000-0000-000000000000}"/>
          </ac:spMkLst>
        </pc:spChg>
      </pc:sldChg>
      <pc:sldChg chg="del">
        <pc:chgData name="Peep Tomingas" userId="f71ffdb0-1661-4ce6-a514-7a88f12f83f8" providerId="ADAL" clId="{CD25539C-97B1-4F18-8A4E-78D852CD3B66}" dt="2026-01-09T16:00:18.204" v="41" actId="47"/>
        <pc:sldMkLst>
          <pc:docMk/>
          <pc:sldMk cId="1701722577" sldId="330"/>
        </pc:sldMkLst>
      </pc:sldChg>
      <pc:sldChg chg="del">
        <pc:chgData name="Peep Tomingas" userId="f71ffdb0-1661-4ce6-a514-7a88f12f83f8" providerId="ADAL" clId="{CD25539C-97B1-4F18-8A4E-78D852CD3B66}" dt="2026-01-09T16:00:06.150" v="19" actId="47"/>
        <pc:sldMkLst>
          <pc:docMk/>
          <pc:sldMk cId="2611699442" sldId="336"/>
        </pc:sldMkLst>
      </pc:sldChg>
      <pc:sldChg chg="del">
        <pc:chgData name="Peep Tomingas" userId="f71ffdb0-1661-4ce6-a514-7a88f12f83f8" providerId="ADAL" clId="{CD25539C-97B1-4F18-8A4E-78D852CD3B66}" dt="2026-01-09T16:00:09.317" v="25" actId="47"/>
        <pc:sldMkLst>
          <pc:docMk/>
          <pc:sldMk cId="2310260638" sldId="337"/>
        </pc:sldMkLst>
      </pc:sldChg>
      <pc:sldChg chg="del">
        <pc:chgData name="Peep Tomingas" userId="f71ffdb0-1661-4ce6-a514-7a88f12f83f8" providerId="ADAL" clId="{CD25539C-97B1-4F18-8A4E-78D852CD3B66}" dt="2026-01-09T16:00:15.419" v="37" actId="47"/>
        <pc:sldMkLst>
          <pc:docMk/>
          <pc:sldMk cId="382994527" sldId="338"/>
        </pc:sldMkLst>
      </pc:sldChg>
      <pc:sldChg chg="del">
        <pc:chgData name="Peep Tomingas" userId="f71ffdb0-1661-4ce6-a514-7a88f12f83f8" providerId="ADAL" clId="{CD25539C-97B1-4F18-8A4E-78D852CD3B66}" dt="2026-01-09T16:00:12.430" v="32" actId="47"/>
        <pc:sldMkLst>
          <pc:docMk/>
          <pc:sldMk cId="4115508235" sldId="339"/>
        </pc:sldMkLst>
      </pc:sldChg>
      <pc:sldChg chg="del">
        <pc:chgData name="Peep Tomingas" userId="f71ffdb0-1661-4ce6-a514-7a88f12f83f8" providerId="ADAL" clId="{CD25539C-97B1-4F18-8A4E-78D852CD3B66}" dt="2026-01-09T16:00:10.214" v="27" actId="47"/>
        <pc:sldMkLst>
          <pc:docMk/>
          <pc:sldMk cId="2052345117" sldId="340"/>
        </pc:sldMkLst>
      </pc:sldChg>
      <pc:sldChg chg="del">
        <pc:chgData name="Peep Tomingas" userId="f71ffdb0-1661-4ce6-a514-7a88f12f83f8" providerId="ADAL" clId="{CD25539C-97B1-4F18-8A4E-78D852CD3B66}" dt="2026-01-09T16:00:09.773" v="26" actId="47"/>
        <pc:sldMkLst>
          <pc:docMk/>
          <pc:sldMk cId="402893719" sldId="341"/>
        </pc:sldMkLst>
      </pc:sldChg>
      <pc:sldChg chg="del">
        <pc:chgData name="Peep Tomingas" userId="f71ffdb0-1661-4ce6-a514-7a88f12f83f8" providerId="ADAL" clId="{CD25539C-97B1-4F18-8A4E-78D852CD3B66}" dt="2026-01-09T16:00:10.654" v="28" actId="47"/>
        <pc:sldMkLst>
          <pc:docMk/>
          <pc:sldMk cId="1486700724" sldId="342"/>
        </pc:sldMkLst>
      </pc:sldChg>
      <pc:sldChg chg="del">
        <pc:chgData name="Peep Tomingas" userId="f71ffdb0-1661-4ce6-a514-7a88f12f83f8" providerId="ADAL" clId="{CD25539C-97B1-4F18-8A4E-78D852CD3B66}" dt="2026-01-09T16:00:11.164" v="29" actId="47"/>
        <pc:sldMkLst>
          <pc:docMk/>
          <pc:sldMk cId="3388053979" sldId="343"/>
        </pc:sldMkLst>
      </pc:sldChg>
      <pc:sldChg chg="del">
        <pc:chgData name="Peep Tomingas" userId="f71ffdb0-1661-4ce6-a514-7a88f12f83f8" providerId="ADAL" clId="{CD25539C-97B1-4F18-8A4E-78D852CD3B66}" dt="2026-01-09T16:00:05.573" v="18" actId="47"/>
        <pc:sldMkLst>
          <pc:docMk/>
          <pc:sldMk cId="2291419717" sldId="344"/>
        </pc:sldMkLst>
      </pc:sldChg>
      <pc:sldChg chg="del">
        <pc:chgData name="Peep Tomingas" userId="f71ffdb0-1661-4ce6-a514-7a88f12f83f8" providerId="ADAL" clId="{CD25539C-97B1-4F18-8A4E-78D852CD3B66}" dt="2026-01-09T16:00:13.987" v="34" actId="47"/>
        <pc:sldMkLst>
          <pc:docMk/>
          <pc:sldMk cId="1371965555" sldId="346"/>
        </pc:sldMkLst>
      </pc:sldChg>
      <pc:sldChg chg="del">
        <pc:chgData name="Peep Tomingas" userId="f71ffdb0-1661-4ce6-a514-7a88f12f83f8" providerId="ADAL" clId="{CD25539C-97B1-4F18-8A4E-78D852CD3B66}" dt="2026-01-09T16:00:14.449" v="35" actId="47"/>
        <pc:sldMkLst>
          <pc:docMk/>
          <pc:sldMk cId="1095600607" sldId="347"/>
        </pc:sldMkLst>
      </pc:sldChg>
      <pc:sldChg chg="del">
        <pc:chgData name="Peep Tomingas" userId="f71ffdb0-1661-4ce6-a514-7a88f12f83f8" providerId="ADAL" clId="{CD25539C-97B1-4F18-8A4E-78D852CD3B66}" dt="2026-01-09T16:00:14.958" v="36" actId="47"/>
        <pc:sldMkLst>
          <pc:docMk/>
          <pc:sldMk cId="3109426809" sldId="348"/>
        </pc:sldMkLst>
      </pc:sldChg>
      <pc:sldChg chg="del">
        <pc:chgData name="Peep Tomingas" userId="f71ffdb0-1661-4ce6-a514-7a88f12f83f8" providerId="ADAL" clId="{CD25539C-97B1-4F18-8A4E-78D852CD3B66}" dt="2026-01-09T16:00:12.015" v="31" actId="47"/>
        <pc:sldMkLst>
          <pc:docMk/>
          <pc:sldMk cId="1895528269" sldId="349"/>
        </pc:sldMkLst>
      </pc:sldChg>
      <pc:sldChg chg="del">
        <pc:chgData name="Peep Tomingas" userId="f71ffdb0-1661-4ce6-a514-7a88f12f83f8" providerId="ADAL" clId="{CD25539C-97B1-4F18-8A4E-78D852CD3B66}" dt="2026-01-09T16:00:11.600" v="30" actId="47"/>
        <pc:sldMkLst>
          <pc:docMk/>
          <pc:sldMk cId="2186389292" sldId="350"/>
        </pc:sldMkLst>
      </pc:sldChg>
      <pc:sldChg chg="del">
        <pc:chgData name="Peep Tomingas" userId="f71ffdb0-1661-4ce6-a514-7a88f12f83f8" providerId="ADAL" clId="{CD25539C-97B1-4F18-8A4E-78D852CD3B66}" dt="2026-01-09T16:00:08.804" v="24" actId="47"/>
        <pc:sldMkLst>
          <pc:docMk/>
          <pc:sldMk cId="145440405" sldId="351"/>
        </pc:sldMkLst>
      </pc:sldChg>
      <pc:sldChg chg="del">
        <pc:chgData name="Peep Tomingas" userId="f71ffdb0-1661-4ce6-a514-7a88f12f83f8" providerId="ADAL" clId="{CD25539C-97B1-4F18-8A4E-78D852CD3B66}" dt="2026-01-09T16:00:13.552" v="33" actId="47"/>
        <pc:sldMkLst>
          <pc:docMk/>
          <pc:sldMk cId="3386847144" sldId="352"/>
        </pc:sldMkLst>
      </pc:sldChg>
      <pc:sldChg chg="del">
        <pc:chgData name="Peep Tomingas" userId="f71ffdb0-1661-4ce6-a514-7a88f12f83f8" providerId="ADAL" clId="{CD25539C-97B1-4F18-8A4E-78D852CD3B66}" dt="2026-01-09T16:00:20.381" v="43" actId="47"/>
        <pc:sldMkLst>
          <pc:docMk/>
          <pc:sldMk cId="4137903280" sldId="353"/>
        </pc:sldMkLst>
      </pc:sldChg>
      <pc:sldChg chg="del">
        <pc:chgData name="Peep Tomingas" userId="f71ffdb0-1661-4ce6-a514-7a88f12f83f8" providerId="ADAL" clId="{CD25539C-97B1-4F18-8A4E-78D852CD3B66}" dt="2026-01-09T16:00:27.823" v="52" actId="47"/>
        <pc:sldMkLst>
          <pc:docMk/>
          <pc:sldMk cId="705856073" sldId="354"/>
        </pc:sldMkLst>
      </pc:sldChg>
      <pc:sldChg chg="del">
        <pc:chgData name="Peep Tomingas" userId="f71ffdb0-1661-4ce6-a514-7a88f12f83f8" providerId="ADAL" clId="{CD25539C-97B1-4F18-8A4E-78D852CD3B66}" dt="2026-01-09T16:00:30.590" v="56" actId="47"/>
        <pc:sldMkLst>
          <pc:docMk/>
          <pc:sldMk cId="64141983" sldId="355"/>
        </pc:sldMkLst>
      </pc:sldChg>
      <pc:sldChg chg="del">
        <pc:chgData name="Peep Tomingas" userId="f71ffdb0-1661-4ce6-a514-7a88f12f83f8" providerId="ADAL" clId="{CD25539C-97B1-4F18-8A4E-78D852CD3B66}" dt="2026-01-09T16:00:20.915" v="44" actId="47"/>
        <pc:sldMkLst>
          <pc:docMk/>
          <pc:sldMk cId="22362195" sldId="356"/>
        </pc:sldMkLst>
      </pc:sldChg>
      <pc:sldChg chg="del">
        <pc:chgData name="Peep Tomingas" userId="f71ffdb0-1661-4ce6-a514-7a88f12f83f8" providerId="ADAL" clId="{CD25539C-97B1-4F18-8A4E-78D852CD3B66}" dt="2026-01-09T16:00:21.393" v="45" actId="47"/>
        <pc:sldMkLst>
          <pc:docMk/>
          <pc:sldMk cId="2495135068" sldId="357"/>
        </pc:sldMkLst>
      </pc:sldChg>
      <pc:sldChg chg="del">
        <pc:chgData name="Peep Tomingas" userId="f71ffdb0-1661-4ce6-a514-7a88f12f83f8" providerId="ADAL" clId="{CD25539C-97B1-4F18-8A4E-78D852CD3B66}" dt="2026-01-09T16:00:22.722" v="46" actId="47"/>
        <pc:sldMkLst>
          <pc:docMk/>
          <pc:sldMk cId="3701160481" sldId="358"/>
        </pc:sldMkLst>
      </pc:sldChg>
      <pc:sldChg chg="del">
        <pc:chgData name="Peep Tomingas" userId="f71ffdb0-1661-4ce6-a514-7a88f12f83f8" providerId="ADAL" clId="{CD25539C-97B1-4F18-8A4E-78D852CD3B66}" dt="2026-01-09T16:00:23.210" v="47" actId="47"/>
        <pc:sldMkLst>
          <pc:docMk/>
          <pc:sldMk cId="464230851" sldId="359"/>
        </pc:sldMkLst>
      </pc:sldChg>
      <pc:sldChg chg="del">
        <pc:chgData name="Peep Tomingas" userId="f71ffdb0-1661-4ce6-a514-7a88f12f83f8" providerId="ADAL" clId="{CD25539C-97B1-4F18-8A4E-78D852CD3B66}" dt="2026-01-09T16:00:23.754" v="48" actId="47"/>
        <pc:sldMkLst>
          <pc:docMk/>
          <pc:sldMk cId="1366332738" sldId="360"/>
        </pc:sldMkLst>
      </pc:sldChg>
      <pc:sldChg chg="del">
        <pc:chgData name="Peep Tomingas" userId="f71ffdb0-1661-4ce6-a514-7a88f12f83f8" providerId="ADAL" clId="{CD25539C-97B1-4F18-8A4E-78D852CD3B66}" dt="2026-01-09T16:00:24.928" v="49" actId="47"/>
        <pc:sldMkLst>
          <pc:docMk/>
          <pc:sldMk cId="2624908601" sldId="361"/>
        </pc:sldMkLst>
      </pc:sldChg>
      <pc:sldChg chg="del">
        <pc:chgData name="Peep Tomingas" userId="f71ffdb0-1661-4ce6-a514-7a88f12f83f8" providerId="ADAL" clId="{CD25539C-97B1-4F18-8A4E-78D852CD3B66}" dt="2026-01-12T13:09:03.106" v="60" actId="47"/>
        <pc:sldMkLst>
          <pc:docMk/>
          <pc:sldMk cId="1830882043" sldId="362"/>
        </pc:sldMkLst>
      </pc:sldChg>
      <pc:sldChg chg="modSp mod">
        <pc:chgData name="Peep Tomingas" userId="f71ffdb0-1661-4ce6-a514-7a88f12f83f8" providerId="ADAL" clId="{CD25539C-97B1-4F18-8A4E-78D852CD3B66}" dt="2026-03-29T14:32:55.031" v="76" actId="20577"/>
        <pc:sldMkLst>
          <pc:docMk/>
          <pc:sldMk cId="1077376715" sldId="365"/>
        </pc:sldMkLst>
        <pc:spChg chg="mod">
          <ac:chgData name="Peep Tomingas" userId="f71ffdb0-1661-4ce6-a514-7a88f12f83f8" providerId="ADAL" clId="{CD25539C-97B1-4F18-8A4E-78D852CD3B66}" dt="2026-03-29T14:32:55.031" v="76" actId="20577"/>
          <ac:spMkLst>
            <pc:docMk/>
            <pc:sldMk cId="1077376715" sldId="365"/>
            <ac:spMk id="2" creationId="{328A19D4-8FE7-FA6B-24B2-4CEE4AC950DB}"/>
          </ac:spMkLst>
        </pc:spChg>
      </pc:sldChg>
      <pc:sldChg chg="modSp mod">
        <pc:chgData name="Peep Tomingas" userId="f71ffdb0-1661-4ce6-a514-7a88f12f83f8" providerId="ADAL" clId="{CD25539C-97B1-4F18-8A4E-78D852CD3B66}" dt="2026-03-29T14:33:40.198" v="90" actId="6549"/>
        <pc:sldMkLst>
          <pc:docMk/>
          <pc:sldMk cId="530532224" sldId="366"/>
        </pc:sldMkLst>
        <pc:spChg chg="mod">
          <ac:chgData name="Peep Tomingas" userId="f71ffdb0-1661-4ce6-a514-7a88f12f83f8" providerId="ADAL" clId="{CD25539C-97B1-4F18-8A4E-78D852CD3B66}" dt="2026-03-29T14:33:40.198" v="90" actId="6549"/>
          <ac:spMkLst>
            <pc:docMk/>
            <pc:sldMk cId="530532224" sldId="366"/>
            <ac:spMk id="2" creationId="{13573F44-3B31-1EE0-086D-81ECBA8C7028}"/>
          </ac:spMkLst>
        </pc:spChg>
      </pc:sldChg>
      <pc:sldChg chg="delSp modSp mod">
        <pc:chgData name="Peep Tomingas" userId="f71ffdb0-1661-4ce6-a514-7a88f12f83f8" providerId="ADAL" clId="{CD25539C-97B1-4F18-8A4E-78D852CD3B66}" dt="2026-03-29T14:33:45.793" v="91"/>
        <pc:sldMkLst>
          <pc:docMk/>
          <pc:sldMk cId="1368503431" sldId="367"/>
        </pc:sldMkLst>
        <pc:spChg chg="mod">
          <ac:chgData name="Peep Tomingas" userId="f71ffdb0-1661-4ce6-a514-7a88f12f83f8" providerId="ADAL" clId="{CD25539C-97B1-4F18-8A4E-78D852CD3B66}" dt="2026-03-29T14:33:45.793" v="91"/>
          <ac:spMkLst>
            <pc:docMk/>
            <pc:sldMk cId="1368503431" sldId="367"/>
            <ac:spMk id="2" creationId="{69A9980B-4527-D0C5-8DE1-A030911F9581}"/>
          </ac:spMkLst>
        </pc:spChg>
      </pc:sldChg>
      <pc:sldChg chg="modSp mod">
        <pc:chgData name="Peep Tomingas" userId="f71ffdb0-1661-4ce6-a514-7a88f12f83f8" providerId="ADAL" clId="{CD25539C-97B1-4F18-8A4E-78D852CD3B66}" dt="2026-03-29T14:34:25.012" v="95" actId="113"/>
        <pc:sldMkLst>
          <pc:docMk/>
          <pc:sldMk cId="1068101009" sldId="368"/>
        </pc:sldMkLst>
        <pc:spChg chg="mod">
          <ac:chgData name="Peep Tomingas" userId="f71ffdb0-1661-4ce6-a514-7a88f12f83f8" providerId="ADAL" clId="{CD25539C-97B1-4F18-8A4E-78D852CD3B66}" dt="2026-03-29T14:34:25.012" v="95" actId="113"/>
          <ac:spMkLst>
            <pc:docMk/>
            <pc:sldMk cId="1068101009" sldId="368"/>
            <ac:spMk id="4" creationId="{0E01D528-34B9-A1F8-4736-DCFE4D661497}"/>
          </ac:spMkLst>
        </pc:spChg>
      </pc:sldChg>
      <pc:sldChg chg="del">
        <pc:chgData name="Peep Tomingas" userId="f71ffdb0-1661-4ce6-a514-7a88f12f83f8" providerId="ADAL" clId="{CD25539C-97B1-4F18-8A4E-78D852CD3B66}" dt="2026-01-09T16:00:16.730" v="38" actId="47"/>
        <pc:sldMkLst>
          <pc:docMk/>
          <pc:sldMk cId="2715987117" sldId="369"/>
        </pc:sldMkLst>
      </pc:sldChg>
      <pc:sldChg chg="del">
        <pc:chgData name="Peep Tomingas" userId="f71ffdb0-1661-4ce6-a514-7a88f12f83f8" providerId="ADAL" clId="{CD25539C-97B1-4F18-8A4E-78D852CD3B66}" dt="2026-01-09T16:00:17.240" v="39" actId="47"/>
        <pc:sldMkLst>
          <pc:docMk/>
          <pc:sldMk cId="1314715639" sldId="373"/>
        </pc:sldMkLst>
      </pc:sldChg>
      <pc:sldChg chg="del">
        <pc:chgData name="Peep Tomingas" userId="f71ffdb0-1661-4ce6-a514-7a88f12f83f8" providerId="ADAL" clId="{CD25539C-97B1-4F18-8A4E-78D852CD3B66}" dt="2026-01-09T16:00:17.662" v="40" actId="47"/>
        <pc:sldMkLst>
          <pc:docMk/>
          <pc:sldMk cId="3453099500" sldId="374"/>
        </pc:sldMkLst>
      </pc:sldChg>
      <pc:sldChg chg="del">
        <pc:chgData name="Peep Tomingas" userId="f71ffdb0-1661-4ce6-a514-7a88f12f83f8" providerId="ADAL" clId="{CD25539C-97B1-4F18-8A4E-78D852CD3B66}" dt="2026-01-09T16:00:06.632" v="20" actId="47"/>
        <pc:sldMkLst>
          <pc:docMk/>
          <pc:sldMk cId="1573496749" sldId="375"/>
        </pc:sldMkLst>
      </pc:sldChg>
      <pc:sldChg chg="del">
        <pc:chgData name="Peep Tomingas" userId="f71ffdb0-1661-4ce6-a514-7a88f12f83f8" providerId="ADAL" clId="{CD25539C-97B1-4F18-8A4E-78D852CD3B66}" dt="2026-01-09T16:00:07.239" v="21" actId="47"/>
        <pc:sldMkLst>
          <pc:docMk/>
          <pc:sldMk cId="1013578821" sldId="376"/>
        </pc:sldMkLst>
      </pc:sldChg>
      <pc:sldChg chg="del">
        <pc:chgData name="Peep Tomingas" userId="f71ffdb0-1661-4ce6-a514-7a88f12f83f8" providerId="ADAL" clId="{CD25539C-97B1-4F18-8A4E-78D852CD3B66}" dt="2026-01-09T16:00:07.700" v="22" actId="47"/>
        <pc:sldMkLst>
          <pc:docMk/>
          <pc:sldMk cId="2758839806" sldId="377"/>
        </pc:sldMkLst>
      </pc:sldChg>
      <pc:sldChg chg="del">
        <pc:chgData name="Peep Tomingas" userId="f71ffdb0-1661-4ce6-a514-7a88f12f83f8" providerId="ADAL" clId="{CD25539C-97B1-4F18-8A4E-78D852CD3B66}" dt="2026-01-09T16:00:08.150" v="23" actId="47"/>
        <pc:sldMkLst>
          <pc:docMk/>
          <pc:sldMk cId="1190293427" sldId="378"/>
        </pc:sldMkLst>
      </pc:sldChg>
      <pc:sldChg chg="del">
        <pc:chgData name="Peep Tomingas" userId="f71ffdb0-1661-4ce6-a514-7a88f12f83f8" providerId="ADAL" clId="{CD25539C-97B1-4F18-8A4E-78D852CD3B66}" dt="2026-01-09T16:00:04.931" v="17" actId="47"/>
        <pc:sldMkLst>
          <pc:docMk/>
          <pc:sldMk cId="707967242" sldId="379"/>
        </pc:sldMkLst>
      </pc:sldChg>
      <pc:sldChg chg="del">
        <pc:chgData name="Peep Tomingas" userId="f71ffdb0-1661-4ce6-a514-7a88f12f83f8" providerId="ADAL" clId="{CD25539C-97B1-4F18-8A4E-78D852CD3B66}" dt="2026-01-09T16:00:26.447" v="50" actId="47"/>
        <pc:sldMkLst>
          <pc:docMk/>
          <pc:sldMk cId="2722679870" sldId="380"/>
        </pc:sldMkLst>
      </pc:sldChg>
      <pc:sldMasterChg chg="delSldLayout">
        <pc:chgData name="Peep Tomingas" userId="f71ffdb0-1661-4ce6-a514-7a88f12f83f8" providerId="ADAL" clId="{CD25539C-97B1-4F18-8A4E-78D852CD3B66}" dt="2026-01-09T16:00:34.917" v="58" actId="47"/>
        <pc:sldMasterMkLst>
          <pc:docMk/>
          <pc:sldMasterMk cId="0" sldId="2147483662"/>
        </pc:sldMasterMkLst>
        <pc:sldLayoutChg chg="del">
          <pc:chgData name="Peep Tomingas" userId="f71ffdb0-1661-4ce6-a514-7a88f12f83f8" providerId="ADAL" clId="{CD25539C-97B1-4F18-8A4E-78D852CD3B66}" dt="2026-01-09T16:00:34.917" v="58" actId="47"/>
          <pc:sldLayoutMkLst>
            <pc:docMk/>
            <pc:sldMasterMk cId="0" sldId="2147483662"/>
            <pc:sldLayoutMk cId="2695417137" sldId="214748392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233B-0833-EF40-A4A4-4DDA2CCDF12B}" type="datetimeFigureOut">
              <a:rPr lang="en-US" smtClean="0"/>
              <a:t>29-Mar-26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978668B-42F9-8648-A8AF-436CB12C454F}" type="slidenum">
              <a:rPr lang="en-US" smtClean="0"/>
              <a:t>‹#›</a:t>
            </a:fld>
            <a:endParaRPr lang="en-US"/>
          </a:p>
        </p:txBody>
      </p:sp>
    </p:spTree>
    <p:extLst>
      <p:ext uri="{BB962C8B-B14F-4D97-AF65-F5344CB8AC3E}">
        <p14:creationId xmlns:p14="http://schemas.microsoft.com/office/powerpoint/2010/main" val="1402076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7A5CFB8B-B9EB-4E3F-B143-7BE1A009C8C1}" type="datetimeFigureOut">
              <a:rPr lang="en-US"/>
              <a:pPr>
                <a:defRPr/>
              </a:pPr>
              <a:t>29-Mar-26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89D10C4C-EAC2-4D66-B9F8-E052F2E25BCC}" type="slidenum">
              <a:rPr lang="en-US" altLang="et-EE"/>
              <a:pPr>
                <a:defRPr/>
              </a:pPr>
              <a:t>‹#›</a:t>
            </a:fld>
            <a:endParaRPr lang="en-US" altLang="et-EE"/>
          </a:p>
        </p:txBody>
      </p:sp>
    </p:spTree>
    <p:extLst>
      <p:ext uri="{BB962C8B-B14F-4D97-AF65-F5344CB8AC3E}">
        <p14:creationId xmlns:p14="http://schemas.microsoft.com/office/powerpoint/2010/main" val="20348502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sz="1200" b="0" i="0" kern="1200" dirty="0">
                <a:solidFill>
                  <a:schemeClr val="tx1"/>
                </a:solidFill>
                <a:effectLst/>
                <a:latin typeface="+mn-lt"/>
                <a:ea typeface="+mn-ea"/>
                <a:cs typeface="+mn-cs"/>
              </a:rPr>
              <a:t>Mis on jätkusuutlik rahandus?</a:t>
            </a:r>
          </a:p>
          <a:p>
            <a:r>
              <a:rPr lang="et-EE" sz="1200" b="0" i="0" kern="1200" dirty="0">
                <a:solidFill>
                  <a:schemeClr val="tx1"/>
                </a:solidFill>
                <a:effectLst/>
                <a:latin typeface="+mn-lt"/>
                <a:ea typeface="+mn-ea"/>
                <a:cs typeface="+mn-cs"/>
              </a:rPr>
              <a:t>Jätkusuutlik rahandus viitab protsessile, mille käigus võetakse finantssektori investeerimisotsuste tegemisel arvesse </a:t>
            </a:r>
            <a:r>
              <a:rPr lang="et-EE" sz="1200" b="1" i="0" kern="1200" dirty="0">
                <a:solidFill>
                  <a:schemeClr val="tx1"/>
                </a:solidFill>
                <a:effectLst/>
                <a:latin typeface="+mn-lt"/>
                <a:ea typeface="+mn-ea"/>
                <a:cs typeface="+mn-cs"/>
              </a:rPr>
              <a:t>keskkonnaalaseid, sotsiaalseid ja juhtimisalaseid (ESG) kaalutlusi , mis viib pikaajaliste investeeringuteni jätkusuutlikku majandustegevusse ja projektidesse. Keskkonnakaalutlused</a:t>
            </a:r>
            <a:r>
              <a:rPr lang="et-EE" sz="1200" b="0" i="0" kern="1200" dirty="0">
                <a:solidFill>
                  <a:schemeClr val="tx1"/>
                </a:solidFill>
                <a:effectLst/>
                <a:latin typeface="+mn-lt"/>
                <a:ea typeface="+mn-ea"/>
                <a:cs typeface="+mn-cs"/>
              </a:rPr>
              <a:t> võivad hõlmata kliimamuutuste leevendamist ja nendega kohanemist, samuti keskkonda laiemalt, näiteks bioloogilise mitmekesisuse säilitamist, reostuse ennetamist ja ringmajandust. </a:t>
            </a:r>
            <a:r>
              <a:rPr lang="et-EE" sz="1200" b="1" i="0" kern="1200" dirty="0">
                <a:solidFill>
                  <a:schemeClr val="tx1"/>
                </a:solidFill>
                <a:effectLst/>
                <a:latin typeface="+mn-lt"/>
                <a:ea typeface="+mn-ea"/>
                <a:cs typeface="+mn-cs"/>
              </a:rPr>
              <a:t>Sotsiaalsed kaalutlused</a:t>
            </a:r>
            <a:r>
              <a:rPr lang="et-EE" sz="1200" b="0" i="0" kern="1200" dirty="0">
                <a:solidFill>
                  <a:schemeClr val="tx1"/>
                </a:solidFill>
                <a:effectLst/>
                <a:latin typeface="+mn-lt"/>
                <a:ea typeface="+mn-ea"/>
                <a:cs typeface="+mn-cs"/>
              </a:rPr>
              <a:t> võivad viidata ebavõrdsuse, kaasatuse, töösuhete, inimestesse, nende oskustesse ja kogukondadesse investeerimise ning inimõiguste küsimustele. Avaliku ja erasektori institutsioonide </a:t>
            </a:r>
            <a:r>
              <a:rPr lang="et-EE" sz="1200" b="1" i="0" kern="1200" dirty="0">
                <a:solidFill>
                  <a:schemeClr val="tx1"/>
                </a:solidFill>
                <a:effectLst/>
                <a:latin typeface="+mn-lt"/>
                <a:ea typeface="+mn-ea"/>
                <a:cs typeface="+mn-cs"/>
              </a:rPr>
              <a:t>juhtimine</a:t>
            </a:r>
            <a:r>
              <a:rPr lang="et-EE" sz="1200" b="0" i="0" kern="1200" dirty="0">
                <a:solidFill>
                  <a:schemeClr val="tx1"/>
                </a:solidFill>
                <a:effectLst/>
                <a:latin typeface="+mn-lt"/>
                <a:ea typeface="+mn-ea"/>
                <a:cs typeface="+mn-cs"/>
              </a:rPr>
              <a:t> – sealhulgas juhtimisstruktuurid, töötajate suhted ja juhtide tasustamine – mängib olulist rolli sotsiaalsete ja keskkonnaalaste kaalutluste kaasamise tagamisel otsustusprotsessi.</a:t>
            </a:r>
            <a:endParaRPr lang="en-US" sz="1200" b="0" i="0" kern="1200" dirty="0">
              <a:solidFill>
                <a:schemeClr val="tx1"/>
              </a:solidFill>
              <a:effectLst/>
              <a:latin typeface="+mn-lt"/>
              <a:ea typeface="+mn-ea"/>
              <a:cs typeface="+mn-cs"/>
            </a:endParaRPr>
          </a:p>
          <a:p>
            <a:r>
              <a:rPr lang="et-EE" sz="1200" b="0" i="0" kern="1200" dirty="0">
                <a:solidFill>
                  <a:schemeClr val="tx1"/>
                </a:solidFill>
                <a:effectLst/>
                <a:latin typeface="+mn-lt"/>
                <a:ea typeface="+mn-ea"/>
                <a:cs typeface="+mn-cs"/>
              </a:rPr>
              <a:t>ELi poliitilises kontekstis mõistetakse jätkusuutliku rahastamise all rahastamist, mis toetab majanduskasvu, vähendades samal ajal keskkonnale avaldatavat survet, et aidata saavutada Euroopa rohelise kokkuleppe kliima- ja keskkonnaeesmärke, võttes arvesse sotsiaalseid ja juhtimisalaseid aspekte. Jätkusuutlik rahastamine hõlmab ka läbipaistvust finantssüsteemi mõjutavate ESG-teguritega seotud riskide osas ning selliste riskide maandamist finants- ja ettevõtlussektori asjakohaste juhtimismeetodite abil.</a:t>
            </a:r>
          </a:p>
          <a:p>
            <a:endParaRPr lang="et-EE" dirty="0"/>
          </a:p>
        </p:txBody>
      </p:sp>
      <p:sp>
        <p:nvSpPr>
          <p:cNvPr id="4" name="Slide Number Placeholder 3"/>
          <p:cNvSpPr>
            <a:spLocks noGrp="1"/>
          </p:cNvSpPr>
          <p:nvPr>
            <p:ph type="sldNum" sz="quarter" idx="5"/>
          </p:nvPr>
        </p:nvSpPr>
        <p:spPr/>
        <p:txBody>
          <a:bodyPr/>
          <a:lstStyle/>
          <a:p>
            <a:pPr>
              <a:defRPr/>
            </a:pPr>
            <a:fld id="{89D10C4C-EAC2-4D66-B9F8-E052F2E25BCC}" type="slidenum">
              <a:rPr lang="en-US" altLang="et-EE" smtClean="0"/>
              <a:pPr>
                <a:defRPr/>
              </a:pPr>
              <a:t>2</a:t>
            </a:fld>
            <a:endParaRPr lang="en-US" altLang="et-EE"/>
          </a:p>
        </p:txBody>
      </p:sp>
    </p:spTree>
    <p:extLst>
      <p:ext uri="{BB962C8B-B14F-4D97-AF65-F5344CB8AC3E}">
        <p14:creationId xmlns:p14="http://schemas.microsoft.com/office/powerpoint/2010/main" val="32795667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11.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vaslaid argine">
    <p:spTree>
      <p:nvGrpSpPr>
        <p:cNvPr id="1" name=""/>
        <p:cNvGrpSpPr/>
        <p:nvPr/>
      </p:nvGrpSpPr>
      <p:grpSpPr>
        <a:xfrm>
          <a:off x="0" y="0"/>
          <a:ext cx="0" cy="0"/>
          <a:chOff x="0" y="0"/>
          <a:chExt cx="0" cy="0"/>
        </a:xfrm>
      </p:grpSpPr>
      <p:pic>
        <p:nvPicPr>
          <p:cNvPr id="7" name="Pilt 6">
            <a:extLst>
              <a:ext uri="{FF2B5EF4-FFF2-40B4-BE49-F238E27FC236}">
                <a16:creationId xmlns:a16="http://schemas.microsoft.com/office/drawing/2014/main" id="{C272D77E-16C1-43C2-A162-337E678F35A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0"/>
            <a:ext cx="12191999" cy="4961733"/>
          </a:xfrm>
          <a:prstGeom prst="rect">
            <a:avLst/>
          </a:prstGeom>
        </p:spPr>
      </p:pic>
      <p:grpSp>
        <p:nvGrpSpPr>
          <p:cNvPr id="9" name="Group 8"/>
          <p:cNvGrpSpPr/>
          <p:nvPr userDrawn="1"/>
        </p:nvGrpSpPr>
        <p:grpSpPr>
          <a:xfrm>
            <a:off x="-1" y="1965075"/>
            <a:ext cx="12192000" cy="4892925"/>
            <a:chOff x="-1" y="1965075"/>
            <a:chExt cx="12192000" cy="4892925"/>
          </a:xfrm>
        </p:grpSpPr>
        <p:sp>
          <p:nvSpPr>
            <p:cNvPr id="10" name="Freeform 9"/>
            <p:cNvSpPr/>
            <p:nvPr userDrawn="1"/>
          </p:nvSpPr>
          <p:spPr>
            <a:xfrm>
              <a:off x="-1" y="3312687"/>
              <a:ext cx="12192000" cy="3545313"/>
            </a:xfrm>
            <a:custGeom>
              <a:avLst/>
              <a:gdLst>
                <a:gd name="connsiteX0" fmla="*/ 986101 w 12192000"/>
                <a:gd name="connsiteY0" fmla="*/ 0 h 3545313"/>
                <a:gd name="connsiteX1" fmla="*/ 12192000 w 12192000"/>
                <a:gd name="connsiteY1" fmla="*/ 0 h 3545313"/>
                <a:gd name="connsiteX2" fmla="*/ 12192000 w 12192000"/>
                <a:gd name="connsiteY2" fmla="*/ 510802 h 3545313"/>
                <a:gd name="connsiteX3" fmla="*/ 12192000 w 12192000"/>
                <a:gd name="connsiteY3" fmla="*/ 1543258 h 3545313"/>
                <a:gd name="connsiteX4" fmla="*/ 12192000 w 12192000"/>
                <a:gd name="connsiteY4" fmla="*/ 3545313 h 3545313"/>
                <a:gd name="connsiteX5" fmla="*/ 986101 w 12192000"/>
                <a:gd name="connsiteY5" fmla="*/ 3545313 h 3545313"/>
                <a:gd name="connsiteX6" fmla="*/ 475299 w 12192000"/>
                <a:gd name="connsiteY6" fmla="*/ 3545313 h 3545313"/>
                <a:gd name="connsiteX7" fmla="*/ 0 w 12192000"/>
                <a:gd name="connsiteY7" fmla="*/ 3545313 h 3545313"/>
                <a:gd name="connsiteX8" fmla="*/ 0 w 12192000"/>
                <a:gd name="connsiteY8" fmla="*/ 1543258 h 3545313"/>
                <a:gd name="connsiteX9" fmla="*/ 475299 w 12192000"/>
                <a:gd name="connsiteY9" fmla="*/ 1543258 h 3545313"/>
                <a:gd name="connsiteX10" fmla="*/ 475299 w 12192000"/>
                <a:gd name="connsiteY10" fmla="*/ 510802 h 3545313"/>
                <a:gd name="connsiteX11" fmla="*/ 986101 w 12192000"/>
                <a:gd name="connsiteY11" fmla="*/ 510802 h 3545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3545313">
                  <a:moveTo>
                    <a:pt x="986101" y="0"/>
                  </a:moveTo>
                  <a:lnTo>
                    <a:pt x="12192000" y="0"/>
                  </a:lnTo>
                  <a:lnTo>
                    <a:pt x="12192000" y="510802"/>
                  </a:lnTo>
                  <a:lnTo>
                    <a:pt x="12192000" y="1543258"/>
                  </a:lnTo>
                  <a:lnTo>
                    <a:pt x="12192000" y="3545313"/>
                  </a:lnTo>
                  <a:lnTo>
                    <a:pt x="986101" y="3545313"/>
                  </a:lnTo>
                  <a:lnTo>
                    <a:pt x="475299" y="3545313"/>
                  </a:lnTo>
                  <a:lnTo>
                    <a:pt x="0" y="3545313"/>
                  </a:lnTo>
                  <a:lnTo>
                    <a:pt x="0" y="1543258"/>
                  </a:lnTo>
                  <a:lnTo>
                    <a:pt x="475299" y="1543258"/>
                  </a:lnTo>
                  <a:lnTo>
                    <a:pt x="475299" y="510802"/>
                  </a:lnTo>
                  <a:lnTo>
                    <a:pt x="986101" y="5108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3" name="Picture 3" descr="C:\Users\ipihu\Desktop\logo.png"/>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8686800" y="1965075"/>
              <a:ext cx="244951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7" name="Picture 3" descr="C:\Users\ipihu\Desktop\logo.png"/>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8686800" y="1966097"/>
            <a:ext cx="244951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0" y="-992188"/>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fontAlgn="base">
              <a:spcBef>
                <a:spcPct val="0"/>
              </a:spcBef>
              <a:spcAft>
                <a:spcPct val="0"/>
              </a:spcAft>
              <a:defRPr>
                <a:solidFill>
                  <a:schemeClr val="tx1"/>
                </a:solidFill>
                <a:latin typeface="Calibri" charset="0"/>
              </a:defRPr>
            </a:lvl6pPr>
            <a:lvl7pPr marL="2971800" indent="-228600" fontAlgn="base">
              <a:spcBef>
                <a:spcPct val="0"/>
              </a:spcBef>
              <a:spcAft>
                <a:spcPct val="0"/>
              </a:spcAft>
              <a:defRPr>
                <a:solidFill>
                  <a:schemeClr val="tx1"/>
                </a:solidFill>
                <a:latin typeface="Calibri" charset="0"/>
              </a:defRPr>
            </a:lvl7pPr>
            <a:lvl8pPr marL="3429000" indent="-228600" fontAlgn="base">
              <a:spcBef>
                <a:spcPct val="0"/>
              </a:spcBef>
              <a:spcAft>
                <a:spcPct val="0"/>
              </a:spcAft>
              <a:defRPr>
                <a:solidFill>
                  <a:schemeClr val="tx1"/>
                </a:solidFill>
                <a:latin typeface="Calibri" charset="0"/>
              </a:defRPr>
            </a:lvl8pPr>
            <a:lvl9pPr marL="3886200" indent="-228600" fontAlgn="base">
              <a:spcBef>
                <a:spcPct val="0"/>
              </a:spcBef>
              <a:spcAft>
                <a:spcPct val="0"/>
              </a:spcAft>
              <a:defRPr>
                <a:solidFill>
                  <a:schemeClr val="tx1"/>
                </a:solidFill>
                <a:latin typeface="Calibri" charset="0"/>
              </a:defRPr>
            </a:lvl9pPr>
          </a:lstStyle>
          <a:p>
            <a:pPr eaLnBrk="1" hangingPunct="1">
              <a:defRPr/>
            </a:pPr>
            <a:endParaRPr lang="en-US" altLang="en-US"/>
          </a:p>
        </p:txBody>
      </p:sp>
      <p:sp>
        <p:nvSpPr>
          <p:cNvPr id="11" name="Text Placeholder 17"/>
          <p:cNvSpPr>
            <a:spLocks noGrp="1"/>
          </p:cNvSpPr>
          <p:nvPr>
            <p:ph type="body" sz="quarter" idx="12" hasCustomPrompt="1"/>
          </p:nvPr>
        </p:nvSpPr>
        <p:spPr>
          <a:xfrm>
            <a:off x="942276" y="4472120"/>
            <a:ext cx="8892396" cy="489613"/>
          </a:xfrm>
          <a:prstGeom prst="rect">
            <a:avLst/>
          </a:prstGeo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sz="3200" b="1" i="0" cap="all" baseline="0">
                <a:solidFill>
                  <a:schemeClr val="tx2"/>
                </a:solidFill>
                <a:latin typeface="Verdana" charset="0"/>
              </a:defRPr>
            </a:lvl1pPr>
          </a:lstStyle>
          <a:p>
            <a:r>
              <a:rPr lang="et-EE" sz="3600" dirty="0"/>
              <a:t>Presentatsiooni Pealkiri</a:t>
            </a:r>
          </a:p>
        </p:txBody>
      </p:sp>
      <p:sp>
        <p:nvSpPr>
          <p:cNvPr id="12" name="Text Placeholder 19"/>
          <p:cNvSpPr>
            <a:spLocks noGrp="1"/>
          </p:cNvSpPr>
          <p:nvPr>
            <p:ph type="body" sz="quarter" idx="13" hasCustomPrompt="1"/>
          </p:nvPr>
        </p:nvSpPr>
        <p:spPr>
          <a:xfrm>
            <a:off x="964578" y="6013392"/>
            <a:ext cx="4738535" cy="782741"/>
          </a:xfrm>
          <a:prstGeom prst="rect">
            <a:avLst/>
          </a:prstGeo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sz="2000" baseline="0">
                <a:solidFill>
                  <a:srgbClr val="332B60"/>
                </a:solidFill>
                <a:latin typeface="Verdana" charset="0"/>
              </a:defRPr>
            </a:lvl1pPr>
          </a:lstStyle>
          <a:p>
            <a:pPr>
              <a:lnSpc>
                <a:spcPct val="100000"/>
              </a:lnSpc>
              <a:spcBef>
                <a:spcPts val="0"/>
              </a:spcBef>
            </a:pPr>
            <a:r>
              <a:rPr lang="et-EE" sz="1800" dirty="0"/>
              <a:t>Nimi </a:t>
            </a:r>
            <a:r>
              <a:rPr lang="et-EE" sz="1800" dirty="0" err="1"/>
              <a:t>Nimeste</a:t>
            </a:r>
            <a:br>
              <a:rPr lang="et-EE" sz="1800" dirty="0"/>
            </a:br>
            <a:r>
              <a:rPr lang="et-EE" sz="1800" dirty="0"/>
              <a:t>Teaduskond / instituut </a:t>
            </a:r>
          </a:p>
        </p:txBody>
      </p:sp>
      <p:sp>
        <p:nvSpPr>
          <p:cNvPr id="5" name="Date Placeholder 4">
            <a:extLst>
              <a:ext uri="{FF2B5EF4-FFF2-40B4-BE49-F238E27FC236}">
                <a16:creationId xmlns:a16="http://schemas.microsoft.com/office/drawing/2014/main" id="{E02623AA-F127-438E-83EA-5A4B108798AD}"/>
              </a:ext>
            </a:extLst>
          </p:cNvPr>
          <p:cNvSpPr>
            <a:spLocks noGrp="1"/>
          </p:cNvSpPr>
          <p:nvPr>
            <p:ph type="dt" sz="half" idx="15"/>
          </p:nvPr>
        </p:nvSpPr>
        <p:spPr>
          <a:xfrm>
            <a:off x="6442901" y="6208816"/>
            <a:ext cx="1916097" cy="365125"/>
          </a:xfrm>
          <a:prstGeom prst="rect">
            <a:avLst/>
          </a:prstGeom>
        </p:spPr>
        <p:txBody>
          <a:bodyPr/>
          <a:lstStyle>
            <a:lvl1pPr>
              <a:defRPr sz="2200">
                <a:solidFill>
                  <a:schemeClr val="tx2"/>
                </a:solidFill>
                <a:latin typeface="+mn-lt"/>
              </a:defRPr>
            </a:lvl1pPr>
          </a:lstStyle>
          <a:p>
            <a:fld id="{753892C2-EB78-4D5A-B775-B61492AB87AF}" type="datetime1">
              <a:rPr lang="et-EE" smtClean="0"/>
              <a:t>29.03.2026</a:t>
            </a:fld>
            <a:endParaRPr lang="et-EE" dirty="0"/>
          </a:p>
        </p:txBody>
      </p:sp>
      <p:pic>
        <p:nvPicPr>
          <p:cNvPr id="14" name="Pilt 13">
            <a:extLst>
              <a:ext uri="{FF2B5EF4-FFF2-40B4-BE49-F238E27FC236}">
                <a16:creationId xmlns:a16="http://schemas.microsoft.com/office/drawing/2014/main" id="{A78C583B-B98D-45AB-8528-881BA94686EB}"/>
              </a:ext>
            </a:extLst>
          </p:cNvPr>
          <p:cNvPicPr>
            <a:picLocks noChangeAspect="1"/>
          </p:cNvPicPr>
          <p:nvPr userDrawn="1"/>
        </p:nvPicPr>
        <p:blipFill>
          <a:blip r:embed="rId4"/>
          <a:stretch>
            <a:fillRect/>
          </a:stretch>
        </p:blipFill>
        <p:spPr>
          <a:xfrm>
            <a:off x="8676624" y="6139575"/>
            <a:ext cx="2446760" cy="394639"/>
          </a:xfrm>
          <a:prstGeom prst="rect">
            <a:avLst/>
          </a:prstGeom>
        </p:spPr>
      </p:pic>
      <p:sp>
        <p:nvSpPr>
          <p:cNvPr id="18" name="Text Placeholder 17">
            <a:extLst>
              <a:ext uri="{FF2B5EF4-FFF2-40B4-BE49-F238E27FC236}">
                <a16:creationId xmlns:a16="http://schemas.microsoft.com/office/drawing/2014/main" id="{A3A49231-AEC9-4651-8CB2-36EAACA72D5D}"/>
              </a:ext>
            </a:extLst>
          </p:cNvPr>
          <p:cNvSpPr>
            <a:spLocks noGrp="1"/>
          </p:cNvSpPr>
          <p:nvPr>
            <p:ph type="body" sz="quarter" idx="16" hasCustomPrompt="1"/>
          </p:nvPr>
        </p:nvSpPr>
        <p:spPr>
          <a:xfrm>
            <a:off x="942276" y="5001312"/>
            <a:ext cx="8892396" cy="489613"/>
          </a:xfrm>
          <a:prstGeom prst="rect">
            <a:avLst/>
          </a:prstGeom>
        </p:spPr>
        <p:txBody>
          <a:bodyPr lIns="0" tIns="0" rIns="0" bIns="0">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sz="3200" b="1" i="0" cap="all" baseline="0">
                <a:solidFill>
                  <a:schemeClr val="tx1"/>
                </a:solidFill>
                <a:latin typeface="Verdana" charset="0"/>
              </a:defRPr>
            </a:lvl1pPr>
          </a:lstStyle>
          <a:p>
            <a:r>
              <a:rPr lang="et-EE" sz="3600" dirty="0"/>
              <a:t>Vajadusel kahel real</a:t>
            </a:r>
          </a:p>
        </p:txBody>
      </p:sp>
      <p:pic>
        <p:nvPicPr>
          <p:cNvPr id="22" name="Pilt 21">
            <a:extLst>
              <a:ext uri="{FF2B5EF4-FFF2-40B4-BE49-F238E27FC236}">
                <a16:creationId xmlns:a16="http://schemas.microsoft.com/office/drawing/2014/main" id="{DD502E0A-C703-433D-B3DF-CF91368EE91F}"/>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479425" y="549275"/>
            <a:ext cx="1710376" cy="1079500"/>
          </a:xfrm>
          <a:prstGeom prst="rect">
            <a:avLst/>
          </a:prstGeom>
        </p:spPr>
      </p:pic>
    </p:spTree>
    <p:extLst>
      <p:ext uri="{BB962C8B-B14F-4D97-AF65-F5344CB8AC3E}">
        <p14:creationId xmlns:p14="http://schemas.microsoft.com/office/powerpoint/2010/main" val="3580372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el">
    <p:spTree>
      <p:nvGrpSpPr>
        <p:cNvPr id="1" name=""/>
        <p:cNvGrpSpPr/>
        <p:nvPr/>
      </p:nvGrpSpPr>
      <p:grpSpPr>
        <a:xfrm>
          <a:off x="0" y="0"/>
          <a:ext cx="0" cy="0"/>
          <a:chOff x="0" y="0"/>
          <a:chExt cx="0" cy="0"/>
        </a:xfrm>
      </p:grpSpPr>
      <p:sp>
        <p:nvSpPr>
          <p:cNvPr id="8" name="Text Placeholder 9"/>
          <p:cNvSpPr>
            <a:spLocks noGrp="1"/>
          </p:cNvSpPr>
          <p:nvPr>
            <p:ph type="body" sz="quarter" idx="13" hasCustomPrompt="1"/>
          </p:nvPr>
        </p:nvSpPr>
        <p:spPr>
          <a:xfrm>
            <a:off x="479425" y="551545"/>
            <a:ext cx="10656888" cy="836666"/>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vl2pPr>
              <a:defRPr sz="2500" b="1" i="0"/>
            </a:lvl2pPr>
          </a:lstStyle>
          <a:p>
            <a:pPr lvl="0"/>
            <a:r>
              <a:rPr lang="et-EE" dirty="0"/>
              <a:t>Redigeeri juhtslaidi</a:t>
            </a:r>
          </a:p>
          <a:p>
            <a:pPr lvl="0"/>
            <a:r>
              <a:rPr lang="et-EE" dirty="0"/>
              <a:t>Vajadusel kahel real</a:t>
            </a:r>
            <a:endParaRPr lang="en-US" dirty="0"/>
          </a:p>
        </p:txBody>
      </p:sp>
      <p:sp>
        <p:nvSpPr>
          <p:cNvPr id="7" name="Table Placeholder 6"/>
          <p:cNvSpPr>
            <a:spLocks noGrp="1"/>
          </p:cNvSpPr>
          <p:nvPr>
            <p:ph type="tbl" sz="quarter" idx="23"/>
          </p:nvPr>
        </p:nvSpPr>
        <p:spPr>
          <a:xfrm>
            <a:off x="2180246" y="1637322"/>
            <a:ext cx="8964613" cy="3879241"/>
          </a:xfrm>
          <a:prstGeom prst="rect">
            <a:avLst/>
          </a:prstGeom>
        </p:spPr>
        <p:txBody>
          <a:bodyPr/>
          <a:lstStyle>
            <a:lvl1pPr>
              <a:defRPr sz="1800" baseline="0">
                <a:solidFill>
                  <a:schemeClr val="bg1"/>
                </a:solidFill>
                <a:latin typeface="Verdana" charset="0"/>
              </a:defRPr>
            </a:lvl1pPr>
          </a:lstStyle>
          <a:p>
            <a:pPr lvl="0"/>
            <a:r>
              <a:rPr lang="et-EE" noProof="0" dirty="0"/>
              <a:t>Tabeli lisamiseks klõpsake ikooni</a:t>
            </a:r>
            <a:endParaRPr lang="en-US" noProof="0" dirty="0"/>
          </a:p>
        </p:txBody>
      </p:sp>
    </p:spTree>
    <p:extLst>
      <p:ext uri="{BB962C8B-B14F-4D97-AF65-F5344CB8AC3E}">
        <p14:creationId xmlns:p14="http://schemas.microsoft.com/office/powerpoint/2010/main" val="1499663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lt 2">
    <p:spTree>
      <p:nvGrpSpPr>
        <p:cNvPr id="1" name=""/>
        <p:cNvGrpSpPr/>
        <p:nvPr/>
      </p:nvGrpSpPr>
      <p:grpSpPr>
        <a:xfrm>
          <a:off x="0" y="0"/>
          <a:ext cx="0" cy="0"/>
          <a:chOff x="0" y="0"/>
          <a:chExt cx="0" cy="0"/>
        </a:xfrm>
      </p:grpSpPr>
      <p:sp>
        <p:nvSpPr>
          <p:cNvPr id="11" name="Text Placeholder 9"/>
          <p:cNvSpPr>
            <a:spLocks noGrp="1"/>
          </p:cNvSpPr>
          <p:nvPr>
            <p:ph type="body" sz="quarter" idx="13" hasCustomPrompt="1"/>
          </p:nvPr>
        </p:nvSpPr>
        <p:spPr>
          <a:xfrm>
            <a:off x="479425" y="549275"/>
            <a:ext cx="10656886" cy="844415"/>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12" name="Text Placeholder 11"/>
          <p:cNvSpPr>
            <a:spLocks noGrp="1"/>
          </p:cNvSpPr>
          <p:nvPr>
            <p:ph type="body" sz="quarter" idx="14" hasCustomPrompt="1"/>
          </p:nvPr>
        </p:nvSpPr>
        <p:spPr>
          <a:xfrm>
            <a:off x="2171700" y="1577500"/>
            <a:ext cx="8964612" cy="447854"/>
          </a:xfrm>
          <a:prstGeom prst="rect">
            <a:avLst/>
          </a:prstGeom>
        </p:spPr>
        <p:txBody>
          <a:bodyPr lIns="0" tIns="0" rIns="0" bIns="0"/>
          <a:lstStyle>
            <a:lvl1pPr marL="228600" marR="0" indent="-228600" algn="l" defTabSz="914400" rtl="0" eaLnBrk="1" fontAlgn="auto" latinLnBrk="0" hangingPunct="1">
              <a:lnSpc>
                <a:spcPct val="100000"/>
              </a:lnSpc>
              <a:spcBef>
                <a:spcPts val="500"/>
              </a:spcBef>
              <a:spcAft>
                <a:spcPts val="0"/>
              </a:spcAft>
              <a:buClrTx/>
              <a:buSzTx/>
              <a:buFont typeface="Arial"/>
              <a:buNone/>
              <a:tabLst/>
              <a:defRPr sz="1800" baseline="0">
                <a:solidFill>
                  <a:srgbClr val="332B60"/>
                </a:solidFill>
                <a:latin typeface="Verdana" charset="0"/>
              </a:defRPr>
            </a:lvl1pPr>
          </a:lstStyle>
          <a:p>
            <a:pPr lvl="0"/>
            <a:r>
              <a:rPr lang="et-EE" dirty="0"/>
              <a:t>Redigeeri juhtslaidi tekstilaade</a:t>
            </a:r>
          </a:p>
        </p:txBody>
      </p:sp>
      <p:sp>
        <p:nvSpPr>
          <p:cNvPr id="3" name="Picture Placeholder 2"/>
          <p:cNvSpPr>
            <a:spLocks noGrp="1"/>
          </p:cNvSpPr>
          <p:nvPr>
            <p:ph type="pic" sz="quarter" idx="16"/>
          </p:nvPr>
        </p:nvSpPr>
        <p:spPr>
          <a:xfrm>
            <a:off x="2171700" y="2221907"/>
            <a:ext cx="8964611" cy="3294657"/>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Tree>
    <p:extLst>
      <p:ext uri="{BB962C8B-B14F-4D97-AF65-F5344CB8AC3E}">
        <p14:creationId xmlns:p14="http://schemas.microsoft.com/office/powerpoint/2010/main" val="3752270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aheslaid">
    <p:spTree>
      <p:nvGrpSpPr>
        <p:cNvPr id="1" name=""/>
        <p:cNvGrpSpPr/>
        <p:nvPr/>
      </p:nvGrpSpPr>
      <p:grpSpPr>
        <a:xfrm>
          <a:off x="0" y="0"/>
          <a:ext cx="0" cy="0"/>
          <a:chOff x="0" y="0"/>
          <a:chExt cx="0" cy="0"/>
        </a:xfrm>
      </p:grpSpPr>
      <p:pic>
        <p:nvPicPr>
          <p:cNvPr id="12" name="Pilt 11">
            <a:extLst>
              <a:ext uri="{FF2B5EF4-FFF2-40B4-BE49-F238E27FC236}">
                <a16:creationId xmlns:a16="http://schemas.microsoft.com/office/drawing/2014/main" id="{8E779C36-1EFE-4E30-A519-E7AF178AA8C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0"/>
            <a:ext cx="12191999" cy="4961733"/>
          </a:xfrm>
          <a:prstGeom prst="rect">
            <a:avLst/>
          </a:prstGeom>
        </p:spPr>
      </p:pic>
      <p:pic>
        <p:nvPicPr>
          <p:cNvPr id="15" name="Pilt 14">
            <a:extLst>
              <a:ext uri="{FF2B5EF4-FFF2-40B4-BE49-F238E27FC236}">
                <a16:creationId xmlns:a16="http://schemas.microsoft.com/office/drawing/2014/main" id="{78880624-BE36-497D-A5EE-B567ED74E15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10429" y="464831"/>
            <a:ext cx="1351340" cy="406840"/>
          </a:xfrm>
          <a:prstGeom prst="rect">
            <a:avLst/>
          </a:prstGeom>
        </p:spPr>
      </p:pic>
      <p:grpSp>
        <p:nvGrpSpPr>
          <p:cNvPr id="2" name="Group 1"/>
          <p:cNvGrpSpPr/>
          <p:nvPr userDrawn="1"/>
        </p:nvGrpSpPr>
        <p:grpSpPr>
          <a:xfrm>
            <a:off x="-1" y="1965075"/>
            <a:ext cx="12192000" cy="4892925"/>
            <a:chOff x="-1" y="1965075"/>
            <a:chExt cx="12192000" cy="4892925"/>
          </a:xfrm>
        </p:grpSpPr>
        <p:sp>
          <p:nvSpPr>
            <p:cNvPr id="7" name="Freeform 6"/>
            <p:cNvSpPr/>
            <p:nvPr userDrawn="1"/>
          </p:nvSpPr>
          <p:spPr>
            <a:xfrm>
              <a:off x="-1" y="3312687"/>
              <a:ext cx="12192000" cy="3545313"/>
            </a:xfrm>
            <a:custGeom>
              <a:avLst/>
              <a:gdLst>
                <a:gd name="connsiteX0" fmla="*/ 986101 w 12192000"/>
                <a:gd name="connsiteY0" fmla="*/ 0 h 3545313"/>
                <a:gd name="connsiteX1" fmla="*/ 12192000 w 12192000"/>
                <a:gd name="connsiteY1" fmla="*/ 0 h 3545313"/>
                <a:gd name="connsiteX2" fmla="*/ 12192000 w 12192000"/>
                <a:gd name="connsiteY2" fmla="*/ 510802 h 3545313"/>
                <a:gd name="connsiteX3" fmla="*/ 12192000 w 12192000"/>
                <a:gd name="connsiteY3" fmla="*/ 1543258 h 3545313"/>
                <a:gd name="connsiteX4" fmla="*/ 12192000 w 12192000"/>
                <a:gd name="connsiteY4" fmla="*/ 3545313 h 3545313"/>
                <a:gd name="connsiteX5" fmla="*/ 986101 w 12192000"/>
                <a:gd name="connsiteY5" fmla="*/ 3545313 h 3545313"/>
                <a:gd name="connsiteX6" fmla="*/ 475299 w 12192000"/>
                <a:gd name="connsiteY6" fmla="*/ 3545313 h 3545313"/>
                <a:gd name="connsiteX7" fmla="*/ 0 w 12192000"/>
                <a:gd name="connsiteY7" fmla="*/ 3545313 h 3545313"/>
                <a:gd name="connsiteX8" fmla="*/ 0 w 12192000"/>
                <a:gd name="connsiteY8" fmla="*/ 1543258 h 3545313"/>
                <a:gd name="connsiteX9" fmla="*/ 475299 w 12192000"/>
                <a:gd name="connsiteY9" fmla="*/ 1543258 h 3545313"/>
                <a:gd name="connsiteX10" fmla="*/ 475299 w 12192000"/>
                <a:gd name="connsiteY10" fmla="*/ 510802 h 3545313"/>
                <a:gd name="connsiteX11" fmla="*/ 986101 w 12192000"/>
                <a:gd name="connsiteY11" fmla="*/ 510802 h 3545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3545313">
                  <a:moveTo>
                    <a:pt x="986101" y="0"/>
                  </a:moveTo>
                  <a:lnTo>
                    <a:pt x="12192000" y="0"/>
                  </a:lnTo>
                  <a:lnTo>
                    <a:pt x="12192000" y="510802"/>
                  </a:lnTo>
                  <a:lnTo>
                    <a:pt x="12192000" y="1543258"/>
                  </a:lnTo>
                  <a:lnTo>
                    <a:pt x="12192000" y="3545313"/>
                  </a:lnTo>
                  <a:lnTo>
                    <a:pt x="986101" y="3545313"/>
                  </a:lnTo>
                  <a:lnTo>
                    <a:pt x="475299" y="3545313"/>
                  </a:lnTo>
                  <a:lnTo>
                    <a:pt x="0" y="3545313"/>
                  </a:lnTo>
                  <a:lnTo>
                    <a:pt x="0" y="1543258"/>
                  </a:lnTo>
                  <a:lnTo>
                    <a:pt x="475299" y="1543258"/>
                  </a:lnTo>
                  <a:lnTo>
                    <a:pt x="475299" y="510802"/>
                  </a:lnTo>
                  <a:lnTo>
                    <a:pt x="986101" y="5108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8" name="Picture 3" descr="C:\Users\ipihu\Desktop\logo.png"/>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8686800" y="1965075"/>
              <a:ext cx="244951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Placeholder 19"/>
          <p:cNvSpPr>
            <a:spLocks noGrp="1"/>
          </p:cNvSpPr>
          <p:nvPr>
            <p:ph type="body" sz="quarter" idx="11" hasCustomPrompt="1"/>
          </p:nvPr>
        </p:nvSpPr>
        <p:spPr>
          <a:xfrm>
            <a:off x="982403" y="4772284"/>
            <a:ext cx="10159444" cy="1261045"/>
          </a:xfrm>
          <a:prstGeom prst="rect">
            <a:avLst/>
          </a:prstGeom>
        </p:spPr>
        <p:txBody>
          <a:bodyPr lIns="0" tIns="0" rIns="0" bIns="0">
            <a:normAutofit/>
          </a:bodyPr>
          <a:lstStyle>
            <a:lvl1pPr marL="0" marR="0" indent="0" algn="l" defTabSz="914400" rtl="0" eaLnBrk="1" fontAlgn="auto" latinLnBrk="0" hangingPunct="1">
              <a:lnSpc>
                <a:spcPct val="100000"/>
              </a:lnSpc>
              <a:spcBef>
                <a:spcPts val="0"/>
              </a:spcBef>
              <a:spcAft>
                <a:spcPts val="0"/>
              </a:spcAft>
              <a:buClrTx/>
              <a:buSzTx/>
              <a:buFont typeface="Arial"/>
              <a:buNone/>
              <a:tabLst/>
              <a:defRPr sz="3200" b="1" cap="all" baseline="0">
                <a:solidFill>
                  <a:schemeClr val="tx2"/>
                </a:solidFill>
                <a:latin typeface="Verdana" charset="0"/>
              </a:defRPr>
            </a:lvl1pPr>
            <a:lvl2pPr marL="0" indent="0">
              <a:spcBef>
                <a:spcPts val="1000"/>
              </a:spcBef>
              <a:buFontTx/>
              <a:buNone/>
              <a:defRPr sz="1600" b="0">
                <a:solidFill>
                  <a:schemeClr val="accent2"/>
                </a:solidFill>
              </a:defRPr>
            </a:lvl2pPr>
          </a:lstStyle>
          <a:p>
            <a:r>
              <a:rPr lang="et-EE" altLang="en-US" sz="2900" dirty="0" err="1">
                <a:solidFill>
                  <a:schemeClr val="tx2"/>
                </a:solidFill>
              </a:rPr>
              <a:t>VaheSLAIDI</a:t>
            </a:r>
            <a:r>
              <a:rPr lang="et-EE" altLang="en-US" sz="2900" dirty="0">
                <a:solidFill>
                  <a:schemeClr val="tx2"/>
                </a:solidFill>
              </a:rPr>
              <a:t> pealkiri </a:t>
            </a:r>
            <a:br>
              <a:rPr lang="et-EE" altLang="en-US" sz="2900" dirty="0">
                <a:solidFill>
                  <a:schemeClr val="tx2"/>
                </a:solidFill>
              </a:rPr>
            </a:br>
            <a:r>
              <a:rPr lang="et-EE" altLang="en-US" sz="2900" dirty="0">
                <a:solidFill>
                  <a:schemeClr val="tx2"/>
                </a:solidFill>
              </a:rPr>
              <a:t>vajadusel ka kahel </a:t>
            </a:r>
            <a:br>
              <a:rPr lang="et-EE" altLang="en-US" sz="2900" dirty="0">
                <a:solidFill>
                  <a:schemeClr val="tx2"/>
                </a:solidFill>
              </a:rPr>
            </a:br>
            <a:r>
              <a:rPr lang="et-EE" altLang="en-US" sz="2900" dirty="0">
                <a:solidFill>
                  <a:schemeClr val="tx2"/>
                </a:solidFill>
              </a:rPr>
              <a:t>või kolmel real</a:t>
            </a:r>
          </a:p>
        </p:txBody>
      </p:sp>
    </p:spTree>
    <p:extLst>
      <p:ext uri="{BB962C8B-B14F-4D97-AF65-F5344CB8AC3E}">
        <p14:creationId xmlns:p14="http://schemas.microsoft.com/office/powerpoint/2010/main" val="3236839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aheslaid 2">
    <p:spTree>
      <p:nvGrpSpPr>
        <p:cNvPr id="1" name=""/>
        <p:cNvGrpSpPr/>
        <p:nvPr/>
      </p:nvGrpSpPr>
      <p:grpSpPr>
        <a:xfrm>
          <a:off x="0" y="0"/>
          <a:ext cx="0" cy="0"/>
          <a:chOff x="0" y="0"/>
          <a:chExt cx="0" cy="0"/>
        </a:xfrm>
      </p:grpSpPr>
      <p:pic>
        <p:nvPicPr>
          <p:cNvPr id="19" name="Pilt 18">
            <a:extLst>
              <a:ext uri="{FF2B5EF4-FFF2-40B4-BE49-F238E27FC236}">
                <a16:creationId xmlns:a16="http://schemas.microsoft.com/office/drawing/2014/main" id="{C5676B46-AE7A-4109-B140-6FA4680DCA8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7622850" cy="6858000"/>
          </a:xfrm>
          <a:prstGeom prst="rect">
            <a:avLst/>
          </a:prstGeom>
        </p:spPr>
      </p:pic>
      <p:grpSp>
        <p:nvGrpSpPr>
          <p:cNvPr id="11" name="Group 11">
            <a:extLst>
              <a:ext uri="{FF2B5EF4-FFF2-40B4-BE49-F238E27FC236}">
                <a16:creationId xmlns:a16="http://schemas.microsoft.com/office/drawing/2014/main" id="{F7596EE4-A1C1-4FEF-8368-9CF7D1AF1EF4}"/>
              </a:ext>
            </a:extLst>
          </p:cNvPr>
          <p:cNvGrpSpPr/>
          <p:nvPr userDrawn="1"/>
        </p:nvGrpSpPr>
        <p:grpSpPr>
          <a:xfrm>
            <a:off x="5128412" y="-30480"/>
            <a:ext cx="7063588" cy="6888480"/>
            <a:chOff x="4923693" y="-30480"/>
            <a:chExt cx="7063588" cy="6888480"/>
          </a:xfrm>
        </p:grpSpPr>
        <p:sp>
          <p:nvSpPr>
            <p:cNvPr id="12" name="Rectangle 8">
              <a:extLst>
                <a:ext uri="{FF2B5EF4-FFF2-40B4-BE49-F238E27FC236}">
                  <a16:creationId xmlns:a16="http://schemas.microsoft.com/office/drawing/2014/main" id="{5543C13F-7821-4DAE-9A90-AC943FA5CF8D}"/>
                </a:ext>
              </a:extLst>
            </p:cNvPr>
            <p:cNvSpPr/>
            <p:nvPr/>
          </p:nvSpPr>
          <p:spPr>
            <a:xfrm>
              <a:off x="4923693" y="-30480"/>
              <a:ext cx="7063588" cy="31253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Rectangle 10">
              <a:extLst>
                <a:ext uri="{FF2B5EF4-FFF2-40B4-BE49-F238E27FC236}">
                  <a16:creationId xmlns:a16="http://schemas.microsoft.com/office/drawing/2014/main" id="{DCC11422-3994-43CA-8671-5ACFC608CFDB}"/>
                </a:ext>
              </a:extLst>
            </p:cNvPr>
            <p:cNvSpPr/>
            <p:nvPr/>
          </p:nvSpPr>
          <p:spPr>
            <a:xfrm>
              <a:off x="5874058" y="2991173"/>
              <a:ext cx="6113223" cy="38668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 name="Text Placeholder 19"/>
          <p:cNvSpPr>
            <a:spLocks noGrp="1"/>
          </p:cNvSpPr>
          <p:nvPr>
            <p:ph type="body" sz="quarter" idx="11" hasCustomPrompt="1"/>
          </p:nvPr>
        </p:nvSpPr>
        <p:spPr>
          <a:xfrm>
            <a:off x="6588807" y="2171481"/>
            <a:ext cx="4570131" cy="2255239"/>
          </a:xfrm>
          <a:prstGeom prst="rect">
            <a:avLst/>
          </a:prstGeom>
        </p:spPr>
        <p:txBody>
          <a:bodyPr lIns="0" tIns="0" rIns="0" bIns="0">
            <a:normAutofit/>
          </a:bodyPr>
          <a:lstStyle>
            <a:lvl1pPr marL="0" marR="0" indent="0" algn="l" defTabSz="914400" rtl="0" eaLnBrk="1" fontAlgn="auto" latinLnBrk="0" hangingPunct="1">
              <a:lnSpc>
                <a:spcPct val="100000"/>
              </a:lnSpc>
              <a:spcBef>
                <a:spcPts val="0"/>
              </a:spcBef>
              <a:spcAft>
                <a:spcPts val="0"/>
              </a:spcAft>
              <a:buClrTx/>
              <a:buSzTx/>
              <a:buFont typeface="Arial"/>
              <a:buNone/>
              <a:tabLst/>
              <a:defRPr sz="3200" b="1" cap="all" baseline="0">
                <a:solidFill>
                  <a:schemeClr val="tx1"/>
                </a:solidFill>
                <a:latin typeface="Verdana" charset="0"/>
              </a:defRPr>
            </a:lvl1pPr>
            <a:lvl2pPr marL="0" indent="0">
              <a:spcBef>
                <a:spcPts val="1000"/>
              </a:spcBef>
              <a:buFontTx/>
              <a:buNone/>
              <a:defRPr sz="1600" b="0">
                <a:solidFill>
                  <a:schemeClr val="accent2"/>
                </a:solidFill>
              </a:defRPr>
            </a:lvl2pPr>
          </a:lstStyle>
          <a:p>
            <a:r>
              <a:rPr lang="et-EE" altLang="en-US" sz="2900" dirty="0" err="1">
                <a:solidFill>
                  <a:schemeClr val="tx2"/>
                </a:solidFill>
              </a:rPr>
              <a:t>VaheSLAIDI</a:t>
            </a:r>
            <a:r>
              <a:rPr lang="et-EE" altLang="en-US" sz="2900" dirty="0">
                <a:solidFill>
                  <a:schemeClr val="tx2"/>
                </a:solidFill>
              </a:rPr>
              <a:t> pealkiri</a:t>
            </a:r>
          </a:p>
          <a:p>
            <a:r>
              <a:rPr lang="et-EE" altLang="en-US" sz="2900" dirty="0">
                <a:solidFill>
                  <a:schemeClr val="tx2"/>
                </a:solidFill>
              </a:rPr>
              <a:t>Vajadusel ka kahel või kolmel real</a:t>
            </a:r>
          </a:p>
        </p:txBody>
      </p:sp>
      <p:pic>
        <p:nvPicPr>
          <p:cNvPr id="18" name="Pilt 17">
            <a:extLst>
              <a:ext uri="{FF2B5EF4-FFF2-40B4-BE49-F238E27FC236}">
                <a16:creationId xmlns:a16="http://schemas.microsoft.com/office/drawing/2014/main" id="{8B0DA646-F977-4F59-987D-4D1C2DC01CE2}"/>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05162" y="455841"/>
            <a:ext cx="1399896" cy="421458"/>
          </a:xfrm>
          <a:prstGeom prst="rect">
            <a:avLst/>
          </a:prstGeom>
        </p:spPr>
      </p:pic>
    </p:spTree>
    <p:extLst>
      <p:ext uri="{BB962C8B-B14F-4D97-AF65-F5344CB8AC3E}">
        <p14:creationId xmlns:p14="http://schemas.microsoft.com/office/powerpoint/2010/main" val="1124191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aheslaid 3">
    <p:spTree>
      <p:nvGrpSpPr>
        <p:cNvPr id="1" name=""/>
        <p:cNvGrpSpPr/>
        <p:nvPr/>
      </p:nvGrpSpPr>
      <p:grpSpPr>
        <a:xfrm>
          <a:off x="0" y="0"/>
          <a:ext cx="0" cy="0"/>
          <a:chOff x="0" y="0"/>
          <a:chExt cx="0" cy="0"/>
        </a:xfrm>
      </p:grpSpPr>
      <p:pic>
        <p:nvPicPr>
          <p:cNvPr id="11" name="Pilt 10">
            <a:extLst>
              <a:ext uri="{FF2B5EF4-FFF2-40B4-BE49-F238E27FC236}">
                <a16:creationId xmlns:a16="http://schemas.microsoft.com/office/drawing/2014/main" id="{27B415A1-2066-4A52-895D-4B5A8972166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0"/>
            <a:ext cx="12191999" cy="6858000"/>
          </a:xfrm>
          <a:prstGeom prst="rect">
            <a:avLst/>
          </a:prstGeom>
        </p:spPr>
      </p:pic>
      <p:sp>
        <p:nvSpPr>
          <p:cNvPr id="6" name="Text Placeholder 9">
            <a:extLst>
              <a:ext uri="{FF2B5EF4-FFF2-40B4-BE49-F238E27FC236}">
                <a16:creationId xmlns:a16="http://schemas.microsoft.com/office/drawing/2014/main" id="{E3F8F3CD-B427-4CDD-9A77-CE9B5003BA01}"/>
              </a:ext>
            </a:extLst>
          </p:cNvPr>
          <p:cNvSpPr>
            <a:spLocks noGrp="1"/>
          </p:cNvSpPr>
          <p:nvPr>
            <p:ph type="body" sz="quarter" idx="13" hasCustomPrompt="1"/>
          </p:nvPr>
        </p:nvSpPr>
        <p:spPr>
          <a:xfrm>
            <a:off x="6461481" y="3014000"/>
            <a:ext cx="4818968" cy="1964661"/>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a:buNone/>
              <a:tabLst/>
              <a:defRPr sz="2900" b="1" i="0" cap="all" baseline="0">
                <a:solidFill>
                  <a:schemeClr val="bg1"/>
                </a:solidFill>
                <a:latin typeface="Verdana" charset="0"/>
              </a:defRPr>
            </a:lvl1pPr>
          </a:lstStyle>
          <a:p>
            <a:pPr lvl="0"/>
            <a:r>
              <a:rPr lang="et-EE" dirty="0"/>
              <a:t>Vaheslaidi pealkiri</a:t>
            </a:r>
          </a:p>
          <a:p>
            <a:pPr lvl="0"/>
            <a:r>
              <a:rPr lang="et-EE" dirty="0"/>
              <a:t>Vajadusel ka kahel või kolmel real</a:t>
            </a:r>
            <a:endParaRPr lang="en-US" dirty="0"/>
          </a:p>
        </p:txBody>
      </p:sp>
      <p:pic>
        <p:nvPicPr>
          <p:cNvPr id="12" name="Pilt 11">
            <a:extLst>
              <a:ext uri="{FF2B5EF4-FFF2-40B4-BE49-F238E27FC236}">
                <a16:creationId xmlns:a16="http://schemas.microsoft.com/office/drawing/2014/main" id="{5063E5FD-8122-460D-8EBA-17F5487FABD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10429" y="464831"/>
            <a:ext cx="1351340" cy="406840"/>
          </a:xfrm>
          <a:prstGeom prst="rect">
            <a:avLst/>
          </a:prstGeom>
        </p:spPr>
      </p:pic>
    </p:spTree>
    <p:extLst>
      <p:ext uri="{BB962C8B-B14F-4D97-AF65-F5344CB8AC3E}">
        <p14:creationId xmlns:p14="http://schemas.microsoft.com/office/powerpoint/2010/main" val="2508366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imane slaid">
    <p:spTree>
      <p:nvGrpSpPr>
        <p:cNvPr id="1" name=""/>
        <p:cNvGrpSpPr/>
        <p:nvPr/>
      </p:nvGrpSpPr>
      <p:grpSpPr>
        <a:xfrm>
          <a:off x="0" y="0"/>
          <a:ext cx="0" cy="0"/>
          <a:chOff x="0" y="0"/>
          <a:chExt cx="0" cy="0"/>
        </a:xfrm>
      </p:grpSpPr>
      <p:pic>
        <p:nvPicPr>
          <p:cNvPr id="10" name="Pilt 9">
            <a:extLst>
              <a:ext uri="{FF2B5EF4-FFF2-40B4-BE49-F238E27FC236}">
                <a16:creationId xmlns:a16="http://schemas.microsoft.com/office/drawing/2014/main" id="{F089E225-C8FF-4CA5-9B3B-A4D07F970DD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0"/>
            <a:ext cx="12191999" cy="4961733"/>
          </a:xfrm>
          <a:prstGeom prst="rect">
            <a:avLst/>
          </a:prstGeom>
        </p:spPr>
      </p:pic>
      <p:pic>
        <p:nvPicPr>
          <p:cNvPr id="11" name="Pilt 10">
            <a:extLst>
              <a:ext uri="{FF2B5EF4-FFF2-40B4-BE49-F238E27FC236}">
                <a16:creationId xmlns:a16="http://schemas.microsoft.com/office/drawing/2014/main" id="{35C6F82B-15EB-4F57-8F94-ACA4405D19C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10429" y="464831"/>
            <a:ext cx="1351340" cy="406840"/>
          </a:xfrm>
          <a:prstGeom prst="rect">
            <a:avLst/>
          </a:prstGeom>
        </p:spPr>
      </p:pic>
      <p:sp>
        <p:nvSpPr>
          <p:cNvPr id="15" name="Freeform 14"/>
          <p:cNvSpPr/>
          <p:nvPr userDrawn="1"/>
        </p:nvSpPr>
        <p:spPr>
          <a:xfrm>
            <a:off x="-1" y="3312687"/>
            <a:ext cx="12192000" cy="3545313"/>
          </a:xfrm>
          <a:custGeom>
            <a:avLst/>
            <a:gdLst>
              <a:gd name="connsiteX0" fmla="*/ 986101 w 12192000"/>
              <a:gd name="connsiteY0" fmla="*/ 0 h 3545313"/>
              <a:gd name="connsiteX1" fmla="*/ 12192000 w 12192000"/>
              <a:gd name="connsiteY1" fmla="*/ 0 h 3545313"/>
              <a:gd name="connsiteX2" fmla="*/ 12192000 w 12192000"/>
              <a:gd name="connsiteY2" fmla="*/ 510802 h 3545313"/>
              <a:gd name="connsiteX3" fmla="*/ 12192000 w 12192000"/>
              <a:gd name="connsiteY3" fmla="*/ 1543258 h 3545313"/>
              <a:gd name="connsiteX4" fmla="*/ 12192000 w 12192000"/>
              <a:gd name="connsiteY4" fmla="*/ 3545313 h 3545313"/>
              <a:gd name="connsiteX5" fmla="*/ 986101 w 12192000"/>
              <a:gd name="connsiteY5" fmla="*/ 3545313 h 3545313"/>
              <a:gd name="connsiteX6" fmla="*/ 475299 w 12192000"/>
              <a:gd name="connsiteY6" fmla="*/ 3545313 h 3545313"/>
              <a:gd name="connsiteX7" fmla="*/ 0 w 12192000"/>
              <a:gd name="connsiteY7" fmla="*/ 3545313 h 3545313"/>
              <a:gd name="connsiteX8" fmla="*/ 0 w 12192000"/>
              <a:gd name="connsiteY8" fmla="*/ 1543258 h 3545313"/>
              <a:gd name="connsiteX9" fmla="*/ 475299 w 12192000"/>
              <a:gd name="connsiteY9" fmla="*/ 1543258 h 3545313"/>
              <a:gd name="connsiteX10" fmla="*/ 475299 w 12192000"/>
              <a:gd name="connsiteY10" fmla="*/ 510802 h 3545313"/>
              <a:gd name="connsiteX11" fmla="*/ 986101 w 12192000"/>
              <a:gd name="connsiteY11" fmla="*/ 510802 h 3545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3545313">
                <a:moveTo>
                  <a:pt x="986101" y="0"/>
                </a:moveTo>
                <a:lnTo>
                  <a:pt x="12192000" y="0"/>
                </a:lnTo>
                <a:lnTo>
                  <a:pt x="12192000" y="510802"/>
                </a:lnTo>
                <a:lnTo>
                  <a:pt x="12192000" y="1543258"/>
                </a:lnTo>
                <a:lnTo>
                  <a:pt x="12192000" y="3545313"/>
                </a:lnTo>
                <a:lnTo>
                  <a:pt x="986101" y="3545313"/>
                </a:lnTo>
                <a:lnTo>
                  <a:pt x="475299" y="3545313"/>
                </a:lnTo>
                <a:lnTo>
                  <a:pt x="0" y="3545313"/>
                </a:lnTo>
                <a:lnTo>
                  <a:pt x="0" y="1543258"/>
                </a:lnTo>
                <a:lnTo>
                  <a:pt x="475299" y="1543258"/>
                </a:lnTo>
                <a:lnTo>
                  <a:pt x="475299" y="510802"/>
                </a:lnTo>
                <a:lnTo>
                  <a:pt x="986101" y="5108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6" name="Picture 15"/>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693884" y="1984278"/>
            <a:ext cx="2447645" cy="1370681"/>
          </a:xfrm>
          <a:prstGeom prst="rect">
            <a:avLst/>
          </a:prstGeom>
        </p:spPr>
      </p:pic>
      <p:sp>
        <p:nvSpPr>
          <p:cNvPr id="5" name="TextBox 4"/>
          <p:cNvSpPr txBox="1">
            <a:spLocks noChangeArrowheads="1"/>
          </p:cNvSpPr>
          <p:nvPr userDrawn="1"/>
        </p:nvSpPr>
        <p:spPr bwMode="auto">
          <a:xfrm>
            <a:off x="0" y="-992188"/>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defRPr>
            </a:lvl1pPr>
            <a:lvl2pPr marL="742950" indent="-285750">
              <a:defRPr>
                <a:solidFill>
                  <a:schemeClr val="tx1"/>
                </a:solidFill>
                <a:latin typeface="Calibri" charset="0"/>
              </a:defRPr>
            </a:lvl2pPr>
            <a:lvl3pPr marL="1143000" indent="-228600">
              <a:defRPr>
                <a:solidFill>
                  <a:schemeClr val="tx1"/>
                </a:solidFill>
                <a:latin typeface="Calibri" charset="0"/>
              </a:defRPr>
            </a:lvl3pPr>
            <a:lvl4pPr marL="1600200" indent="-228600">
              <a:defRPr>
                <a:solidFill>
                  <a:schemeClr val="tx1"/>
                </a:solidFill>
                <a:latin typeface="Calibri" charset="0"/>
              </a:defRPr>
            </a:lvl4pPr>
            <a:lvl5pPr marL="2057400" indent="-228600">
              <a:defRPr>
                <a:solidFill>
                  <a:schemeClr val="tx1"/>
                </a:solidFill>
                <a:latin typeface="Calibri" charset="0"/>
              </a:defRPr>
            </a:lvl5pPr>
            <a:lvl6pPr marL="2514600" indent="-228600" fontAlgn="base">
              <a:spcBef>
                <a:spcPct val="0"/>
              </a:spcBef>
              <a:spcAft>
                <a:spcPct val="0"/>
              </a:spcAft>
              <a:defRPr>
                <a:solidFill>
                  <a:schemeClr val="tx1"/>
                </a:solidFill>
                <a:latin typeface="Calibri" charset="0"/>
              </a:defRPr>
            </a:lvl6pPr>
            <a:lvl7pPr marL="2971800" indent="-228600" fontAlgn="base">
              <a:spcBef>
                <a:spcPct val="0"/>
              </a:spcBef>
              <a:spcAft>
                <a:spcPct val="0"/>
              </a:spcAft>
              <a:defRPr>
                <a:solidFill>
                  <a:schemeClr val="tx1"/>
                </a:solidFill>
                <a:latin typeface="Calibri" charset="0"/>
              </a:defRPr>
            </a:lvl7pPr>
            <a:lvl8pPr marL="3429000" indent="-228600" fontAlgn="base">
              <a:spcBef>
                <a:spcPct val="0"/>
              </a:spcBef>
              <a:spcAft>
                <a:spcPct val="0"/>
              </a:spcAft>
              <a:defRPr>
                <a:solidFill>
                  <a:schemeClr val="tx1"/>
                </a:solidFill>
                <a:latin typeface="Calibri" charset="0"/>
              </a:defRPr>
            </a:lvl8pPr>
            <a:lvl9pPr marL="3886200" indent="-228600" fontAlgn="base">
              <a:spcBef>
                <a:spcPct val="0"/>
              </a:spcBef>
              <a:spcAft>
                <a:spcPct val="0"/>
              </a:spcAft>
              <a:defRPr>
                <a:solidFill>
                  <a:schemeClr val="tx1"/>
                </a:solidFill>
                <a:latin typeface="Calibri" charset="0"/>
              </a:defRPr>
            </a:lvl9pPr>
          </a:lstStyle>
          <a:p>
            <a:pPr eaLnBrk="1" hangingPunct="1">
              <a:defRPr/>
            </a:pPr>
            <a:endParaRPr lang="en-US" altLang="en-US"/>
          </a:p>
        </p:txBody>
      </p:sp>
      <p:sp>
        <p:nvSpPr>
          <p:cNvPr id="8" name="Text Placeholder 19"/>
          <p:cNvSpPr>
            <a:spLocks noGrp="1"/>
          </p:cNvSpPr>
          <p:nvPr>
            <p:ph type="body" sz="quarter" idx="11" hasCustomPrompt="1"/>
          </p:nvPr>
        </p:nvSpPr>
        <p:spPr>
          <a:xfrm>
            <a:off x="982403" y="4746646"/>
            <a:ext cx="10159444" cy="1638973"/>
          </a:xfrm>
          <a:prstGeom prst="rect">
            <a:avLst/>
          </a:prstGeo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a:buNone/>
              <a:tabLst/>
              <a:defRPr sz="3200" b="1" cap="all" baseline="0">
                <a:solidFill>
                  <a:schemeClr val="tx2"/>
                </a:solidFill>
                <a:latin typeface="Verdana" charset="0"/>
              </a:defRPr>
            </a:lvl1pPr>
            <a:lvl2pPr marL="0" indent="0">
              <a:spcBef>
                <a:spcPts val="1000"/>
              </a:spcBef>
              <a:buFontTx/>
              <a:buNone/>
              <a:defRPr sz="1600" b="0">
                <a:solidFill>
                  <a:schemeClr val="accent2"/>
                </a:solidFill>
              </a:defRPr>
            </a:lvl2pPr>
          </a:lstStyle>
          <a:p>
            <a:r>
              <a:rPr lang="en-US" altLang="en-US" dirty="0"/>
              <a:t>TALLINN</a:t>
            </a:r>
            <a:r>
              <a:rPr lang="et-EE" altLang="en-US" dirty="0"/>
              <a:t>A</a:t>
            </a:r>
            <a:r>
              <a:rPr lang="en-US" altLang="en-US" dirty="0"/>
              <a:t> </a:t>
            </a:r>
            <a:r>
              <a:rPr lang="et-EE" altLang="en-US" dirty="0"/>
              <a:t>TEHNIKAÜLIKOOL</a:t>
            </a:r>
            <a:endParaRPr lang="en-US" altLang="en-US" dirty="0"/>
          </a:p>
          <a:p>
            <a:r>
              <a:rPr lang="en-US" altLang="en-US" sz="1700" b="0" cap="none" dirty="0" err="1">
                <a:solidFill>
                  <a:schemeClr val="accent2"/>
                </a:solidFill>
              </a:rPr>
              <a:t>Ehitajate</a:t>
            </a:r>
            <a:r>
              <a:rPr lang="en-US" altLang="en-US" sz="1700" b="0" cap="none" dirty="0">
                <a:solidFill>
                  <a:schemeClr val="accent2"/>
                </a:solidFill>
              </a:rPr>
              <a:t> </a:t>
            </a:r>
            <a:r>
              <a:rPr lang="et-EE" altLang="en-US" sz="1700" b="0" cap="none" dirty="0">
                <a:solidFill>
                  <a:schemeClr val="accent2"/>
                </a:solidFill>
              </a:rPr>
              <a:t>tee</a:t>
            </a:r>
            <a:r>
              <a:rPr lang="en-US" altLang="en-US" sz="1700" b="0" cap="none" dirty="0">
                <a:solidFill>
                  <a:schemeClr val="accent2"/>
                </a:solidFill>
              </a:rPr>
              <a:t> 5, 19086 Tallinn</a:t>
            </a:r>
            <a:r>
              <a:rPr lang="et-EE" altLang="en-US" sz="1700" b="0" cap="none" dirty="0">
                <a:solidFill>
                  <a:schemeClr val="accent2"/>
                </a:solidFill>
              </a:rPr>
              <a:t> </a:t>
            </a:r>
          </a:p>
          <a:p>
            <a:r>
              <a:rPr lang="et-EE" altLang="en-US" sz="1700" b="0" cap="none" dirty="0">
                <a:solidFill>
                  <a:schemeClr val="accent2"/>
                </a:solidFill>
              </a:rPr>
              <a:t>Tel </a:t>
            </a:r>
            <a:r>
              <a:rPr lang="en-US" altLang="en-US" sz="1700" b="0" cap="none" dirty="0">
                <a:solidFill>
                  <a:schemeClr val="accent2"/>
                </a:solidFill>
              </a:rPr>
              <a:t>620 2002 (</a:t>
            </a:r>
            <a:r>
              <a:rPr lang="et-EE" altLang="en-US" sz="1700" b="0" cap="none" dirty="0">
                <a:solidFill>
                  <a:schemeClr val="accent2"/>
                </a:solidFill>
              </a:rPr>
              <a:t>E-R</a:t>
            </a:r>
            <a:r>
              <a:rPr lang="en-US" altLang="en-US" sz="1700" b="0" cap="none" dirty="0">
                <a:solidFill>
                  <a:schemeClr val="accent2"/>
                </a:solidFill>
              </a:rPr>
              <a:t> 8.30–</a:t>
            </a:r>
            <a:r>
              <a:rPr lang="et-EE" altLang="en-US" sz="1700" b="0" cap="none" dirty="0">
                <a:solidFill>
                  <a:schemeClr val="accent2"/>
                </a:solidFill>
              </a:rPr>
              <a:t>17</a:t>
            </a:r>
            <a:r>
              <a:rPr lang="en-US" altLang="en-US" sz="1700" b="0" cap="none" dirty="0">
                <a:solidFill>
                  <a:schemeClr val="accent2"/>
                </a:solidFill>
              </a:rPr>
              <a:t>.00</a:t>
            </a:r>
            <a:r>
              <a:rPr lang="et-EE" altLang="en-US" sz="1700" b="0" cap="none" dirty="0">
                <a:solidFill>
                  <a:schemeClr val="accent2"/>
                </a:solidFill>
              </a:rPr>
              <a:t>)</a:t>
            </a:r>
            <a:endParaRPr lang="en-US" altLang="en-US" sz="1700" cap="none" dirty="0">
              <a:solidFill>
                <a:schemeClr val="accent2"/>
              </a:solidFill>
            </a:endParaRPr>
          </a:p>
          <a:p>
            <a:r>
              <a:rPr lang="en-US" altLang="en-US" sz="1700" cap="none" dirty="0">
                <a:solidFill>
                  <a:schemeClr val="accent2"/>
                </a:solidFill>
                <a:latin typeface="Verdana" panose="020B0604030504040204" pitchFamily="34" charset="0"/>
              </a:rPr>
              <a:t>t</a:t>
            </a:r>
            <a:r>
              <a:rPr lang="et-EE" altLang="en-US" sz="1700" cap="none" dirty="0" err="1">
                <a:solidFill>
                  <a:schemeClr val="accent2"/>
                </a:solidFill>
                <a:latin typeface="Verdana" panose="020B0604030504040204" pitchFamily="34" charset="0"/>
              </a:rPr>
              <a:t>altech</a:t>
            </a:r>
            <a:r>
              <a:rPr lang="en-US" altLang="en-US" sz="1700" cap="none" dirty="0">
                <a:solidFill>
                  <a:schemeClr val="accent2"/>
                </a:solidFill>
                <a:latin typeface="Verdana" panose="020B0604030504040204" pitchFamily="34" charset="0"/>
              </a:rPr>
              <a:t>.</a:t>
            </a:r>
            <a:r>
              <a:rPr lang="en-US" altLang="en-US" sz="1700" cap="none" dirty="0" err="1">
                <a:solidFill>
                  <a:schemeClr val="accent2"/>
                </a:solidFill>
                <a:latin typeface="Verdana" panose="020B0604030504040204" pitchFamily="34" charset="0"/>
              </a:rPr>
              <a:t>ee</a:t>
            </a:r>
            <a:endParaRPr lang="en-US" altLang="en-US" sz="1700" cap="none" dirty="0">
              <a:solidFill>
                <a:schemeClr val="accent2"/>
              </a:solidFill>
            </a:endParaRPr>
          </a:p>
        </p:txBody>
      </p:sp>
      <p:pic>
        <p:nvPicPr>
          <p:cNvPr id="12" name="Pilt 11">
            <a:extLst>
              <a:ext uri="{FF2B5EF4-FFF2-40B4-BE49-F238E27FC236}">
                <a16:creationId xmlns:a16="http://schemas.microsoft.com/office/drawing/2014/main" id="{630946F0-2202-42CE-BB84-357D96B44B00}"/>
              </a:ext>
            </a:extLst>
          </p:cNvPr>
          <p:cNvPicPr>
            <a:picLocks noChangeAspect="1"/>
          </p:cNvPicPr>
          <p:nvPr userDrawn="1"/>
        </p:nvPicPr>
        <p:blipFill>
          <a:blip r:embed="rId5"/>
          <a:stretch>
            <a:fillRect/>
          </a:stretch>
        </p:blipFill>
        <p:spPr>
          <a:xfrm>
            <a:off x="8676624" y="5951566"/>
            <a:ext cx="2446760" cy="394639"/>
          </a:xfrm>
          <a:prstGeom prst="rect">
            <a:avLst/>
          </a:prstGeom>
        </p:spPr>
      </p:pic>
    </p:spTree>
    <p:extLst>
      <p:ext uri="{BB962C8B-B14F-4D97-AF65-F5344CB8AC3E}">
        <p14:creationId xmlns:p14="http://schemas.microsoft.com/office/powerpoint/2010/main" val="2075138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id kahanevas järjekorras">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479424" y="549275"/>
            <a:ext cx="10494517" cy="81088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21" name="Text Placeholder 11"/>
          <p:cNvSpPr>
            <a:spLocks noGrp="1"/>
          </p:cNvSpPr>
          <p:nvPr>
            <p:ph type="body" sz="quarter" idx="14" hasCustomPrompt="1"/>
          </p:nvPr>
        </p:nvSpPr>
        <p:spPr>
          <a:xfrm>
            <a:off x="12747121" y="2497982"/>
            <a:ext cx="8802242" cy="4140200"/>
          </a:xfrm>
          <a:prstGeom prst="rect">
            <a:avLst/>
          </a:prstGeom>
        </p:spPr>
        <p:txBody>
          <a:bodyPr lIns="0" tIns="0" rIns="0" bIns="0"/>
          <a:lstStyle>
            <a:lvl1pPr marL="285750" marR="0" indent="-285750" algn="l" defTabSz="914400" rtl="0" eaLnBrk="1" fontAlgn="auto" latinLnBrk="0" hangingPunct="1">
              <a:lnSpc>
                <a:spcPct val="90000"/>
              </a:lnSpc>
              <a:spcBef>
                <a:spcPts val="1000"/>
              </a:spcBef>
              <a:spcAft>
                <a:spcPts val="0"/>
              </a:spcAft>
              <a:buClr>
                <a:srgbClr val="E4067E"/>
              </a:buClr>
              <a:buSzTx/>
              <a:buFont typeface="Wingdings" panose="05000000000000000000" pitchFamily="2" charset="2"/>
              <a:buChar char="§"/>
              <a:tabLst/>
              <a:defRPr lang="en-US" altLang="en-US" sz="1800" smtClean="0">
                <a:solidFill>
                  <a:srgbClr val="332B60"/>
                </a:solidFill>
              </a:defRPr>
            </a:lvl1pPr>
            <a:lvl2pPr marL="742950" indent="-285750">
              <a:buClr>
                <a:srgbClr val="E4067E"/>
              </a:buClr>
              <a:buFont typeface="Wingdings" panose="05000000000000000000" pitchFamily="2" charset="2"/>
              <a:buChar char="§"/>
              <a:defRPr sz="1600">
                <a:solidFill>
                  <a:srgbClr val="332B60"/>
                </a:solidFill>
              </a:defRPr>
            </a:lvl2pPr>
            <a:lvl3pPr marL="120015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3pPr>
            <a:lvl4pPr>
              <a:defRPr sz="1800">
                <a:solidFill>
                  <a:srgbClr val="332B60"/>
                </a:solidFill>
              </a:defRPr>
            </a:lvl4pPr>
            <a:lvl5pPr marL="1974850" marR="0" indent="-20320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a:defRPr sz="1800">
                <a:solidFill>
                  <a:srgbClr val="332B60"/>
                </a:solidFill>
              </a:defRPr>
            </a:lvl7pPr>
          </a:lstStyle>
          <a:p>
            <a:pPr>
              <a:buClr>
                <a:srgbClr val="E4067E"/>
              </a:buClr>
            </a:pPr>
            <a:r>
              <a:rPr lang="en-US" altLang="en-US" sz="1800" dirty="0">
                <a:solidFill>
                  <a:srgbClr val="332B60"/>
                </a:solidFill>
                <a:latin typeface="+mn-lt"/>
              </a:rPr>
              <a:t>Vivamus </a:t>
            </a:r>
            <a:r>
              <a:rPr lang="en-US" altLang="en-US" sz="1800" dirty="0" err="1">
                <a:solidFill>
                  <a:srgbClr val="332B60"/>
                </a:solidFill>
                <a:latin typeface="+mn-lt"/>
              </a:rPr>
              <a:t>hendrerit</a:t>
            </a:r>
            <a:r>
              <a:rPr lang="en-US" altLang="en-US" sz="1800" dirty="0">
                <a:solidFill>
                  <a:srgbClr val="332B60"/>
                </a:solidFill>
                <a:latin typeface="+mn-lt"/>
              </a:rPr>
              <a:t>. </a:t>
            </a:r>
            <a:r>
              <a:rPr lang="en-US" altLang="en-US" sz="1800" dirty="0" err="1">
                <a:solidFill>
                  <a:srgbClr val="332B60"/>
                </a:solidFill>
                <a:latin typeface="+mn-lt"/>
              </a:rPr>
              <a:t>Proin</a:t>
            </a:r>
            <a:r>
              <a:rPr lang="en-US" altLang="en-US" sz="1800" dirty="0">
                <a:solidFill>
                  <a:srgbClr val="332B60"/>
                </a:solidFill>
                <a:latin typeface="+mn-lt"/>
              </a:rPr>
              <a:t> </a:t>
            </a:r>
            <a:r>
              <a:rPr lang="en-US" altLang="en-US" sz="1800" dirty="0" err="1">
                <a:solidFill>
                  <a:srgbClr val="332B60"/>
                </a:solidFill>
                <a:latin typeface="+mn-lt"/>
              </a:rPr>
              <a:t>dapibus</a:t>
            </a:r>
            <a:r>
              <a:rPr lang="en-US" altLang="en-US" sz="1800" dirty="0">
                <a:solidFill>
                  <a:srgbClr val="332B60"/>
                </a:solidFill>
                <a:latin typeface="+mn-lt"/>
              </a:rPr>
              <a:t>. </a:t>
            </a:r>
            <a:r>
              <a:rPr lang="en-US" altLang="en-US" sz="1800" dirty="0" err="1">
                <a:solidFill>
                  <a:srgbClr val="332B60"/>
                </a:solidFill>
                <a:latin typeface="+mn-lt"/>
              </a:rPr>
              <a:t>Praesent</a:t>
            </a:r>
            <a:r>
              <a:rPr lang="en-US" altLang="en-US" sz="1800" dirty="0">
                <a:solidFill>
                  <a:srgbClr val="332B60"/>
                </a:solidFill>
                <a:latin typeface="+mn-lt"/>
              </a:rPr>
              <a:t> </a:t>
            </a:r>
            <a:r>
              <a:rPr lang="en-US" altLang="en-US" sz="1800" dirty="0" err="1">
                <a:solidFill>
                  <a:srgbClr val="332B60"/>
                </a:solidFill>
                <a:latin typeface="+mn-lt"/>
              </a:rPr>
              <a:t>ultrice</a:t>
            </a:r>
            <a:r>
              <a:rPr lang="en-US" altLang="en-US" sz="1800" dirty="0">
                <a:solidFill>
                  <a:srgbClr val="332B60"/>
                </a:solidFill>
                <a:latin typeface="+mn-lt"/>
              </a:rPr>
              <a:t> </a:t>
            </a:r>
            <a:r>
              <a:rPr lang="en-US" altLang="en-US" sz="1800" dirty="0" err="1">
                <a:solidFill>
                  <a:srgbClr val="332B60"/>
                </a:solidFill>
                <a:latin typeface="+mn-lt"/>
              </a:rPr>
              <a:t>ces</a:t>
            </a:r>
            <a:r>
              <a:rPr lang="en-US" altLang="en-US" sz="1800" dirty="0">
                <a:solidFill>
                  <a:srgbClr val="332B60"/>
                </a:solidFill>
                <a:latin typeface="+mn-lt"/>
              </a:rPr>
              <a:t> </a:t>
            </a:r>
            <a:r>
              <a:rPr lang="en-US" altLang="en-US" sz="1800" dirty="0" err="1">
                <a:solidFill>
                  <a:srgbClr val="332B60"/>
                </a:solidFill>
                <a:latin typeface="+mn-lt"/>
              </a:rPr>
              <a:t>nulla</a:t>
            </a:r>
            <a:r>
              <a:rPr lang="en-US" altLang="en-US" sz="1800" dirty="0">
                <a:solidFill>
                  <a:srgbClr val="332B60"/>
                </a:solidFill>
                <a:latin typeface="+mn-lt"/>
              </a:rPr>
              <a:t> sit </a:t>
            </a:r>
            <a:r>
              <a:rPr lang="en-US" altLang="en-US" sz="1800" dirty="0" err="1">
                <a:solidFill>
                  <a:srgbClr val="332B60"/>
                </a:solidFill>
                <a:latin typeface="+mn-lt"/>
              </a:rPr>
              <a:t>amet</a:t>
            </a:r>
            <a:r>
              <a:rPr lang="en-US" altLang="en-US" sz="1800" dirty="0">
                <a:solidFill>
                  <a:srgbClr val="332B60"/>
                </a:solidFill>
                <a:latin typeface="+mn-lt"/>
              </a:rPr>
              <a:t> lacus.</a:t>
            </a:r>
          </a:p>
          <a:p>
            <a:pPr lvl="1">
              <a:buClr>
                <a:srgbClr val="E4067E"/>
              </a:buClr>
              <a:buFont typeface="Wingdings" panose="05000000000000000000" pitchFamily="2" charset="2"/>
              <a:buChar char="§"/>
            </a:pPr>
            <a:r>
              <a:rPr lang="en-US" altLang="en-US" sz="1800" dirty="0" err="1">
                <a:solidFill>
                  <a:srgbClr val="332B60"/>
                </a:solidFill>
              </a:rPr>
              <a:t>Ut</a:t>
            </a:r>
            <a:r>
              <a:rPr lang="en-US" altLang="en-US" sz="1800" dirty="0">
                <a:solidFill>
                  <a:srgbClr val="332B60"/>
                </a:solidFill>
              </a:rPr>
              <a:t> vitae </a:t>
            </a:r>
            <a:r>
              <a:rPr lang="en-US" altLang="en-US" sz="1800" dirty="0" err="1">
                <a:solidFill>
                  <a:srgbClr val="332B60"/>
                </a:solidFill>
              </a:rPr>
              <a:t>nunc</a:t>
            </a:r>
            <a:r>
              <a:rPr lang="en-US" altLang="en-US" sz="1800" dirty="0">
                <a:solidFill>
                  <a:srgbClr val="332B60"/>
                </a:solidFill>
              </a:rPr>
              <a:t> non </a:t>
            </a:r>
            <a:r>
              <a:rPr lang="en-US" altLang="en-US" sz="1800" dirty="0" err="1">
                <a:solidFill>
                  <a:srgbClr val="332B60"/>
                </a:solidFill>
              </a:rPr>
              <a:t>pede</a:t>
            </a:r>
            <a:r>
              <a:rPr lang="en-US" altLang="en-US" sz="1800" dirty="0">
                <a:solidFill>
                  <a:srgbClr val="332B60"/>
                </a:solidFill>
              </a:rPr>
              <a:t> </a:t>
            </a:r>
            <a:r>
              <a:rPr lang="en-US" altLang="en-US" sz="1800" dirty="0" err="1">
                <a:solidFill>
                  <a:srgbClr val="332B60"/>
                </a:solidFill>
              </a:rPr>
              <a:t>tristique</a:t>
            </a:r>
            <a:r>
              <a:rPr lang="en-US" altLang="en-US" sz="1800" dirty="0">
                <a:solidFill>
                  <a:srgbClr val="332B60"/>
                </a:solidFill>
              </a:rPr>
              <a:t> </a:t>
            </a:r>
            <a:r>
              <a:rPr lang="en-US" altLang="en-US" sz="1800" dirty="0" err="1">
                <a:solidFill>
                  <a:srgbClr val="332B60"/>
                </a:solidFill>
              </a:rPr>
              <a:t>sagittis</a:t>
            </a:r>
            <a:r>
              <a:rPr lang="en-US" altLang="en-US" sz="1800" dirty="0">
                <a:solidFill>
                  <a:srgbClr val="332B60"/>
                </a:solidFill>
              </a:rPr>
              <a:t>. </a:t>
            </a:r>
            <a:r>
              <a:rPr lang="en-US" altLang="en-US" sz="1800" dirty="0" err="1">
                <a:solidFill>
                  <a:srgbClr val="332B60"/>
                </a:solidFill>
              </a:rPr>
              <a:t>Aliquam</a:t>
            </a:r>
            <a:r>
              <a:rPr lang="en-US" altLang="en-US" sz="1800" dirty="0">
                <a:solidFill>
                  <a:srgbClr val="332B60"/>
                </a:solidFill>
              </a:rPr>
              <a:t> </a:t>
            </a:r>
            <a:r>
              <a:rPr lang="en-US" altLang="en-US" sz="1800" dirty="0" err="1">
                <a:solidFill>
                  <a:srgbClr val="332B60"/>
                </a:solidFill>
              </a:rPr>
              <a:t>imperdiet</a:t>
            </a:r>
            <a:r>
              <a:rPr lang="en-US" altLang="en-US" sz="1800" dirty="0">
                <a:solidFill>
                  <a:srgbClr val="332B60"/>
                </a:solidFill>
              </a:rPr>
              <a:t> </a:t>
            </a:r>
            <a:r>
              <a:rPr lang="en-US" altLang="en-US" sz="1800" dirty="0" err="1">
                <a:solidFill>
                  <a:srgbClr val="332B60"/>
                </a:solidFill>
              </a:rPr>
              <a:t>elit</a:t>
            </a:r>
            <a:r>
              <a:rPr lang="en-US" altLang="en-US" sz="1800" dirty="0">
                <a:solidFill>
                  <a:srgbClr val="332B60"/>
                </a:solidFill>
              </a:rPr>
              <a:t> </a:t>
            </a:r>
            <a:r>
              <a:rPr lang="en-US" altLang="en-US" sz="1800" dirty="0" err="1">
                <a:solidFill>
                  <a:srgbClr val="332B60"/>
                </a:solidFill>
              </a:rPr>
              <a:t>vel</a:t>
            </a:r>
            <a:r>
              <a:rPr lang="en-US" altLang="en-US" sz="1800" dirty="0">
                <a:solidFill>
                  <a:srgbClr val="332B60"/>
                </a:solidFill>
              </a:rPr>
              <a:t> </a:t>
            </a:r>
            <a:r>
              <a:rPr lang="en-US" altLang="en-US" sz="1800" dirty="0" err="1">
                <a:solidFill>
                  <a:srgbClr val="332B60"/>
                </a:solidFill>
              </a:rPr>
              <a:t>justo</a:t>
            </a:r>
            <a:r>
              <a:rPr lang="en-US" altLang="en-US" sz="1800" dirty="0">
                <a:solidFill>
                  <a:srgbClr val="332B60"/>
                </a:solidFill>
              </a:rPr>
              <a:t>. </a:t>
            </a:r>
          </a:p>
          <a:p>
            <a:pPr lvl="2">
              <a:buClr>
                <a:srgbClr val="E4067E"/>
              </a:buClr>
              <a:buFont typeface="Wingdings" panose="05000000000000000000" pitchFamily="2" charset="2"/>
              <a:buChar char="§"/>
            </a:pPr>
            <a:r>
              <a:rPr lang="en-US" altLang="en-US" sz="1800" dirty="0" err="1">
                <a:solidFill>
                  <a:srgbClr val="332B60"/>
                </a:solidFill>
              </a:rPr>
              <a:t>Quisque</a:t>
            </a:r>
            <a:r>
              <a:rPr lang="en-US" altLang="en-US" sz="1800" dirty="0">
                <a:solidFill>
                  <a:srgbClr val="332B60"/>
                </a:solidFill>
              </a:rPr>
              <a:t> </a:t>
            </a:r>
            <a:r>
              <a:rPr lang="en-US" altLang="en-US" sz="1800" dirty="0" err="1">
                <a:solidFill>
                  <a:srgbClr val="332B60"/>
                </a:solidFill>
              </a:rPr>
              <a:t>porttitor</a:t>
            </a:r>
            <a:r>
              <a:rPr lang="en-US" altLang="en-US" sz="1800" dirty="0">
                <a:solidFill>
                  <a:srgbClr val="332B60"/>
                </a:solidFill>
              </a:rPr>
              <a:t> </a:t>
            </a:r>
            <a:r>
              <a:rPr lang="en-US" altLang="en-US" sz="1800" dirty="0" err="1">
                <a:solidFill>
                  <a:srgbClr val="332B60"/>
                </a:solidFill>
              </a:rPr>
              <a:t>imperiandiet</a:t>
            </a:r>
            <a:r>
              <a:rPr lang="en-US" altLang="en-US" sz="1800" dirty="0">
                <a:solidFill>
                  <a:srgbClr val="332B60"/>
                </a:solidFill>
              </a:rPr>
              <a:t> qua.</a:t>
            </a:r>
          </a:p>
          <a:p>
            <a:pPr lvl="3">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p>
          <a:p>
            <a:pPr lvl="4">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p>
          <a:p>
            <a:pPr lvl="5">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endParaRPr lang="en-US" altLang="en-US" dirty="0">
              <a:solidFill>
                <a:srgbClr val="332B60"/>
              </a:solidFill>
            </a:endParaRPr>
          </a:p>
          <a:p>
            <a:pPr>
              <a:buClr>
                <a:srgbClr val="E4067E"/>
              </a:buClr>
            </a:pPr>
            <a:r>
              <a:rPr lang="et-EE" altLang="en-US" sz="1800" dirty="0">
                <a:solidFill>
                  <a:srgbClr val="332B60"/>
                </a:solidFill>
                <a:latin typeface="+mn-lt"/>
              </a:rPr>
              <a:t>B</a:t>
            </a:r>
            <a:r>
              <a:rPr lang="en-US" altLang="en-US" sz="1800" dirty="0" err="1">
                <a:solidFill>
                  <a:srgbClr val="332B60"/>
                </a:solidFill>
                <a:latin typeface="+mn-lt"/>
              </a:rPr>
              <a:t>ibendum</a:t>
            </a:r>
            <a:r>
              <a:rPr lang="en-US" altLang="en-US" sz="1800" dirty="0">
                <a:solidFill>
                  <a:srgbClr val="332B60"/>
                </a:solidFill>
                <a:latin typeface="+mn-lt"/>
              </a:rPr>
              <a:t> </a:t>
            </a:r>
            <a:r>
              <a:rPr lang="en-US" altLang="en-US" sz="1800" dirty="0" err="1">
                <a:solidFill>
                  <a:srgbClr val="332B60"/>
                </a:solidFill>
                <a:latin typeface="+mn-lt"/>
              </a:rPr>
              <a:t>hendrerit</a:t>
            </a:r>
            <a:r>
              <a:rPr lang="en-US" altLang="en-US" sz="1800" dirty="0">
                <a:solidFill>
                  <a:srgbClr val="332B60"/>
                </a:solidFill>
                <a:latin typeface="+mn-lt"/>
              </a:rPr>
              <a:t>, </a:t>
            </a:r>
            <a:r>
              <a:rPr lang="en-US" altLang="en-US" sz="1800" dirty="0" err="1">
                <a:solidFill>
                  <a:srgbClr val="332B60"/>
                </a:solidFill>
                <a:latin typeface="+mn-lt"/>
              </a:rPr>
              <a:t>rutrum</a:t>
            </a:r>
            <a:r>
              <a:rPr lang="en-US" altLang="en-US" sz="1800" dirty="0">
                <a:solidFill>
                  <a:srgbClr val="332B60"/>
                </a:solidFill>
                <a:latin typeface="+mn-lt"/>
              </a:rPr>
              <a:t> </a:t>
            </a:r>
            <a:r>
              <a:rPr lang="en-US" altLang="en-US" sz="1800" dirty="0" err="1">
                <a:solidFill>
                  <a:srgbClr val="332B60"/>
                </a:solidFill>
                <a:latin typeface="+mn-lt"/>
              </a:rPr>
              <a:t>ut</a:t>
            </a:r>
            <a:r>
              <a:rPr lang="en-US" altLang="en-US" sz="1800" dirty="0">
                <a:solidFill>
                  <a:srgbClr val="332B60"/>
                </a:solidFill>
                <a:latin typeface="+mn-lt"/>
              </a:rPr>
              <a:t>, </a:t>
            </a:r>
            <a:r>
              <a:rPr lang="en-US" altLang="en-US" sz="1800" dirty="0" err="1">
                <a:solidFill>
                  <a:srgbClr val="332B60"/>
                </a:solidFill>
                <a:latin typeface="+mn-lt"/>
              </a:rPr>
              <a:t>turpis</a:t>
            </a:r>
            <a:r>
              <a:rPr lang="en-US" altLang="en-US" sz="1800" dirty="0">
                <a:solidFill>
                  <a:srgbClr val="332B60"/>
                </a:solidFill>
                <a:latin typeface="+mn-lt"/>
              </a:rPr>
              <a:t>. </a:t>
            </a:r>
            <a:r>
              <a:rPr lang="en-US" altLang="en-US" sz="1800" dirty="0" err="1">
                <a:solidFill>
                  <a:srgbClr val="332B60"/>
                </a:solidFill>
                <a:latin typeface="+mn-lt"/>
              </a:rPr>
              <a:t>Sed</a:t>
            </a:r>
            <a:r>
              <a:rPr lang="en-US" altLang="en-US" sz="1800" dirty="0">
                <a:solidFill>
                  <a:srgbClr val="332B60"/>
                </a:solidFill>
                <a:latin typeface="+mn-lt"/>
              </a:rPr>
              <a:t> </a:t>
            </a:r>
            <a:r>
              <a:rPr lang="en-US" altLang="en-US" sz="1800" dirty="0" err="1">
                <a:solidFill>
                  <a:srgbClr val="332B60"/>
                </a:solidFill>
                <a:latin typeface="+mn-lt"/>
              </a:rPr>
              <a:t>velit</a:t>
            </a:r>
            <a:r>
              <a:rPr lang="en-US" altLang="en-US" sz="1800" dirty="0">
                <a:solidFill>
                  <a:srgbClr val="332B60"/>
                </a:solidFill>
                <a:latin typeface="+mn-lt"/>
              </a:rPr>
              <a:t>. </a:t>
            </a:r>
          </a:p>
          <a:p>
            <a:pPr lvl="1">
              <a:buClr>
                <a:srgbClr val="E4067E"/>
              </a:buClr>
              <a:buFont typeface="Wingdings" panose="05000000000000000000" pitchFamily="2" charset="2"/>
              <a:buChar char="§"/>
            </a:pPr>
            <a:r>
              <a:rPr lang="en-US" altLang="en-US" sz="1800" dirty="0" err="1">
                <a:solidFill>
                  <a:srgbClr val="332B60"/>
                </a:solidFill>
              </a:rPr>
              <a:t>Sed</a:t>
            </a:r>
            <a:r>
              <a:rPr lang="en-US" altLang="en-US" sz="1800" dirty="0">
                <a:solidFill>
                  <a:srgbClr val="332B60"/>
                </a:solidFill>
              </a:rPr>
              <a:t> semper </a:t>
            </a:r>
            <a:r>
              <a:rPr lang="en-US" altLang="en-US" sz="1800" dirty="0" err="1">
                <a:solidFill>
                  <a:srgbClr val="332B60"/>
                </a:solidFill>
              </a:rPr>
              <a:t>augue</a:t>
            </a:r>
            <a:r>
              <a:rPr lang="en-US" altLang="en-US" sz="1800" dirty="0">
                <a:solidFill>
                  <a:srgbClr val="332B60"/>
                </a:solidFill>
              </a:rPr>
              <a:t>.</a:t>
            </a:r>
          </a:p>
          <a:p>
            <a:pPr marL="2514600" marR="0" lvl="5"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endParaRPr lang="et-EE" dirty="0"/>
          </a:p>
          <a:p>
            <a:pPr marL="2057400" marR="0" lvl="4"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endParaRPr lang="et-EE" dirty="0"/>
          </a:p>
          <a:p>
            <a:pPr lvl="2"/>
            <a:endParaRPr lang="et-EE" dirty="0"/>
          </a:p>
          <a:p>
            <a:pPr lvl="0"/>
            <a:endParaRPr lang="et-EE" dirty="0"/>
          </a:p>
        </p:txBody>
      </p:sp>
      <p:sp>
        <p:nvSpPr>
          <p:cNvPr id="4" name="Text Placeholder 11">
            <a:extLst>
              <a:ext uri="{FF2B5EF4-FFF2-40B4-BE49-F238E27FC236}">
                <a16:creationId xmlns:a16="http://schemas.microsoft.com/office/drawing/2014/main" id="{D3B3BC33-8ABA-48F1-BFB4-DE482C7C785A}"/>
              </a:ext>
            </a:extLst>
          </p:cNvPr>
          <p:cNvSpPr>
            <a:spLocks noGrp="1"/>
          </p:cNvSpPr>
          <p:nvPr>
            <p:ph type="body" sz="quarter" idx="16" hasCustomPrompt="1"/>
          </p:nvPr>
        </p:nvSpPr>
        <p:spPr>
          <a:xfrm>
            <a:off x="2171700" y="1576024"/>
            <a:ext cx="8802241" cy="3940539"/>
          </a:xfrm>
          <a:prstGeom prst="rect">
            <a:avLst/>
          </a:prstGeom>
        </p:spPr>
        <p:txBody>
          <a:bodyPr lIns="0" tIns="0" rIns="0" bIns="0"/>
          <a:lstStyle>
            <a:lvl1pPr marL="285750" marR="0" indent="-285750" algn="l" defTabSz="914400" rtl="0" eaLnBrk="1" fontAlgn="auto" latinLnBrk="0" hangingPunct="1">
              <a:lnSpc>
                <a:spcPct val="100000"/>
              </a:lnSpc>
              <a:spcBef>
                <a:spcPts val="500"/>
              </a:spcBef>
              <a:spcAft>
                <a:spcPts val="0"/>
              </a:spcAft>
              <a:buClr>
                <a:schemeClr val="tx1"/>
              </a:buClr>
              <a:buSzTx/>
              <a:buFont typeface="Wingdings" panose="05000000000000000000" pitchFamily="2" charset="2"/>
              <a:buChar char="§"/>
              <a:tabLst/>
              <a:defRPr sz="1800" baseline="0">
                <a:solidFill>
                  <a:srgbClr val="332B60"/>
                </a:solidFill>
                <a:latin typeface="Verdana" charset="0"/>
              </a:defRPr>
            </a:lvl1pPr>
            <a:lvl2pPr marL="536575" indent="-263525">
              <a:lnSpc>
                <a:spcPct val="100000"/>
              </a:lnSpc>
              <a:spcBef>
                <a:spcPts val="500"/>
              </a:spcBef>
              <a:buClr>
                <a:schemeClr val="tx1"/>
              </a:buClr>
              <a:buFont typeface="Wingdings" panose="05000000000000000000" pitchFamily="2" charset="2"/>
              <a:buChar char="§"/>
              <a:defRPr sz="1600">
                <a:solidFill>
                  <a:srgbClr val="332B60"/>
                </a:solidFill>
              </a:defRPr>
            </a:lvl2pPr>
            <a:lvl3pPr marL="809625" indent="-273050">
              <a:lnSpc>
                <a:spcPct val="100000"/>
              </a:lnSpc>
              <a:spcBef>
                <a:spcPts val="500"/>
              </a:spcBef>
              <a:buClr>
                <a:schemeClr val="tx1"/>
              </a:buClr>
              <a:buFont typeface="Wingdings" panose="05000000000000000000" pitchFamily="2" charset="2"/>
              <a:buChar char="§"/>
              <a:defRPr sz="1400">
                <a:solidFill>
                  <a:srgbClr val="332B60"/>
                </a:solidFill>
              </a:defRPr>
            </a:lvl3pPr>
            <a:lvl4pPr marL="1600200" marR="0" indent="-790575"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200">
                <a:solidFill>
                  <a:srgbClr val="332B60"/>
                </a:solidFill>
              </a:defRPr>
            </a:lvl4pPr>
            <a:lvl5pPr marL="2057400" marR="0" indent="-536575"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0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teksti</a:t>
            </a:r>
          </a:p>
          <a:p>
            <a:pPr lvl="1"/>
            <a:r>
              <a:rPr lang="et-EE" dirty="0"/>
              <a:t>Redigeeri teksti</a:t>
            </a:r>
          </a:p>
          <a:p>
            <a:pPr lvl="2"/>
            <a:r>
              <a:rPr lang="et-EE" dirty="0"/>
              <a:t>Redigeeri teksti</a:t>
            </a:r>
          </a:p>
        </p:txBody>
      </p:sp>
    </p:spTree>
    <p:extLst>
      <p:ext uri="{BB962C8B-B14F-4D97-AF65-F5344CB8AC3E}">
        <p14:creationId xmlns:p14="http://schemas.microsoft.com/office/powerpoint/2010/main" val="2611767682"/>
      </p:ext>
    </p:extLst>
  </p:cSld>
  <p:clrMapOvr>
    <a:masterClrMapping/>
  </p:clrMapOvr>
  <p:extLst>
    <p:ext uri="{DCECCB84-F9BA-43D5-87BE-67443E8EF086}">
      <p15:sldGuideLst xmlns:p15="http://schemas.microsoft.com/office/powerpoint/2012/main">
        <p15:guide id="2" orient="horz" pos="1026" userDrawn="1">
          <p15:clr>
            <a:srgbClr val="FBAE40"/>
          </p15:clr>
        </p15:guide>
        <p15:guide id="3" pos="13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ulletid">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B5F7B326-813F-48FE-A89E-578AEFA0CE37}"/>
              </a:ext>
            </a:extLst>
          </p:cNvPr>
          <p:cNvSpPr>
            <a:spLocks noGrp="1"/>
          </p:cNvSpPr>
          <p:nvPr>
            <p:ph type="body" sz="quarter" idx="13" hasCustomPrompt="1"/>
          </p:nvPr>
        </p:nvSpPr>
        <p:spPr>
          <a:xfrm>
            <a:off x="479424" y="549275"/>
            <a:ext cx="10494517" cy="81088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4" name="Text Placeholder 11">
            <a:extLst>
              <a:ext uri="{FF2B5EF4-FFF2-40B4-BE49-F238E27FC236}">
                <a16:creationId xmlns:a16="http://schemas.microsoft.com/office/drawing/2014/main" id="{48AB3674-C39F-4DA6-97F2-B4A2C52D87C4}"/>
              </a:ext>
            </a:extLst>
          </p:cNvPr>
          <p:cNvSpPr>
            <a:spLocks noGrp="1"/>
          </p:cNvSpPr>
          <p:nvPr>
            <p:ph type="body" sz="quarter" idx="16" hasCustomPrompt="1"/>
          </p:nvPr>
        </p:nvSpPr>
        <p:spPr>
          <a:xfrm>
            <a:off x="2171700" y="1577500"/>
            <a:ext cx="8802241" cy="3939063"/>
          </a:xfrm>
          <a:prstGeom prst="rect">
            <a:avLst/>
          </a:prstGeom>
        </p:spPr>
        <p:txBody>
          <a:bodyPr lIns="0" tIns="0" rIns="0" bIns="0">
            <a:normAutofit/>
          </a:bodyPr>
          <a:lstStyle>
            <a:lvl1pPr marL="358775" marR="0" indent="-358775" algn="l" defTabSz="914400" rtl="0" eaLnBrk="1" fontAlgn="auto" latinLnBrk="0" hangingPunct="1">
              <a:lnSpc>
                <a:spcPct val="100000"/>
              </a:lnSpc>
              <a:spcBef>
                <a:spcPts val="1000"/>
              </a:spcBef>
              <a:spcAft>
                <a:spcPts val="0"/>
              </a:spcAft>
              <a:buClr>
                <a:schemeClr val="tx1"/>
              </a:buClr>
              <a:buSzTx/>
              <a:buFont typeface="Wingdings" panose="05000000000000000000" pitchFamily="2" charset="2"/>
              <a:buChar char="§"/>
              <a:tabLst/>
              <a:defRPr sz="1800" baseline="0">
                <a:solidFill>
                  <a:srgbClr val="332B60"/>
                </a:solidFill>
                <a:latin typeface="Verdana" charset="0"/>
              </a:defRPr>
            </a:lvl1pPr>
            <a:lvl2pPr marL="358775" indent="-358775">
              <a:lnSpc>
                <a:spcPct val="100000"/>
              </a:lnSpc>
              <a:buClr>
                <a:schemeClr val="tx1"/>
              </a:buClr>
              <a:buFont typeface="Wingdings" panose="05000000000000000000" pitchFamily="2" charset="2"/>
              <a:buChar char="§"/>
              <a:tabLst/>
              <a:defRPr sz="1800">
                <a:solidFill>
                  <a:srgbClr val="332B60"/>
                </a:solidFill>
              </a:defRPr>
            </a:lvl2pPr>
            <a:lvl3pPr marL="358775" indent="-358775">
              <a:lnSpc>
                <a:spcPct val="100000"/>
              </a:lnSpc>
              <a:buClr>
                <a:schemeClr val="tx1"/>
              </a:buClr>
              <a:buFont typeface="Wingdings" panose="05000000000000000000" pitchFamily="2" charset="2"/>
              <a:buChar char="§"/>
              <a:tabLst/>
              <a:defRPr sz="1800">
                <a:solidFill>
                  <a:srgbClr val="332B60"/>
                </a:solidFill>
              </a:defRPr>
            </a:lvl3pPr>
            <a:lvl4pPr marL="2057400" marR="0" indent="-205740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tab pos="444500" algn="l"/>
              </a:tabLst>
              <a:defRPr sz="1800">
                <a:solidFill>
                  <a:srgbClr val="332B60"/>
                </a:solidFill>
              </a:defRPr>
            </a:lvl4pPr>
            <a:lvl5pPr marL="2057400" marR="0" indent="-205740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tab pos="444500" algn="l"/>
              </a:tabLst>
              <a:defRPr sz="18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teksti</a:t>
            </a:r>
          </a:p>
          <a:p>
            <a:pPr lvl="1"/>
            <a:r>
              <a:rPr lang="et-EE" dirty="0"/>
              <a:t>Redigeeri teksti</a:t>
            </a:r>
          </a:p>
          <a:p>
            <a:pPr lvl="2"/>
            <a:r>
              <a:rPr lang="et-EE" dirty="0"/>
              <a:t>Redigeeri teksti</a:t>
            </a:r>
          </a:p>
        </p:txBody>
      </p:sp>
    </p:spTree>
    <p:extLst>
      <p:ext uri="{BB962C8B-B14F-4D97-AF65-F5344CB8AC3E}">
        <p14:creationId xmlns:p14="http://schemas.microsoft.com/office/powerpoint/2010/main" val="3639671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ja graafik">
    <p:spTree>
      <p:nvGrpSpPr>
        <p:cNvPr id="1" name=""/>
        <p:cNvGrpSpPr/>
        <p:nvPr/>
      </p:nvGrpSpPr>
      <p:grpSpPr>
        <a:xfrm>
          <a:off x="0" y="0"/>
          <a:ext cx="0" cy="0"/>
          <a:chOff x="0" y="0"/>
          <a:chExt cx="0" cy="0"/>
        </a:xfrm>
      </p:grpSpPr>
      <p:sp>
        <p:nvSpPr>
          <p:cNvPr id="11" name="Text Placeholder 9"/>
          <p:cNvSpPr>
            <a:spLocks noGrp="1"/>
          </p:cNvSpPr>
          <p:nvPr>
            <p:ph type="body" sz="quarter" idx="13" hasCustomPrompt="1"/>
          </p:nvPr>
        </p:nvSpPr>
        <p:spPr>
          <a:xfrm>
            <a:off x="479425" y="549275"/>
            <a:ext cx="10494517" cy="802772"/>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vl2pPr>
              <a:defRPr sz="2500"/>
            </a:lvl2pPr>
          </a:lstStyle>
          <a:p>
            <a:pPr lvl="0"/>
            <a:r>
              <a:rPr lang="et-EE" dirty="0"/>
              <a:t>Redigeeri juhtslaidi</a:t>
            </a:r>
          </a:p>
          <a:p>
            <a:pPr lvl="0"/>
            <a:r>
              <a:rPr lang="et-EE" dirty="0"/>
              <a:t>Vajadusel kahel real</a:t>
            </a:r>
            <a:endParaRPr lang="en-US" dirty="0"/>
          </a:p>
        </p:txBody>
      </p:sp>
      <p:sp>
        <p:nvSpPr>
          <p:cNvPr id="14" name="Chart Placeholder 13"/>
          <p:cNvSpPr>
            <a:spLocks noGrp="1"/>
          </p:cNvSpPr>
          <p:nvPr>
            <p:ph type="chart" sz="quarter" idx="15"/>
          </p:nvPr>
        </p:nvSpPr>
        <p:spPr>
          <a:xfrm>
            <a:off x="2180246" y="3119215"/>
            <a:ext cx="8802242" cy="2397349"/>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Diagrammi lisamiseks klõpsake ikooni</a:t>
            </a:r>
            <a:endParaRPr lang="en-US" noProof="0" dirty="0"/>
          </a:p>
        </p:txBody>
      </p:sp>
      <p:sp>
        <p:nvSpPr>
          <p:cNvPr id="16" name="Text Placeholder 15"/>
          <p:cNvSpPr>
            <a:spLocks noGrp="1"/>
          </p:cNvSpPr>
          <p:nvPr>
            <p:ph type="body" sz="quarter" idx="16" hasCustomPrompt="1"/>
          </p:nvPr>
        </p:nvSpPr>
        <p:spPr>
          <a:xfrm>
            <a:off x="2171700" y="2059533"/>
            <a:ext cx="8790444" cy="901807"/>
          </a:xfrm>
          <a:prstGeom prst="rect">
            <a:avLst/>
          </a:prstGeom>
        </p:spPr>
        <p:txBody>
          <a:bodyPr lIns="0" tIns="0" rIns="0" bIns="0"/>
          <a:lstStyle>
            <a:lvl1pPr marL="228600" indent="-228600">
              <a:lnSpc>
                <a:spcPct val="100000"/>
              </a:lnSpc>
              <a:spcBef>
                <a:spcPts val="500"/>
              </a:spcBef>
              <a:buClr>
                <a:schemeClr val="tx1"/>
              </a:buClr>
              <a:buFont typeface="Wingdings" panose="05000000000000000000" pitchFamily="2" charset="2"/>
              <a:buChar char="§"/>
              <a:defRPr sz="1800" baseline="0">
                <a:solidFill>
                  <a:srgbClr val="332B60"/>
                </a:solidFill>
                <a:latin typeface="Verdana" charset="0"/>
              </a:defRPr>
            </a:lvl1pPr>
            <a:lvl2pPr marL="538163" indent="-273050">
              <a:lnSpc>
                <a:spcPct val="100000"/>
              </a:lnSpc>
              <a:spcBef>
                <a:spcPts val="500"/>
              </a:spcBef>
              <a:buClr>
                <a:schemeClr val="tx1"/>
              </a:buClr>
              <a:buFont typeface="Wingdings" panose="05000000000000000000" pitchFamily="2" charset="2"/>
              <a:buChar char="§"/>
              <a:defRPr sz="1600">
                <a:solidFill>
                  <a:srgbClr val="332B60"/>
                </a:solidFill>
              </a:defRPr>
            </a:lvl2pPr>
            <a:lvl3pPr marL="803275" indent="-265113">
              <a:lnSpc>
                <a:spcPct val="100000"/>
              </a:lnSpc>
              <a:spcBef>
                <a:spcPts val="500"/>
              </a:spcBef>
              <a:buClr>
                <a:schemeClr val="tx1"/>
              </a:buClr>
              <a:buFont typeface="Wingdings" panose="05000000000000000000" pitchFamily="2" charset="2"/>
              <a:buChar char="§"/>
              <a:defRPr sz="1400">
                <a:solidFill>
                  <a:srgbClr val="332B60"/>
                </a:solidFill>
              </a:defRPr>
            </a:lvl3pPr>
            <a:lvl4pPr marL="1371600" indent="0">
              <a:buFont typeface="Verdana" panose="020B0604030504040204" pitchFamily="34" charset="0"/>
              <a:buNone/>
              <a:defRPr/>
            </a:lvl4pPr>
          </a:lstStyle>
          <a:p>
            <a:pPr lvl="0"/>
            <a:r>
              <a:rPr lang="et-EE" dirty="0"/>
              <a:t>Redigeeri teksti</a:t>
            </a:r>
          </a:p>
          <a:p>
            <a:pPr lvl="1"/>
            <a:r>
              <a:rPr lang="et-EE" dirty="0"/>
              <a:t>Redigeeri teksti</a:t>
            </a:r>
          </a:p>
          <a:p>
            <a:pPr lvl="2"/>
            <a:r>
              <a:rPr lang="et-EE" dirty="0"/>
              <a:t>Redigeeri teksti</a:t>
            </a:r>
          </a:p>
          <a:p>
            <a:pPr lvl="2"/>
            <a:endParaRPr lang="et-EE" dirty="0"/>
          </a:p>
        </p:txBody>
      </p:sp>
      <p:sp>
        <p:nvSpPr>
          <p:cNvPr id="7" name="Text Placeholder 11"/>
          <p:cNvSpPr>
            <a:spLocks noGrp="1"/>
          </p:cNvSpPr>
          <p:nvPr>
            <p:ph type="body" sz="quarter" idx="18"/>
          </p:nvPr>
        </p:nvSpPr>
        <p:spPr>
          <a:xfrm>
            <a:off x="2171700" y="1586046"/>
            <a:ext cx="8790444" cy="413669"/>
          </a:xfrm>
          <a:prstGeom prst="rect">
            <a:avLst/>
          </a:prstGeom>
        </p:spPr>
        <p:txBody>
          <a:bodyPr lIns="0" tIns="0" rIns="0" bIns="0"/>
          <a:lstStyle>
            <a:lvl1pPr marL="0" marR="0" indent="0" algn="l" defTabSz="914400" rtl="0" eaLnBrk="1" fontAlgn="auto" latinLnBrk="0" hangingPunct="1">
              <a:lnSpc>
                <a:spcPct val="100000"/>
              </a:lnSpc>
              <a:spcBef>
                <a:spcPts val="500"/>
              </a:spcBef>
              <a:spcAft>
                <a:spcPts val="0"/>
              </a:spcAft>
              <a:buClrTx/>
              <a:buSzTx/>
              <a:buFont typeface="Wingdings" panose="05000000000000000000" pitchFamily="2" charset="2"/>
              <a:buNone/>
              <a:tabLst/>
              <a:defRPr sz="1800" baseline="0">
                <a:solidFill>
                  <a:srgbClr val="332B60"/>
                </a:solidFill>
                <a:latin typeface="Verdana" charset="0"/>
              </a:defRPr>
            </a:lvl1pPr>
          </a:lstStyle>
          <a:p>
            <a:pPr lvl="0"/>
            <a:r>
              <a:rPr lang="et-EE" dirty="0"/>
              <a:t>Redigeeri juhtslaidi tekstilaade</a:t>
            </a:r>
          </a:p>
        </p:txBody>
      </p:sp>
    </p:spTree>
    <p:extLst>
      <p:ext uri="{BB962C8B-B14F-4D97-AF65-F5344CB8AC3E}">
        <p14:creationId xmlns:p14="http://schemas.microsoft.com/office/powerpoint/2010/main" val="4102421693"/>
      </p:ext>
    </p:extLst>
  </p:cSld>
  <p:clrMapOvr>
    <a:masterClrMapping/>
  </p:clrMapOvr>
  <p:extLst>
    <p:ext uri="{DCECCB84-F9BA-43D5-87BE-67443E8EF086}">
      <p15:sldGuideLst xmlns:p15="http://schemas.microsoft.com/office/powerpoint/2012/main">
        <p15:guide id="2" orient="horz" pos="1026" userDrawn="1">
          <p15:clr>
            <a:srgbClr val="FBAE40"/>
          </p15:clr>
        </p15:guide>
        <p15:guide id="3" orient="horz" pos="399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lt">
    <p:spTree>
      <p:nvGrpSpPr>
        <p:cNvPr id="1" name=""/>
        <p:cNvGrpSpPr/>
        <p:nvPr/>
      </p:nvGrpSpPr>
      <p:grpSpPr>
        <a:xfrm>
          <a:off x="0" y="0"/>
          <a:ext cx="0" cy="0"/>
          <a:chOff x="0" y="0"/>
          <a:chExt cx="0" cy="0"/>
        </a:xfrm>
      </p:grpSpPr>
      <p:sp>
        <p:nvSpPr>
          <p:cNvPr id="11" name="Text Placeholder 9"/>
          <p:cNvSpPr>
            <a:spLocks noGrp="1"/>
          </p:cNvSpPr>
          <p:nvPr>
            <p:ph type="body" sz="quarter" idx="13" hasCustomPrompt="1"/>
          </p:nvPr>
        </p:nvSpPr>
        <p:spPr>
          <a:xfrm>
            <a:off x="479424" y="549275"/>
            <a:ext cx="10656887" cy="810887"/>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12" name="Text Placeholder 11"/>
          <p:cNvSpPr>
            <a:spLocks noGrp="1"/>
          </p:cNvSpPr>
          <p:nvPr>
            <p:ph type="body" sz="quarter" idx="14"/>
          </p:nvPr>
        </p:nvSpPr>
        <p:spPr>
          <a:xfrm>
            <a:off x="2180246" y="1586047"/>
            <a:ext cx="8964612" cy="388032"/>
          </a:xfrm>
          <a:prstGeom prst="rect">
            <a:avLst/>
          </a:prstGeom>
        </p:spPr>
        <p:txBody>
          <a:bodyPr lIns="0" tIns="0" rIns="0" bIns="0"/>
          <a:lstStyle>
            <a:lvl1pPr marL="228600" marR="0" indent="-228600" algn="l" defTabSz="914400" rtl="0" eaLnBrk="1" fontAlgn="auto" latinLnBrk="0" hangingPunct="1">
              <a:lnSpc>
                <a:spcPct val="100000"/>
              </a:lnSpc>
              <a:spcBef>
                <a:spcPts val="500"/>
              </a:spcBef>
              <a:spcAft>
                <a:spcPts val="0"/>
              </a:spcAft>
              <a:buClrTx/>
              <a:buSzTx/>
              <a:buFont typeface="Arial"/>
              <a:buNone/>
              <a:tabLst/>
              <a:defRPr sz="1800" baseline="0">
                <a:solidFill>
                  <a:srgbClr val="332B60"/>
                </a:solidFill>
                <a:latin typeface="Verdana" charset="0"/>
              </a:defRPr>
            </a:lvl1pPr>
          </a:lstStyle>
          <a:p>
            <a:pPr lvl="0"/>
            <a:r>
              <a:rPr lang="et-EE" dirty="0"/>
              <a:t>Redigeeri juhtslaidi tekstilaade</a:t>
            </a:r>
          </a:p>
        </p:txBody>
      </p:sp>
      <p:sp>
        <p:nvSpPr>
          <p:cNvPr id="3" name="Picture Placeholder 2"/>
          <p:cNvSpPr>
            <a:spLocks noGrp="1"/>
          </p:cNvSpPr>
          <p:nvPr>
            <p:ph type="pic" sz="quarter" idx="16"/>
          </p:nvPr>
        </p:nvSpPr>
        <p:spPr>
          <a:xfrm>
            <a:off x="2180246" y="2110812"/>
            <a:ext cx="8964613" cy="3405752"/>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latin typeface="+mn-lt"/>
              </a:defRPr>
            </a:lvl1pPr>
          </a:lstStyle>
          <a:p>
            <a:pPr lvl="0"/>
            <a:r>
              <a:rPr lang="et-EE" noProof="0" dirty="0"/>
              <a:t>Pildi lisamiseks klõpsake ikooni</a:t>
            </a:r>
            <a:endParaRPr lang="en-US" noProof="0" dirty="0"/>
          </a:p>
        </p:txBody>
      </p:sp>
    </p:spTree>
    <p:extLst>
      <p:ext uri="{BB962C8B-B14F-4D97-AF65-F5344CB8AC3E}">
        <p14:creationId xmlns:p14="http://schemas.microsoft.com/office/powerpoint/2010/main" val="2335592993"/>
      </p:ext>
    </p:extLst>
  </p:cSld>
  <p:clrMapOvr>
    <a:masterClrMapping/>
  </p:clrMapOvr>
  <p:extLst>
    <p:ext uri="{DCECCB84-F9BA-43D5-87BE-67443E8EF086}">
      <p15:sldGuideLst xmlns:p15="http://schemas.microsoft.com/office/powerpoint/2012/main">
        <p15:guide id="2" orient="horz" pos="3997" userDrawn="1">
          <p15:clr>
            <a:srgbClr val="FBAE40"/>
          </p15:clr>
        </p15:guide>
        <p15:guide id="3" orient="horz" pos="102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ja graafik 2">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479427" y="549275"/>
            <a:ext cx="6109380" cy="75522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12" name="Chart Placeholder 13"/>
          <p:cNvSpPr>
            <a:spLocks noGrp="1"/>
          </p:cNvSpPr>
          <p:nvPr>
            <p:ph type="chart" sz="quarter" idx="15"/>
          </p:nvPr>
        </p:nvSpPr>
        <p:spPr>
          <a:xfrm>
            <a:off x="6888163" y="557822"/>
            <a:ext cx="4248151" cy="4958741"/>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latin typeface="+mn-lt"/>
              </a:defRPr>
            </a:lvl1pPr>
          </a:lstStyle>
          <a:p>
            <a:pPr lvl="0"/>
            <a:r>
              <a:rPr lang="et-EE" noProof="0" dirty="0"/>
              <a:t>Diagrammi lisamiseks klõpsake ikooni</a:t>
            </a:r>
            <a:endParaRPr lang="en-US" noProof="0" dirty="0"/>
          </a:p>
        </p:txBody>
      </p:sp>
      <p:sp>
        <p:nvSpPr>
          <p:cNvPr id="17" name="Text Placeholder 11"/>
          <p:cNvSpPr>
            <a:spLocks noGrp="1"/>
          </p:cNvSpPr>
          <p:nvPr>
            <p:ph type="body" sz="quarter" idx="16" hasCustomPrompt="1"/>
          </p:nvPr>
        </p:nvSpPr>
        <p:spPr>
          <a:xfrm>
            <a:off x="2171700" y="1577500"/>
            <a:ext cx="4351731" cy="3939063"/>
          </a:xfrm>
          <a:prstGeom prst="rect">
            <a:avLst/>
          </a:prstGeom>
        </p:spPr>
        <p:txBody>
          <a:bodyPr lIns="0" tIns="0" rIns="0" bIns="0"/>
          <a:lstStyle>
            <a:lvl1pPr marL="285750" marR="0" indent="-285750" algn="l" defTabSz="914400" rtl="0" eaLnBrk="1" fontAlgn="auto" latinLnBrk="0" hangingPunct="1">
              <a:lnSpc>
                <a:spcPct val="100000"/>
              </a:lnSpc>
              <a:spcBef>
                <a:spcPts val="500"/>
              </a:spcBef>
              <a:spcAft>
                <a:spcPts val="0"/>
              </a:spcAft>
              <a:buClr>
                <a:schemeClr val="tx1"/>
              </a:buClr>
              <a:buSzTx/>
              <a:buFont typeface="Wingdings" panose="05000000000000000000" pitchFamily="2" charset="2"/>
              <a:buChar char="§"/>
              <a:tabLst/>
              <a:defRPr sz="1800" baseline="0">
                <a:solidFill>
                  <a:srgbClr val="332B60"/>
                </a:solidFill>
                <a:latin typeface="Verdana" charset="0"/>
              </a:defRPr>
            </a:lvl1pPr>
            <a:lvl2pPr marL="538163" indent="-273050">
              <a:lnSpc>
                <a:spcPct val="100000"/>
              </a:lnSpc>
              <a:spcBef>
                <a:spcPts val="500"/>
              </a:spcBef>
              <a:buClr>
                <a:schemeClr val="tx1"/>
              </a:buClr>
              <a:buFont typeface="Wingdings" panose="05000000000000000000" pitchFamily="2" charset="2"/>
              <a:buChar char="§"/>
              <a:defRPr sz="1600">
                <a:solidFill>
                  <a:srgbClr val="332B60"/>
                </a:solidFill>
              </a:defRPr>
            </a:lvl2pPr>
            <a:lvl3pPr marL="803275" indent="-265113">
              <a:lnSpc>
                <a:spcPct val="100000"/>
              </a:lnSpc>
              <a:spcBef>
                <a:spcPts val="500"/>
              </a:spcBef>
              <a:buClr>
                <a:schemeClr val="tx1"/>
              </a:buClr>
              <a:buFont typeface="Wingdings" panose="05000000000000000000" pitchFamily="2" charset="2"/>
              <a:buChar char="§"/>
              <a:defRPr sz="1400">
                <a:solidFill>
                  <a:srgbClr val="332B60"/>
                </a:solidFill>
              </a:defRPr>
            </a:lvl3pPr>
            <a:lvl4pPr marL="1600200" marR="0" indent="-285750"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200">
                <a:solidFill>
                  <a:srgbClr val="332B60"/>
                </a:solidFill>
              </a:defRPr>
            </a:lvl4pPr>
            <a:lvl5pPr marL="2057400" marR="0" indent="-285750" algn="l" defTabSz="914400" rtl="0" eaLnBrk="1" fontAlgn="base" latinLnBrk="0" hangingPunct="1">
              <a:lnSpc>
                <a:spcPct val="100000"/>
              </a:lnSpc>
              <a:spcBef>
                <a:spcPts val="500"/>
              </a:spcBef>
              <a:spcAft>
                <a:spcPct val="0"/>
              </a:spcAft>
              <a:buClr>
                <a:schemeClr val="tx1"/>
              </a:buClr>
              <a:buSzTx/>
              <a:buFont typeface="Wingdings" panose="05000000000000000000" pitchFamily="2" charset="2"/>
              <a:buChar char="§"/>
              <a:tabLst/>
              <a:defRPr sz="10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teksti</a:t>
            </a:r>
          </a:p>
          <a:p>
            <a:pPr lvl="1"/>
            <a:r>
              <a:rPr lang="et-EE" dirty="0"/>
              <a:t>Redigeeri teksti</a:t>
            </a:r>
          </a:p>
          <a:p>
            <a:pPr lvl="2"/>
            <a:r>
              <a:rPr lang="et-EE" dirty="0"/>
              <a:t>Redigeeri teksti</a:t>
            </a:r>
          </a:p>
          <a:p>
            <a:pPr marL="2057400" marR="0" lvl="4"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endParaRPr lang="et-EE" dirty="0"/>
          </a:p>
        </p:txBody>
      </p:sp>
    </p:spTree>
    <p:extLst>
      <p:ext uri="{BB962C8B-B14F-4D97-AF65-F5344CB8AC3E}">
        <p14:creationId xmlns:p14="http://schemas.microsoft.com/office/powerpoint/2010/main" val="1097222815"/>
      </p:ext>
    </p:extLst>
  </p:cSld>
  <p:clrMapOvr>
    <a:masterClrMapping/>
  </p:clrMapOvr>
  <p:extLst>
    <p:ext uri="{DCECCB84-F9BA-43D5-87BE-67443E8EF086}">
      <p15:sldGuideLst xmlns:p15="http://schemas.microsoft.com/office/powerpoint/2012/main">
        <p15:guide id="1" pos="433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ja pilt">
    <p:spTree>
      <p:nvGrpSpPr>
        <p:cNvPr id="1" name=""/>
        <p:cNvGrpSpPr/>
        <p:nvPr/>
      </p:nvGrpSpPr>
      <p:grpSpPr>
        <a:xfrm>
          <a:off x="0" y="0"/>
          <a:ext cx="0" cy="0"/>
          <a:chOff x="0" y="0"/>
          <a:chExt cx="0" cy="0"/>
        </a:xfrm>
      </p:grpSpPr>
      <p:sp>
        <p:nvSpPr>
          <p:cNvPr id="12" name="Text Placeholder 9"/>
          <p:cNvSpPr>
            <a:spLocks noGrp="1"/>
          </p:cNvSpPr>
          <p:nvPr>
            <p:ph type="body" sz="quarter" idx="13" hasCustomPrompt="1"/>
          </p:nvPr>
        </p:nvSpPr>
        <p:spPr>
          <a:xfrm>
            <a:off x="479425" y="549275"/>
            <a:ext cx="6044006" cy="75522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vl2pPr>
              <a:defRPr sz="2200" b="1" i="0"/>
            </a:lvl2pPr>
          </a:lstStyle>
          <a:p>
            <a:pPr lvl="0"/>
            <a:r>
              <a:rPr lang="et-EE" dirty="0"/>
              <a:t>Redigeeri juhtslaidi</a:t>
            </a:r>
          </a:p>
          <a:p>
            <a:pPr lvl="0"/>
            <a:r>
              <a:rPr lang="et-EE" dirty="0"/>
              <a:t>Vajadusel kahel real</a:t>
            </a:r>
            <a:endParaRPr lang="en-US" dirty="0"/>
          </a:p>
        </p:txBody>
      </p:sp>
      <p:sp>
        <p:nvSpPr>
          <p:cNvPr id="20" name="Picture Placeholder 19"/>
          <p:cNvSpPr>
            <a:spLocks noGrp="1"/>
          </p:cNvSpPr>
          <p:nvPr>
            <p:ph type="pic" sz="quarter" idx="17"/>
          </p:nvPr>
        </p:nvSpPr>
        <p:spPr>
          <a:xfrm>
            <a:off x="6888163" y="558068"/>
            <a:ext cx="4248151" cy="4958496"/>
          </a:xfrm>
          <a:prstGeom prst="rect">
            <a:avLst/>
          </a:prstGeom>
        </p:spPr>
        <p:txBody>
          <a:bodyPr/>
          <a:lstStyle>
            <a:lvl1pPr marL="285750" indent="-28575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
        <p:nvSpPr>
          <p:cNvPr id="8" name="Text Placeholder 11"/>
          <p:cNvSpPr>
            <a:spLocks noGrp="1"/>
          </p:cNvSpPr>
          <p:nvPr>
            <p:ph type="body" sz="quarter" idx="16" hasCustomPrompt="1"/>
          </p:nvPr>
        </p:nvSpPr>
        <p:spPr>
          <a:xfrm>
            <a:off x="12394113" y="1628777"/>
            <a:ext cx="4351731" cy="4140199"/>
          </a:xfrm>
          <a:prstGeom prst="rect">
            <a:avLst/>
          </a:prstGeom>
        </p:spPr>
        <p:txBody>
          <a:bodyPr lIns="0" tIns="0" rIns="0" bIns="0"/>
          <a:lstStyle>
            <a:lvl1pPr marL="285750" marR="0" indent="-285750" algn="l" defTabSz="914400" rtl="0" eaLnBrk="1" fontAlgn="auto" latinLnBrk="0" hangingPunct="1">
              <a:lnSpc>
                <a:spcPct val="90000"/>
              </a:lnSpc>
              <a:spcBef>
                <a:spcPts val="1000"/>
              </a:spcBef>
              <a:spcAft>
                <a:spcPts val="0"/>
              </a:spcAft>
              <a:buClr>
                <a:srgbClr val="E4067E"/>
              </a:buClr>
              <a:buSzTx/>
              <a:buFont typeface="Wingdings" panose="05000000000000000000" pitchFamily="2" charset="2"/>
              <a:buChar char="§"/>
              <a:tabLst/>
              <a:defRPr sz="1800" baseline="0">
                <a:solidFill>
                  <a:srgbClr val="332B60"/>
                </a:solidFill>
                <a:latin typeface="Verdana" charset="0"/>
              </a:defRPr>
            </a:lvl1pPr>
            <a:lvl2pPr marL="685800" indent="-228600">
              <a:buClr>
                <a:srgbClr val="E4067E"/>
              </a:buClr>
              <a:buFont typeface="Wingdings" panose="05000000000000000000" pitchFamily="2" charset="2"/>
              <a:buChar char="§"/>
              <a:defRPr sz="1800">
                <a:solidFill>
                  <a:srgbClr val="332B60"/>
                </a:solidFill>
              </a:defRPr>
            </a:lvl2pPr>
            <a:lvl3pPr marL="1143000" indent="-228600">
              <a:buClr>
                <a:srgbClr val="E4067E"/>
              </a:buClr>
              <a:buFont typeface="Wingdings" panose="05000000000000000000" pitchFamily="2" charset="2"/>
              <a:buChar char="§"/>
              <a:defRPr sz="1800">
                <a:solidFill>
                  <a:srgbClr val="332B60"/>
                </a:solidFill>
              </a:defRPr>
            </a:lvl3pPr>
            <a:lvl4pPr marL="16002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4pPr>
            <a:lvl5pPr marL="20574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juhtslaidi tekstilaade</a:t>
            </a:r>
          </a:p>
          <a:p>
            <a:pPr lvl="1"/>
            <a:r>
              <a:rPr lang="et-EE" dirty="0"/>
              <a:t>Redigeeri teksti</a:t>
            </a:r>
          </a:p>
          <a:p>
            <a:pPr lvl="2"/>
            <a:r>
              <a:rPr lang="et-EE" dirty="0"/>
              <a:t>Redigeeri teksti</a:t>
            </a:r>
          </a:p>
          <a:p>
            <a:pPr marL="1600200" marR="0" lvl="3"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r>
              <a:rPr lang="et-EE" dirty="0"/>
              <a:t>Redigeeri teksti</a:t>
            </a:r>
          </a:p>
          <a:p>
            <a:pPr marL="2057400" marR="0" lvl="4"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r>
              <a:rPr lang="et-EE" dirty="0"/>
              <a:t>Redigeeri teksti</a:t>
            </a:r>
          </a:p>
          <a:p>
            <a:pPr marL="2514600" marR="0" lvl="5"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r>
              <a:rPr lang="et-EE" dirty="0"/>
              <a:t>Redigeeri teksti</a:t>
            </a:r>
          </a:p>
          <a:p>
            <a:pPr marL="2971800" marR="0" lvl="6"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a:pPr>
            <a:r>
              <a:rPr lang="et-EE" dirty="0"/>
              <a:t>Redigeeri teksti </a:t>
            </a:r>
          </a:p>
        </p:txBody>
      </p:sp>
      <p:sp>
        <p:nvSpPr>
          <p:cNvPr id="5" name="Text Placeholder 11">
            <a:extLst>
              <a:ext uri="{FF2B5EF4-FFF2-40B4-BE49-F238E27FC236}">
                <a16:creationId xmlns:a16="http://schemas.microsoft.com/office/drawing/2014/main" id="{D650766A-072E-4409-BD86-07610A213983}"/>
              </a:ext>
            </a:extLst>
          </p:cNvPr>
          <p:cNvSpPr>
            <a:spLocks noGrp="1"/>
          </p:cNvSpPr>
          <p:nvPr>
            <p:ph type="body" sz="quarter" idx="18" hasCustomPrompt="1"/>
          </p:nvPr>
        </p:nvSpPr>
        <p:spPr>
          <a:xfrm>
            <a:off x="2180492" y="1576026"/>
            <a:ext cx="4351731" cy="3940538"/>
          </a:xfrm>
          <a:prstGeom prst="rect">
            <a:avLst/>
          </a:prstGeom>
        </p:spPr>
        <p:txBody>
          <a:bodyPr lIns="0" tIns="0" rIns="0" bIns="0"/>
          <a:lstStyle>
            <a:lvl1pPr marL="285750" marR="0" indent="-285750" algn="l" defTabSz="914400" rtl="0" eaLnBrk="1" fontAlgn="auto" latinLnBrk="0" hangingPunct="1">
              <a:lnSpc>
                <a:spcPct val="100000"/>
              </a:lnSpc>
              <a:spcBef>
                <a:spcPts val="500"/>
              </a:spcBef>
              <a:spcAft>
                <a:spcPts val="0"/>
              </a:spcAft>
              <a:buClr>
                <a:schemeClr val="tx1"/>
              </a:buClr>
              <a:buSzTx/>
              <a:buFont typeface="Wingdings" panose="05000000000000000000" pitchFamily="2" charset="2"/>
              <a:buChar char="§"/>
              <a:tabLst/>
              <a:defRPr sz="1800" baseline="0">
                <a:solidFill>
                  <a:srgbClr val="332B60"/>
                </a:solidFill>
                <a:latin typeface="Verdana" charset="0"/>
              </a:defRPr>
            </a:lvl1pPr>
            <a:lvl2pPr marL="536575" indent="-263525">
              <a:lnSpc>
                <a:spcPct val="100000"/>
              </a:lnSpc>
              <a:spcBef>
                <a:spcPts val="500"/>
              </a:spcBef>
              <a:buClr>
                <a:schemeClr val="tx1"/>
              </a:buClr>
              <a:buFont typeface="Wingdings" panose="05000000000000000000" pitchFamily="2" charset="2"/>
              <a:buChar char="§"/>
              <a:defRPr sz="1600">
                <a:solidFill>
                  <a:srgbClr val="332B60"/>
                </a:solidFill>
              </a:defRPr>
            </a:lvl2pPr>
            <a:lvl3pPr marL="809625" indent="-273050">
              <a:lnSpc>
                <a:spcPct val="100000"/>
              </a:lnSpc>
              <a:spcBef>
                <a:spcPts val="500"/>
              </a:spcBef>
              <a:buClr>
                <a:schemeClr val="tx1"/>
              </a:buClr>
              <a:buFont typeface="Wingdings" panose="05000000000000000000" pitchFamily="2" charset="2"/>
              <a:buChar char="§"/>
              <a:defRPr sz="1400">
                <a:solidFill>
                  <a:srgbClr val="332B60"/>
                </a:solidFill>
              </a:defRPr>
            </a:lvl3pPr>
            <a:lvl4pPr marL="1600200" marR="0" indent="-790575"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200">
                <a:solidFill>
                  <a:srgbClr val="332B60"/>
                </a:solidFill>
              </a:defRPr>
            </a:lvl4pPr>
            <a:lvl5pPr marL="2057400" marR="0" indent="-285750" algn="l" defTabSz="914400" rtl="0" eaLnBrk="1" fontAlgn="base" latinLnBrk="0" hangingPunct="1">
              <a:lnSpc>
                <a:spcPct val="100000"/>
              </a:lnSpc>
              <a:spcBef>
                <a:spcPts val="500"/>
              </a:spcBef>
              <a:spcAft>
                <a:spcPct val="0"/>
              </a:spcAft>
              <a:buClr>
                <a:srgbClr val="E4067E"/>
              </a:buClr>
              <a:buSzTx/>
              <a:buFont typeface="Wingdings" panose="05000000000000000000" pitchFamily="2" charset="2"/>
              <a:buChar char="§"/>
              <a:tabLst/>
              <a:defRPr sz="1000">
                <a:solidFill>
                  <a:srgbClr val="332B60"/>
                </a:solidFill>
              </a:defRPr>
            </a:lvl5pPr>
            <a:lvl6pPr marL="25146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6pPr>
            <a:lvl7pPr marL="2971800" marR="0" indent="-285750" algn="l" defTabSz="914400" rtl="0" eaLnBrk="1" fontAlgn="base" latinLnBrk="0" hangingPunct="1">
              <a:lnSpc>
                <a:spcPct val="90000"/>
              </a:lnSpc>
              <a:spcBef>
                <a:spcPts val="500"/>
              </a:spcBef>
              <a:spcAft>
                <a:spcPct val="0"/>
              </a:spcAft>
              <a:buClr>
                <a:srgbClr val="E4067E"/>
              </a:buClr>
              <a:buSzTx/>
              <a:buFont typeface="Wingdings" panose="05000000000000000000" pitchFamily="2" charset="2"/>
              <a:buChar char="§"/>
              <a:tabLst/>
              <a:defRPr sz="1800">
                <a:solidFill>
                  <a:srgbClr val="332B60"/>
                </a:solidFill>
              </a:defRPr>
            </a:lvl7pPr>
          </a:lstStyle>
          <a:p>
            <a:pPr lvl="0"/>
            <a:r>
              <a:rPr lang="et-EE" dirty="0"/>
              <a:t>Redigeeri teksti</a:t>
            </a:r>
          </a:p>
          <a:p>
            <a:pPr lvl="1"/>
            <a:r>
              <a:rPr lang="et-EE" dirty="0"/>
              <a:t>Redigeeri teksti</a:t>
            </a:r>
          </a:p>
          <a:p>
            <a:pPr lvl="2"/>
            <a:r>
              <a:rPr lang="et-EE" dirty="0"/>
              <a:t>Redigeeri teksti</a:t>
            </a:r>
          </a:p>
        </p:txBody>
      </p:sp>
    </p:spTree>
    <p:extLst>
      <p:ext uri="{BB962C8B-B14F-4D97-AF65-F5344CB8AC3E}">
        <p14:creationId xmlns:p14="http://schemas.microsoft.com/office/powerpoint/2010/main" val="239501077"/>
      </p:ext>
    </p:extLst>
  </p:cSld>
  <p:clrMapOvr>
    <a:masterClrMapping/>
  </p:clrMapOvr>
  <p:extLst>
    <p:ext uri="{DCECCB84-F9BA-43D5-87BE-67443E8EF086}">
      <p15:sldGuideLst xmlns:p15="http://schemas.microsoft.com/office/powerpoint/2012/main">
        <p15:guide id="1" pos="433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graafikut">
    <p:spTree>
      <p:nvGrpSpPr>
        <p:cNvPr id="1" name=""/>
        <p:cNvGrpSpPr/>
        <p:nvPr/>
      </p:nvGrpSpPr>
      <p:grpSpPr>
        <a:xfrm>
          <a:off x="0" y="0"/>
          <a:ext cx="0" cy="0"/>
          <a:chOff x="0" y="0"/>
          <a:chExt cx="0" cy="0"/>
        </a:xfrm>
      </p:grpSpPr>
      <p:sp>
        <p:nvSpPr>
          <p:cNvPr id="14" name="Text Placeholder 11"/>
          <p:cNvSpPr>
            <a:spLocks noGrp="1"/>
          </p:cNvSpPr>
          <p:nvPr>
            <p:ph type="body" sz="quarter" idx="17" hasCustomPrompt="1"/>
          </p:nvPr>
        </p:nvSpPr>
        <p:spPr>
          <a:xfrm>
            <a:off x="2171700" y="5204390"/>
            <a:ext cx="4351731" cy="312174"/>
          </a:xfrm>
          <a:prstGeom prst="rect">
            <a:avLst/>
          </a:prstGeom>
        </p:spPr>
        <p:txBody>
          <a:bodyPr lIns="0" tIns="0" rIns="0" bIns="0">
            <a:normAutofit/>
          </a:bodyPr>
          <a:lstStyle>
            <a:lvl1pPr marL="228600" marR="0" indent="-228600" algn="l" defTabSz="914400" rtl="0" eaLnBrk="1" fontAlgn="auto" latinLnBrk="0" hangingPunct="1">
              <a:lnSpc>
                <a:spcPct val="100000"/>
              </a:lnSpc>
              <a:spcBef>
                <a:spcPts val="500"/>
              </a:spcBef>
              <a:spcAft>
                <a:spcPts val="0"/>
              </a:spcAft>
              <a:buClrTx/>
              <a:buSzTx/>
              <a:buFont typeface="Arial"/>
              <a:buNone/>
              <a:tabLst/>
              <a:defRPr sz="1600" baseline="0">
                <a:solidFill>
                  <a:srgbClr val="332B60"/>
                </a:solidFill>
                <a:latin typeface="Verdana" charset="0"/>
              </a:defRPr>
            </a:lvl1pPr>
          </a:lstStyle>
          <a:p>
            <a:pPr lvl="0"/>
            <a:r>
              <a:rPr lang="et-EE" dirty="0"/>
              <a:t>Redigeeri juhtslaidi tekstilaade</a:t>
            </a:r>
          </a:p>
        </p:txBody>
      </p:sp>
      <p:sp>
        <p:nvSpPr>
          <p:cNvPr id="8" name="Text Placeholder 9"/>
          <p:cNvSpPr>
            <a:spLocks noGrp="1"/>
          </p:cNvSpPr>
          <p:nvPr>
            <p:ph type="body" sz="quarter" idx="13" hasCustomPrompt="1"/>
          </p:nvPr>
        </p:nvSpPr>
        <p:spPr>
          <a:xfrm>
            <a:off x="479425" y="558471"/>
            <a:ext cx="10656888" cy="755228"/>
          </a:xfrm>
          <a:prstGeom prst="rect">
            <a:avLst/>
          </a:prstGeom>
        </p:spPr>
        <p:txBody>
          <a:bodyPr lIns="0" tIns="0" rIns="0" bIns="0"/>
          <a:lstStyle>
            <a:lvl1pPr marL="0" marR="0" indent="0" algn="l" defTabSz="914400" rtl="0" eaLnBrk="1" fontAlgn="auto" latinLnBrk="0" hangingPunct="1">
              <a:lnSpc>
                <a:spcPct val="100000"/>
              </a:lnSpc>
              <a:spcBef>
                <a:spcPts val="0"/>
              </a:spcBef>
              <a:spcAft>
                <a:spcPts val="0"/>
              </a:spcAft>
              <a:buClrTx/>
              <a:buSzTx/>
              <a:buFont typeface="Arial"/>
              <a:buNone/>
              <a:tabLst/>
              <a:defRPr sz="2200" b="1" i="0" cap="all" baseline="0">
                <a:solidFill>
                  <a:schemeClr val="tx1"/>
                </a:solidFill>
                <a:latin typeface="Verdana" charset="0"/>
              </a:defRPr>
            </a:lvl1pPr>
          </a:lstStyle>
          <a:p>
            <a:pPr lvl="0"/>
            <a:r>
              <a:rPr lang="et-EE" dirty="0"/>
              <a:t>Redigeeri juhtslaidi</a:t>
            </a:r>
          </a:p>
          <a:p>
            <a:pPr lvl="0"/>
            <a:r>
              <a:rPr lang="et-EE" dirty="0"/>
              <a:t>Vajadusel kahel real</a:t>
            </a:r>
            <a:endParaRPr lang="en-US" dirty="0"/>
          </a:p>
        </p:txBody>
      </p:sp>
      <p:sp>
        <p:nvSpPr>
          <p:cNvPr id="20" name="Text Placeholder 11"/>
          <p:cNvSpPr>
            <a:spLocks noGrp="1"/>
          </p:cNvSpPr>
          <p:nvPr>
            <p:ph type="body" sz="quarter" idx="21"/>
          </p:nvPr>
        </p:nvSpPr>
        <p:spPr>
          <a:xfrm>
            <a:off x="6888164" y="5204389"/>
            <a:ext cx="4248542" cy="312175"/>
          </a:xfrm>
          <a:prstGeom prst="rect">
            <a:avLst/>
          </a:prstGeom>
        </p:spPr>
        <p:txBody>
          <a:bodyPr lIns="0" tIns="0" rIns="0" bIns="0">
            <a:normAutofit/>
          </a:bodyPr>
          <a:lstStyle>
            <a:lvl1pPr marL="228600" marR="0" indent="-228600" algn="l" defTabSz="914400" rtl="0" eaLnBrk="1" fontAlgn="auto" latinLnBrk="0" hangingPunct="1">
              <a:lnSpc>
                <a:spcPct val="100000"/>
              </a:lnSpc>
              <a:spcBef>
                <a:spcPts val="500"/>
              </a:spcBef>
              <a:spcAft>
                <a:spcPts val="0"/>
              </a:spcAft>
              <a:buClrTx/>
              <a:buSzTx/>
              <a:buFont typeface="Arial"/>
              <a:buNone/>
              <a:tabLst/>
              <a:defRPr sz="1600" baseline="0">
                <a:solidFill>
                  <a:srgbClr val="332B60"/>
                </a:solidFill>
                <a:latin typeface="Verdana" charset="0"/>
              </a:defRPr>
            </a:lvl1pPr>
          </a:lstStyle>
          <a:p>
            <a:pPr lvl="0"/>
            <a:r>
              <a:rPr lang="et-EE" dirty="0"/>
              <a:t>Redigeeri juhtslaidi tekstilaade</a:t>
            </a:r>
          </a:p>
        </p:txBody>
      </p:sp>
      <p:sp>
        <p:nvSpPr>
          <p:cNvPr id="3" name="Chart Placeholder 2"/>
          <p:cNvSpPr>
            <a:spLocks noGrp="1"/>
          </p:cNvSpPr>
          <p:nvPr>
            <p:ph type="chart" sz="quarter" idx="22"/>
          </p:nvPr>
        </p:nvSpPr>
        <p:spPr>
          <a:xfrm>
            <a:off x="2180247" y="1637322"/>
            <a:ext cx="4351338" cy="3336330"/>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Diagrammi lisamiseks klõpsake ikooni</a:t>
            </a:r>
            <a:endParaRPr lang="en-US" noProof="0" dirty="0"/>
          </a:p>
        </p:txBody>
      </p:sp>
      <p:sp>
        <p:nvSpPr>
          <p:cNvPr id="5" name="Chart Placeholder 4"/>
          <p:cNvSpPr>
            <a:spLocks noGrp="1"/>
          </p:cNvSpPr>
          <p:nvPr>
            <p:ph type="chart" sz="quarter" idx="23" hasCustomPrompt="1"/>
          </p:nvPr>
        </p:nvSpPr>
        <p:spPr>
          <a:xfrm>
            <a:off x="6888163" y="1637321"/>
            <a:ext cx="4248150" cy="3336331"/>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Diagrammi lisamiseks klõpsake ikooni</a:t>
            </a:r>
            <a:endParaRPr lang="en-US" noProof="0" dirty="0"/>
          </a:p>
        </p:txBody>
      </p:sp>
    </p:spTree>
    <p:extLst>
      <p:ext uri="{BB962C8B-B14F-4D97-AF65-F5344CB8AC3E}">
        <p14:creationId xmlns:p14="http://schemas.microsoft.com/office/powerpoint/2010/main" val="3140557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pilti">
    <p:spTree>
      <p:nvGrpSpPr>
        <p:cNvPr id="1" name=""/>
        <p:cNvGrpSpPr/>
        <p:nvPr/>
      </p:nvGrpSpPr>
      <p:grpSpPr>
        <a:xfrm>
          <a:off x="0" y="0"/>
          <a:ext cx="0" cy="0"/>
          <a:chOff x="0" y="0"/>
          <a:chExt cx="0" cy="0"/>
        </a:xfrm>
      </p:grpSpPr>
      <p:sp>
        <p:nvSpPr>
          <p:cNvPr id="7" name="Picture Placeholder 19"/>
          <p:cNvSpPr>
            <a:spLocks noGrp="1"/>
          </p:cNvSpPr>
          <p:nvPr>
            <p:ph type="pic" sz="quarter" idx="17"/>
          </p:nvPr>
        </p:nvSpPr>
        <p:spPr>
          <a:xfrm>
            <a:off x="2171700" y="549276"/>
            <a:ext cx="5109317" cy="4967287"/>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
        <p:nvSpPr>
          <p:cNvPr id="10" name="Picture Placeholder 19"/>
          <p:cNvSpPr>
            <a:spLocks noGrp="1"/>
          </p:cNvSpPr>
          <p:nvPr>
            <p:ph type="pic" sz="quarter" idx="19"/>
          </p:nvPr>
        </p:nvSpPr>
        <p:spPr>
          <a:xfrm>
            <a:off x="7511753" y="3459344"/>
            <a:ext cx="3624561" cy="2057219"/>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
        <p:nvSpPr>
          <p:cNvPr id="11" name="Picture Placeholder 19"/>
          <p:cNvSpPr>
            <a:spLocks noGrp="1"/>
          </p:cNvSpPr>
          <p:nvPr>
            <p:ph type="pic" sz="quarter" idx="20"/>
          </p:nvPr>
        </p:nvSpPr>
        <p:spPr>
          <a:xfrm>
            <a:off x="7511753" y="549275"/>
            <a:ext cx="3624561" cy="2709564"/>
          </a:xfrm>
          <a:prstGeom prst="rect">
            <a:avLst/>
          </a:prstGeom>
        </p:spPr>
        <p:txBody>
          <a:bodyPr/>
          <a:lstStyle>
            <a:lvl1pPr marL="228600" indent="-228600">
              <a:buClr>
                <a:schemeClr val="tx1"/>
              </a:buClr>
              <a:buFont typeface="Wingdings" panose="05000000000000000000" pitchFamily="2" charset="2"/>
              <a:buChar char="§"/>
              <a:defRPr sz="1800">
                <a:solidFill>
                  <a:srgbClr val="332B60"/>
                </a:solidFill>
              </a:defRPr>
            </a:lvl1pPr>
          </a:lstStyle>
          <a:p>
            <a:pPr lvl="0"/>
            <a:r>
              <a:rPr lang="et-EE" noProof="0" dirty="0"/>
              <a:t>Pildi lisamiseks klõpsake ikooni</a:t>
            </a:r>
            <a:endParaRPr lang="en-US" noProof="0" dirty="0"/>
          </a:p>
        </p:txBody>
      </p:sp>
    </p:spTree>
    <p:extLst>
      <p:ext uri="{BB962C8B-B14F-4D97-AF65-F5344CB8AC3E}">
        <p14:creationId xmlns:p14="http://schemas.microsoft.com/office/powerpoint/2010/main" val="1804787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Placeholder 2">
            <a:extLst>
              <a:ext uri="{FF2B5EF4-FFF2-40B4-BE49-F238E27FC236}">
                <a16:creationId xmlns:a16="http://schemas.microsoft.com/office/drawing/2014/main" id="{5E0AB993-4BFC-4F9E-97E1-F2FF3173D0DF}"/>
              </a:ext>
            </a:extLst>
          </p:cNvPr>
          <p:cNvSpPr>
            <a:spLocks noGrp="1"/>
          </p:cNvSpPr>
          <p:nvPr>
            <p:ph type="title"/>
          </p:nvPr>
        </p:nvSpPr>
        <p:spPr>
          <a:xfrm>
            <a:off x="393230" y="365125"/>
            <a:ext cx="9559636" cy="956599"/>
          </a:xfrm>
          <a:prstGeom prst="rect">
            <a:avLst/>
          </a:prstGeom>
        </p:spPr>
        <p:txBody>
          <a:bodyPr vert="horz" lIns="91440" tIns="45720" rIns="91440" bIns="45720" rtlCol="0" anchor="ctr">
            <a:normAutofit/>
          </a:bodyPr>
          <a:lstStyle/>
          <a:p>
            <a:pPr lvl="0"/>
            <a:r>
              <a:rPr lang="et-EE" dirty="0"/>
              <a:t>REDIGEERI JUHTSLAIDI</a:t>
            </a:r>
            <a:br>
              <a:rPr lang="et-EE" dirty="0"/>
            </a:br>
            <a:r>
              <a:rPr lang="et-EE" dirty="0"/>
              <a:t>VAJADUSEL KAHEL REAL</a:t>
            </a:r>
            <a:endParaRPr lang="en-US" dirty="0"/>
          </a:p>
        </p:txBody>
      </p:sp>
      <p:sp>
        <p:nvSpPr>
          <p:cNvPr id="5" name="Text Placeholder 4">
            <a:extLst>
              <a:ext uri="{FF2B5EF4-FFF2-40B4-BE49-F238E27FC236}">
                <a16:creationId xmlns:a16="http://schemas.microsoft.com/office/drawing/2014/main" id="{76043F4D-4C1B-412C-914B-5B86DDA7F615}"/>
              </a:ext>
            </a:extLst>
          </p:cNvPr>
          <p:cNvSpPr>
            <a:spLocks noGrp="1"/>
          </p:cNvSpPr>
          <p:nvPr>
            <p:ph type="body" idx="1"/>
          </p:nvPr>
        </p:nvSpPr>
        <p:spPr>
          <a:xfrm>
            <a:off x="2171700" y="1628775"/>
            <a:ext cx="9182100" cy="3981794"/>
          </a:xfrm>
          <a:prstGeom prst="rect">
            <a:avLst/>
          </a:prstGeom>
        </p:spPr>
        <p:txBody>
          <a:bodyPr vert="horz" lIns="91440" tIns="45720" rIns="91440" bIns="45720" rtlCol="0">
            <a:normAutofit/>
          </a:bodyPr>
          <a:lstStyle/>
          <a:p>
            <a:pPr>
              <a:buClr>
                <a:srgbClr val="E4067E"/>
              </a:buClr>
            </a:pPr>
            <a:r>
              <a:rPr lang="en-US" altLang="en-US" sz="1800" dirty="0" err="1">
                <a:solidFill>
                  <a:srgbClr val="332B60"/>
                </a:solidFill>
                <a:latin typeface="+mn-lt"/>
              </a:rPr>
              <a:t>Vivamus</a:t>
            </a:r>
            <a:r>
              <a:rPr lang="en-US" altLang="en-US" sz="1800" dirty="0">
                <a:solidFill>
                  <a:srgbClr val="332B60"/>
                </a:solidFill>
                <a:latin typeface="+mn-lt"/>
              </a:rPr>
              <a:t> </a:t>
            </a:r>
            <a:r>
              <a:rPr lang="en-US" altLang="en-US" sz="1800" dirty="0" err="1">
                <a:solidFill>
                  <a:srgbClr val="332B60"/>
                </a:solidFill>
                <a:latin typeface="+mn-lt"/>
              </a:rPr>
              <a:t>hendrerit</a:t>
            </a:r>
            <a:r>
              <a:rPr lang="en-US" altLang="en-US" sz="1800" dirty="0">
                <a:solidFill>
                  <a:srgbClr val="332B60"/>
                </a:solidFill>
                <a:latin typeface="+mn-lt"/>
              </a:rPr>
              <a:t>. </a:t>
            </a:r>
            <a:r>
              <a:rPr lang="en-US" altLang="en-US" sz="1800" dirty="0" err="1">
                <a:solidFill>
                  <a:srgbClr val="332B60"/>
                </a:solidFill>
                <a:latin typeface="+mn-lt"/>
              </a:rPr>
              <a:t>Proin</a:t>
            </a:r>
            <a:r>
              <a:rPr lang="en-US" altLang="en-US" sz="1800" dirty="0">
                <a:solidFill>
                  <a:srgbClr val="332B60"/>
                </a:solidFill>
                <a:latin typeface="+mn-lt"/>
              </a:rPr>
              <a:t> </a:t>
            </a:r>
            <a:r>
              <a:rPr lang="en-US" altLang="en-US" sz="1800" dirty="0" err="1">
                <a:solidFill>
                  <a:srgbClr val="332B60"/>
                </a:solidFill>
                <a:latin typeface="+mn-lt"/>
              </a:rPr>
              <a:t>dapibus</a:t>
            </a:r>
            <a:r>
              <a:rPr lang="en-US" altLang="en-US" sz="1800" dirty="0">
                <a:solidFill>
                  <a:srgbClr val="332B60"/>
                </a:solidFill>
                <a:latin typeface="+mn-lt"/>
              </a:rPr>
              <a:t>. </a:t>
            </a:r>
            <a:r>
              <a:rPr lang="en-US" altLang="en-US" sz="1800" dirty="0" err="1">
                <a:solidFill>
                  <a:srgbClr val="332B60"/>
                </a:solidFill>
                <a:latin typeface="+mn-lt"/>
              </a:rPr>
              <a:t>Praesent</a:t>
            </a:r>
            <a:r>
              <a:rPr lang="en-US" altLang="en-US" sz="1800" dirty="0">
                <a:solidFill>
                  <a:srgbClr val="332B60"/>
                </a:solidFill>
                <a:latin typeface="+mn-lt"/>
              </a:rPr>
              <a:t> </a:t>
            </a:r>
            <a:r>
              <a:rPr lang="en-US" altLang="en-US" sz="1800" dirty="0" err="1">
                <a:solidFill>
                  <a:srgbClr val="332B60"/>
                </a:solidFill>
                <a:latin typeface="+mn-lt"/>
              </a:rPr>
              <a:t>ultrice</a:t>
            </a:r>
            <a:r>
              <a:rPr lang="en-US" altLang="en-US" sz="1800" dirty="0">
                <a:solidFill>
                  <a:srgbClr val="332B60"/>
                </a:solidFill>
                <a:latin typeface="+mn-lt"/>
              </a:rPr>
              <a:t> </a:t>
            </a:r>
            <a:r>
              <a:rPr lang="en-US" altLang="en-US" sz="1800" dirty="0" err="1">
                <a:solidFill>
                  <a:srgbClr val="332B60"/>
                </a:solidFill>
                <a:latin typeface="+mn-lt"/>
              </a:rPr>
              <a:t>ces</a:t>
            </a:r>
            <a:r>
              <a:rPr lang="en-US" altLang="en-US" sz="1800" dirty="0">
                <a:solidFill>
                  <a:srgbClr val="332B60"/>
                </a:solidFill>
                <a:latin typeface="+mn-lt"/>
              </a:rPr>
              <a:t> </a:t>
            </a:r>
            <a:r>
              <a:rPr lang="en-US" altLang="en-US" sz="1800" dirty="0" err="1">
                <a:solidFill>
                  <a:srgbClr val="332B60"/>
                </a:solidFill>
                <a:latin typeface="+mn-lt"/>
              </a:rPr>
              <a:t>nulla</a:t>
            </a:r>
            <a:r>
              <a:rPr lang="en-US" altLang="en-US" sz="1800" dirty="0">
                <a:solidFill>
                  <a:srgbClr val="332B60"/>
                </a:solidFill>
                <a:latin typeface="+mn-lt"/>
              </a:rPr>
              <a:t> sit </a:t>
            </a:r>
            <a:r>
              <a:rPr lang="en-US" altLang="en-US" sz="1800" dirty="0" err="1">
                <a:solidFill>
                  <a:srgbClr val="332B60"/>
                </a:solidFill>
                <a:latin typeface="+mn-lt"/>
              </a:rPr>
              <a:t>amet</a:t>
            </a:r>
            <a:r>
              <a:rPr lang="en-US" altLang="en-US" sz="1800" dirty="0">
                <a:solidFill>
                  <a:srgbClr val="332B60"/>
                </a:solidFill>
                <a:latin typeface="+mn-lt"/>
              </a:rPr>
              <a:t> </a:t>
            </a:r>
            <a:r>
              <a:rPr lang="en-US" altLang="en-US" sz="1800" dirty="0" err="1">
                <a:solidFill>
                  <a:srgbClr val="332B60"/>
                </a:solidFill>
                <a:latin typeface="+mn-lt"/>
              </a:rPr>
              <a:t>lacus</a:t>
            </a:r>
            <a:r>
              <a:rPr lang="en-US" altLang="en-US" sz="1800" dirty="0">
                <a:solidFill>
                  <a:srgbClr val="332B60"/>
                </a:solidFill>
                <a:latin typeface="+mn-lt"/>
              </a:rPr>
              <a:t>.</a:t>
            </a:r>
          </a:p>
          <a:p>
            <a:pPr lvl="1">
              <a:buClr>
                <a:srgbClr val="E4067E"/>
              </a:buClr>
              <a:buFont typeface="Wingdings" panose="05000000000000000000" pitchFamily="2" charset="2"/>
              <a:buChar char="§"/>
            </a:pPr>
            <a:r>
              <a:rPr lang="en-US" altLang="en-US" sz="1800" dirty="0" err="1">
                <a:solidFill>
                  <a:srgbClr val="332B60"/>
                </a:solidFill>
              </a:rPr>
              <a:t>Ut</a:t>
            </a:r>
            <a:r>
              <a:rPr lang="en-US" altLang="en-US" sz="1800" dirty="0">
                <a:solidFill>
                  <a:srgbClr val="332B60"/>
                </a:solidFill>
              </a:rPr>
              <a:t> vitae </a:t>
            </a:r>
            <a:r>
              <a:rPr lang="en-US" altLang="en-US" sz="1800" dirty="0" err="1">
                <a:solidFill>
                  <a:srgbClr val="332B60"/>
                </a:solidFill>
              </a:rPr>
              <a:t>nunc</a:t>
            </a:r>
            <a:r>
              <a:rPr lang="en-US" altLang="en-US" sz="1800" dirty="0">
                <a:solidFill>
                  <a:srgbClr val="332B60"/>
                </a:solidFill>
              </a:rPr>
              <a:t> non </a:t>
            </a:r>
            <a:r>
              <a:rPr lang="en-US" altLang="en-US" sz="1800" dirty="0" err="1">
                <a:solidFill>
                  <a:srgbClr val="332B60"/>
                </a:solidFill>
              </a:rPr>
              <a:t>pede</a:t>
            </a:r>
            <a:r>
              <a:rPr lang="en-US" altLang="en-US" sz="1800" dirty="0">
                <a:solidFill>
                  <a:srgbClr val="332B60"/>
                </a:solidFill>
              </a:rPr>
              <a:t> </a:t>
            </a:r>
            <a:r>
              <a:rPr lang="en-US" altLang="en-US" sz="1800" dirty="0" err="1">
                <a:solidFill>
                  <a:srgbClr val="332B60"/>
                </a:solidFill>
              </a:rPr>
              <a:t>tristique</a:t>
            </a:r>
            <a:r>
              <a:rPr lang="en-US" altLang="en-US" sz="1800" dirty="0">
                <a:solidFill>
                  <a:srgbClr val="332B60"/>
                </a:solidFill>
              </a:rPr>
              <a:t> </a:t>
            </a:r>
            <a:r>
              <a:rPr lang="en-US" altLang="en-US" sz="1800" dirty="0" err="1">
                <a:solidFill>
                  <a:srgbClr val="332B60"/>
                </a:solidFill>
              </a:rPr>
              <a:t>sagittis</a:t>
            </a:r>
            <a:r>
              <a:rPr lang="en-US" altLang="en-US" sz="1800" dirty="0">
                <a:solidFill>
                  <a:srgbClr val="332B60"/>
                </a:solidFill>
              </a:rPr>
              <a:t>. </a:t>
            </a:r>
            <a:r>
              <a:rPr lang="en-US" altLang="en-US" sz="1800" dirty="0" err="1">
                <a:solidFill>
                  <a:srgbClr val="332B60"/>
                </a:solidFill>
              </a:rPr>
              <a:t>Aliquam</a:t>
            </a:r>
            <a:r>
              <a:rPr lang="en-US" altLang="en-US" sz="1800" dirty="0">
                <a:solidFill>
                  <a:srgbClr val="332B60"/>
                </a:solidFill>
              </a:rPr>
              <a:t> </a:t>
            </a:r>
            <a:r>
              <a:rPr lang="en-US" altLang="en-US" sz="1800" dirty="0" err="1">
                <a:solidFill>
                  <a:srgbClr val="332B60"/>
                </a:solidFill>
              </a:rPr>
              <a:t>imperdiet</a:t>
            </a:r>
            <a:r>
              <a:rPr lang="en-US" altLang="en-US" sz="1800" dirty="0">
                <a:solidFill>
                  <a:srgbClr val="332B60"/>
                </a:solidFill>
              </a:rPr>
              <a:t> </a:t>
            </a:r>
            <a:r>
              <a:rPr lang="en-US" altLang="en-US" sz="1800" dirty="0" err="1">
                <a:solidFill>
                  <a:srgbClr val="332B60"/>
                </a:solidFill>
              </a:rPr>
              <a:t>elit</a:t>
            </a:r>
            <a:r>
              <a:rPr lang="en-US" altLang="en-US" sz="1800" dirty="0">
                <a:solidFill>
                  <a:srgbClr val="332B60"/>
                </a:solidFill>
              </a:rPr>
              <a:t> </a:t>
            </a:r>
            <a:r>
              <a:rPr lang="en-US" altLang="en-US" sz="1800" dirty="0" err="1">
                <a:solidFill>
                  <a:srgbClr val="332B60"/>
                </a:solidFill>
              </a:rPr>
              <a:t>vel</a:t>
            </a:r>
            <a:r>
              <a:rPr lang="en-US" altLang="en-US" sz="1800" dirty="0">
                <a:solidFill>
                  <a:srgbClr val="332B60"/>
                </a:solidFill>
              </a:rPr>
              <a:t> </a:t>
            </a:r>
            <a:r>
              <a:rPr lang="en-US" altLang="en-US" sz="1800" dirty="0" err="1">
                <a:solidFill>
                  <a:srgbClr val="332B60"/>
                </a:solidFill>
              </a:rPr>
              <a:t>justo</a:t>
            </a:r>
            <a:r>
              <a:rPr lang="en-US" altLang="en-US" sz="1800" dirty="0">
                <a:solidFill>
                  <a:srgbClr val="332B60"/>
                </a:solidFill>
              </a:rPr>
              <a:t>. </a:t>
            </a:r>
          </a:p>
          <a:p>
            <a:pPr lvl="2">
              <a:buClr>
                <a:srgbClr val="E4067E"/>
              </a:buClr>
              <a:buFont typeface="Wingdings" panose="05000000000000000000" pitchFamily="2" charset="2"/>
              <a:buChar char="§"/>
            </a:pPr>
            <a:r>
              <a:rPr lang="en-US" altLang="en-US" sz="1800" dirty="0" err="1">
                <a:solidFill>
                  <a:srgbClr val="332B60"/>
                </a:solidFill>
              </a:rPr>
              <a:t>Quisque</a:t>
            </a:r>
            <a:r>
              <a:rPr lang="en-US" altLang="en-US" sz="1800" dirty="0">
                <a:solidFill>
                  <a:srgbClr val="332B60"/>
                </a:solidFill>
              </a:rPr>
              <a:t> </a:t>
            </a:r>
            <a:r>
              <a:rPr lang="en-US" altLang="en-US" sz="1800" dirty="0" err="1">
                <a:solidFill>
                  <a:srgbClr val="332B60"/>
                </a:solidFill>
              </a:rPr>
              <a:t>porttitor</a:t>
            </a:r>
            <a:r>
              <a:rPr lang="en-US" altLang="en-US" sz="1800" dirty="0">
                <a:solidFill>
                  <a:srgbClr val="332B60"/>
                </a:solidFill>
              </a:rPr>
              <a:t> </a:t>
            </a:r>
            <a:r>
              <a:rPr lang="en-US" altLang="en-US" sz="1800" dirty="0" err="1">
                <a:solidFill>
                  <a:srgbClr val="332B60"/>
                </a:solidFill>
              </a:rPr>
              <a:t>imperiandiet</a:t>
            </a:r>
            <a:r>
              <a:rPr lang="en-US" altLang="en-US" sz="1800" dirty="0">
                <a:solidFill>
                  <a:srgbClr val="332B60"/>
                </a:solidFill>
              </a:rPr>
              <a:t> qua.</a:t>
            </a:r>
          </a:p>
          <a:p>
            <a:pPr lvl="3">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p>
          <a:p>
            <a:pPr lvl="4">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p>
          <a:p>
            <a:pPr lvl="5">
              <a:buClr>
                <a:srgbClr val="E4067E"/>
              </a:buClr>
              <a:buFont typeface="Wingdings" panose="05000000000000000000" pitchFamily="2" charset="2"/>
              <a:buChar char="§"/>
            </a:pPr>
            <a:r>
              <a:rPr lang="en-US" altLang="en-US" dirty="0" err="1">
                <a:solidFill>
                  <a:srgbClr val="332B60"/>
                </a:solidFill>
              </a:rPr>
              <a:t>Phasellus</a:t>
            </a:r>
            <a:r>
              <a:rPr lang="en-US" altLang="en-US" dirty="0">
                <a:solidFill>
                  <a:srgbClr val="332B60"/>
                </a:solidFill>
              </a:rPr>
              <a:t> </a:t>
            </a:r>
            <a:r>
              <a:rPr lang="en-US" altLang="en-US" dirty="0" err="1">
                <a:solidFill>
                  <a:srgbClr val="332B60"/>
                </a:solidFill>
              </a:rPr>
              <a:t>vel</a:t>
            </a:r>
            <a:r>
              <a:rPr lang="en-US" altLang="en-US" dirty="0">
                <a:solidFill>
                  <a:srgbClr val="332B60"/>
                </a:solidFill>
              </a:rPr>
              <a:t> </a:t>
            </a:r>
            <a:r>
              <a:rPr lang="en-US" altLang="en-US" dirty="0" err="1">
                <a:solidFill>
                  <a:srgbClr val="332B60"/>
                </a:solidFill>
              </a:rPr>
              <a:t>lectus</a:t>
            </a:r>
            <a:r>
              <a:rPr lang="en-US" altLang="en-US" dirty="0">
                <a:solidFill>
                  <a:srgbClr val="332B60"/>
                </a:solidFill>
              </a:rPr>
              <a:t> at </a:t>
            </a:r>
            <a:r>
              <a:rPr lang="en-US" altLang="en-US" dirty="0" err="1">
                <a:solidFill>
                  <a:srgbClr val="332B60"/>
                </a:solidFill>
              </a:rPr>
              <a:t>orci</a:t>
            </a:r>
            <a:r>
              <a:rPr lang="en-US" altLang="en-US" dirty="0">
                <a:solidFill>
                  <a:srgbClr val="332B60"/>
                </a:solidFill>
              </a:rPr>
              <a:t> </a:t>
            </a:r>
            <a:r>
              <a:rPr lang="en-US" altLang="en-US" dirty="0" err="1">
                <a:solidFill>
                  <a:srgbClr val="332B60"/>
                </a:solidFill>
              </a:rPr>
              <a:t>ornare</a:t>
            </a:r>
            <a:r>
              <a:rPr lang="en-US" altLang="en-US" dirty="0">
                <a:solidFill>
                  <a:srgbClr val="332B60"/>
                </a:solidFill>
              </a:rPr>
              <a:t> </a:t>
            </a:r>
            <a:r>
              <a:rPr lang="en-US" altLang="en-US" dirty="0" err="1">
                <a:solidFill>
                  <a:srgbClr val="332B60"/>
                </a:solidFill>
              </a:rPr>
              <a:t>ultrices</a:t>
            </a:r>
            <a:r>
              <a:rPr lang="en-US" altLang="en-US" dirty="0">
                <a:solidFill>
                  <a:srgbClr val="332B60"/>
                </a:solidFill>
              </a:rPr>
              <a:t>. Viva </a:t>
            </a:r>
            <a:r>
              <a:rPr lang="en-US" altLang="en-US" dirty="0" err="1">
                <a:solidFill>
                  <a:srgbClr val="332B60"/>
                </a:solidFill>
              </a:rPr>
              <a:t>etmus</a:t>
            </a:r>
            <a:r>
              <a:rPr lang="en-US" altLang="en-US" dirty="0">
                <a:solidFill>
                  <a:srgbClr val="332B60"/>
                </a:solidFill>
              </a:rPr>
              <a:t> </a:t>
            </a:r>
            <a:r>
              <a:rPr lang="en-US" altLang="en-US" dirty="0" err="1">
                <a:solidFill>
                  <a:srgbClr val="332B60"/>
                </a:solidFill>
              </a:rPr>
              <a:t>justo</a:t>
            </a:r>
            <a:r>
              <a:rPr lang="en-US" altLang="en-US" dirty="0">
                <a:solidFill>
                  <a:srgbClr val="332B60"/>
                </a:solidFill>
              </a:rPr>
              <a:t> </a:t>
            </a:r>
            <a:r>
              <a:rPr lang="en-US" altLang="en-US" dirty="0" err="1">
                <a:solidFill>
                  <a:srgbClr val="332B60"/>
                </a:solidFill>
              </a:rPr>
              <a:t>est</a:t>
            </a:r>
            <a:r>
              <a:rPr lang="en-US" altLang="en-US" dirty="0">
                <a:solidFill>
                  <a:srgbClr val="332B60"/>
                </a:solidFill>
              </a:rPr>
              <a:t>, </a:t>
            </a:r>
            <a:r>
              <a:rPr lang="en-US" altLang="en-US" dirty="0" err="1">
                <a:solidFill>
                  <a:srgbClr val="332B60"/>
                </a:solidFill>
              </a:rPr>
              <a:t>vulputate</a:t>
            </a:r>
            <a:r>
              <a:rPr lang="en-US" altLang="en-US" dirty="0">
                <a:solidFill>
                  <a:srgbClr val="332B60"/>
                </a:solidFill>
              </a:rPr>
              <a:t> </a:t>
            </a:r>
            <a:r>
              <a:rPr lang="en-US" altLang="en-US" dirty="0" err="1">
                <a:solidFill>
                  <a:srgbClr val="332B60"/>
                </a:solidFill>
              </a:rPr>
              <a:t>eu</a:t>
            </a:r>
            <a:r>
              <a:rPr lang="et-EE" altLang="en-US" dirty="0">
                <a:solidFill>
                  <a:srgbClr val="332B60"/>
                </a:solidFill>
              </a:rPr>
              <a:t>.</a:t>
            </a:r>
            <a:endParaRPr lang="en-US" altLang="en-US" dirty="0">
              <a:solidFill>
                <a:srgbClr val="332B60"/>
              </a:solidFill>
            </a:endParaRPr>
          </a:p>
        </p:txBody>
      </p:sp>
      <p:pic>
        <p:nvPicPr>
          <p:cNvPr id="7" name="Pilt 6">
            <a:extLst>
              <a:ext uri="{FF2B5EF4-FFF2-40B4-BE49-F238E27FC236}">
                <a16:creationId xmlns:a16="http://schemas.microsoft.com/office/drawing/2014/main" id="{39BEFD66-EEC7-44C9-9C27-46571E456FCA}"/>
              </a:ext>
            </a:extLst>
          </p:cNvPr>
          <p:cNvPicPr>
            <a:picLocks noChangeAspect="1"/>
          </p:cNvPicPr>
          <p:nvPr userDrawn="1"/>
        </p:nvPicPr>
        <p:blipFill>
          <a:blip r:embed="rId17" cstate="screen">
            <a:extLst>
              <a:ext uri="{28A0092B-C50C-407E-A947-70E740481C1C}">
                <a14:useLocalDpi xmlns:a14="http://schemas.microsoft.com/office/drawing/2010/main"/>
              </a:ext>
            </a:extLst>
          </a:blip>
          <a:stretch>
            <a:fillRect/>
          </a:stretch>
        </p:blipFill>
        <p:spPr>
          <a:xfrm>
            <a:off x="10511330" y="6082808"/>
            <a:ext cx="871671" cy="262429"/>
          </a:xfrm>
          <a:prstGeom prst="rect">
            <a:avLst/>
          </a:prstGeom>
        </p:spPr>
      </p:pic>
      <p:pic>
        <p:nvPicPr>
          <p:cNvPr id="8" name="Pilt 7">
            <a:extLst>
              <a:ext uri="{FF2B5EF4-FFF2-40B4-BE49-F238E27FC236}">
                <a16:creationId xmlns:a16="http://schemas.microsoft.com/office/drawing/2014/main" id="{93D8AFE5-4E87-4F48-9616-75F03EAFE055}"/>
              </a:ext>
            </a:extLst>
          </p:cNvPr>
          <p:cNvPicPr>
            <a:picLocks noChangeAspect="1"/>
          </p:cNvPicPr>
          <p:nvPr userDrawn="1"/>
        </p:nvPicPr>
        <p:blipFill rotWithShape="1">
          <a:blip r:embed="rId18"/>
          <a:srcRect r="61689"/>
          <a:stretch/>
        </p:blipFill>
        <p:spPr>
          <a:xfrm>
            <a:off x="479426" y="5768975"/>
            <a:ext cx="1144276" cy="585168"/>
          </a:xfrm>
          <a:prstGeom prst="rect">
            <a:avLst/>
          </a:prstGeom>
        </p:spPr>
      </p:pic>
    </p:spTree>
  </p:cSld>
  <p:clrMap bg1="lt1" tx1="dk1" bg2="lt2" tx2="dk2" accent1="accent1" accent2="accent2" accent3="accent3" accent4="accent4" accent5="accent5" accent6="accent6" hlink="hlink" folHlink="folHlink"/>
  <p:sldLayoutIdLst>
    <p:sldLayoutId id="2147483918" r:id="rId1"/>
    <p:sldLayoutId id="2147483909" r:id="rId2"/>
    <p:sldLayoutId id="2147483921"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 id="2147483919" r:id="rId12"/>
    <p:sldLayoutId id="2147483922" r:id="rId13"/>
    <p:sldLayoutId id="2147483923" r:id="rId14"/>
    <p:sldLayoutId id="2147483920" r:id="rId15"/>
  </p:sldLayoutIdLst>
  <p:hf hdr="0"/>
  <p:txStyles>
    <p:titleStyle>
      <a:lvl1pPr algn="l" rtl="0" eaLnBrk="1" fontAlgn="base" hangingPunct="1">
        <a:lnSpc>
          <a:spcPct val="100000"/>
        </a:lnSpc>
        <a:spcBef>
          <a:spcPct val="0"/>
        </a:spcBef>
        <a:spcAft>
          <a:spcPct val="0"/>
        </a:spcAft>
        <a:defRPr sz="2200" b="1" kern="1200">
          <a:solidFill>
            <a:schemeClr val="tx1"/>
          </a:solidFill>
          <a:latin typeface="+mn-lt"/>
          <a:ea typeface="+mj-ea"/>
          <a:cs typeface="+mj-cs"/>
        </a:defRPr>
      </a:lvl1pPr>
      <a:lvl2pPr algn="l" rtl="0" eaLnBrk="1" fontAlgn="base" hangingPunct="1">
        <a:lnSpc>
          <a:spcPct val="90000"/>
        </a:lnSpc>
        <a:spcBef>
          <a:spcPct val="0"/>
        </a:spcBef>
        <a:spcAft>
          <a:spcPct val="0"/>
        </a:spcAft>
        <a:defRPr sz="4400">
          <a:solidFill>
            <a:schemeClr val="tx1"/>
          </a:solidFill>
          <a:latin typeface="Verdana" charset="0"/>
        </a:defRPr>
      </a:lvl2pPr>
      <a:lvl3pPr algn="l" rtl="0" eaLnBrk="1" fontAlgn="base" hangingPunct="1">
        <a:lnSpc>
          <a:spcPct val="90000"/>
        </a:lnSpc>
        <a:spcBef>
          <a:spcPct val="0"/>
        </a:spcBef>
        <a:spcAft>
          <a:spcPct val="0"/>
        </a:spcAft>
        <a:defRPr sz="4400">
          <a:solidFill>
            <a:schemeClr val="tx1"/>
          </a:solidFill>
          <a:latin typeface="Verdana" charset="0"/>
        </a:defRPr>
      </a:lvl3pPr>
      <a:lvl4pPr algn="l" rtl="0" eaLnBrk="1" fontAlgn="base" hangingPunct="1">
        <a:lnSpc>
          <a:spcPct val="90000"/>
        </a:lnSpc>
        <a:spcBef>
          <a:spcPct val="0"/>
        </a:spcBef>
        <a:spcAft>
          <a:spcPct val="0"/>
        </a:spcAft>
        <a:defRPr sz="4400">
          <a:solidFill>
            <a:schemeClr val="tx1"/>
          </a:solidFill>
          <a:latin typeface="Verdana" charset="0"/>
        </a:defRPr>
      </a:lvl4pPr>
      <a:lvl5pPr algn="l" rtl="0" eaLnBrk="1" fontAlgn="base" hangingPunct="1">
        <a:lnSpc>
          <a:spcPct val="90000"/>
        </a:lnSpc>
        <a:spcBef>
          <a:spcPct val="0"/>
        </a:spcBef>
        <a:spcAft>
          <a:spcPct val="0"/>
        </a:spcAft>
        <a:defRPr sz="4400">
          <a:solidFill>
            <a:schemeClr val="tx1"/>
          </a:solidFill>
          <a:latin typeface="Verdana" charset="0"/>
        </a:defRPr>
      </a:lvl5pPr>
      <a:lvl6pPr marL="457200" algn="l" rtl="0" eaLnBrk="1" fontAlgn="base" hangingPunct="1">
        <a:lnSpc>
          <a:spcPct val="90000"/>
        </a:lnSpc>
        <a:spcBef>
          <a:spcPct val="0"/>
        </a:spcBef>
        <a:spcAft>
          <a:spcPct val="0"/>
        </a:spcAft>
        <a:defRPr sz="4400">
          <a:solidFill>
            <a:schemeClr val="tx1"/>
          </a:solidFill>
          <a:latin typeface="Calibri Light" charset="0"/>
        </a:defRPr>
      </a:lvl6pPr>
      <a:lvl7pPr marL="914400" algn="l" rtl="0" eaLnBrk="1" fontAlgn="base" hangingPunct="1">
        <a:lnSpc>
          <a:spcPct val="90000"/>
        </a:lnSpc>
        <a:spcBef>
          <a:spcPct val="0"/>
        </a:spcBef>
        <a:spcAft>
          <a:spcPct val="0"/>
        </a:spcAft>
        <a:defRPr sz="4400">
          <a:solidFill>
            <a:schemeClr val="tx1"/>
          </a:solidFill>
          <a:latin typeface="Calibri Light" charset="0"/>
        </a:defRPr>
      </a:lvl7pPr>
      <a:lvl8pPr marL="1371600" algn="l" rtl="0" eaLnBrk="1" fontAlgn="base" hangingPunct="1">
        <a:lnSpc>
          <a:spcPct val="90000"/>
        </a:lnSpc>
        <a:spcBef>
          <a:spcPct val="0"/>
        </a:spcBef>
        <a:spcAft>
          <a:spcPct val="0"/>
        </a:spcAft>
        <a:defRPr sz="4400">
          <a:solidFill>
            <a:schemeClr val="tx1"/>
          </a:solidFill>
          <a:latin typeface="Calibri Light" charset="0"/>
        </a:defRPr>
      </a:lvl8pPr>
      <a:lvl9pPr marL="1828800" algn="l" rtl="0" eaLnBrk="1" fontAlgn="base" hangingPunct="1">
        <a:lnSpc>
          <a:spcPct val="90000"/>
        </a:lnSpc>
        <a:spcBef>
          <a:spcPct val="0"/>
        </a:spcBef>
        <a:spcAft>
          <a:spcPct val="0"/>
        </a:spcAft>
        <a:defRPr sz="4400">
          <a:solidFill>
            <a:schemeClr val="tx1"/>
          </a:solidFill>
          <a:latin typeface="Calibri Light" charset="0"/>
        </a:defRPr>
      </a:lvl9pPr>
    </p:titleStyle>
    <p:bodyStyle>
      <a:lvl1pPr marL="285750" indent="-285750" algn="l" rtl="0" eaLnBrk="1" fontAlgn="base" hangingPunct="1">
        <a:lnSpc>
          <a:spcPct val="100000"/>
        </a:lnSpc>
        <a:spcBef>
          <a:spcPts val="1000"/>
        </a:spcBef>
        <a:spcAft>
          <a:spcPct val="0"/>
        </a:spcAft>
        <a:buClr>
          <a:schemeClr val="tx1"/>
        </a:buClr>
        <a:buFont typeface="Wingdings" panose="05000000000000000000" pitchFamily="2" charset="2"/>
        <a:buChar char="§"/>
        <a:defRPr sz="2800" kern="1200">
          <a:solidFill>
            <a:schemeClr val="tx1"/>
          </a:solidFill>
          <a:latin typeface="+mn-lt"/>
          <a:ea typeface="+mn-ea"/>
          <a:cs typeface="+mn-cs"/>
        </a:defRPr>
      </a:lvl1pPr>
      <a:lvl2pPr marL="285750" indent="-285750" algn="l" rtl="0" eaLnBrk="1" fontAlgn="base" hangingPunct="1">
        <a:lnSpc>
          <a:spcPct val="100000"/>
        </a:lnSpc>
        <a:spcBef>
          <a:spcPts val="500"/>
        </a:spcBef>
        <a:spcAft>
          <a:spcPct val="0"/>
        </a:spcAft>
        <a:buClr>
          <a:schemeClr val="tx1"/>
        </a:buClr>
        <a:buFont typeface="Wingdings" panose="05000000000000000000" pitchFamily="2" charset="2"/>
        <a:buChar char="§"/>
        <a:defRPr lang="en-US" altLang="en-US" sz="1800" kern="1200" dirty="0">
          <a:solidFill>
            <a:srgbClr val="332B60"/>
          </a:solidFill>
          <a:latin typeface="+mn-lt"/>
          <a:ea typeface="+mn-ea"/>
          <a:cs typeface="+mn-cs"/>
        </a:defRPr>
      </a:lvl2pPr>
      <a:lvl3pPr marL="285750" indent="-285750" algn="l" rtl="0" eaLnBrk="1" fontAlgn="base" hangingPunct="1">
        <a:lnSpc>
          <a:spcPct val="100000"/>
        </a:lnSpc>
        <a:spcBef>
          <a:spcPts val="500"/>
        </a:spcBef>
        <a:spcAft>
          <a:spcPct val="0"/>
        </a:spcAft>
        <a:buClr>
          <a:schemeClr val="tx1"/>
        </a:buClr>
        <a:buFont typeface="Wingdings" panose="05000000000000000000" pitchFamily="2" charset="2"/>
        <a:buChar char="§"/>
        <a:defRPr sz="1400" kern="1200">
          <a:solidFill>
            <a:schemeClr val="tx1"/>
          </a:solidFill>
          <a:latin typeface="+mn-lt"/>
          <a:ea typeface="+mn-ea"/>
          <a:cs typeface="+mn-cs"/>
        </a:defRPr>
      </a:lvl3pPr>
      <a:lvl4pPr marL="285750" indent="-285750" algn="l" rtl="0" eaLnBrk="1" fontAlgn="base" hangingPunct="1">
        <a:lnSpc>
          <a:spcPct val="100000"/>
        </a:lnSpc>
        <a:spcBef>
          <a:spcPts val="500"/>
        </a:spcBef>
        <a:spcAft>
          <a:spcPct val="0"/>
        </a:spcAft>
        <a:buClr>
          <a:schemeClr val="tx1"/>
        </a:buClr>
        <a:buFont typeface="Wingdings" panose="05000000000000000000" pitchFamily="2" charset="2"/>
        <a:buChar char="§"/>
        <a:defRPr kern="1200">
          <a:solidFill>
            <a:schemeClr val="tx1"/>
          </a:solidFill>
          <a:latin typeface="+mn-lt"/>
          <a:ea typeface="+mn-ea"/>
          <a:cs typeface="+mn-cs"/>
        </a:defRPr>
      </a:lvl4pPr>
      <a:lvl5pPr marL="285750" indent="-285750" algn="l" rtl="0" eaLnBrk="1" fontAlgn="base" hangingPunct="1">
        <a:lnSpc>
          <a:spcPct val="100000"/>
        </a:lnSpc>
        <a:spcBef>
          <a:spcPts val="500"/>
        </a:spcBef>
        <a:spcAft>
          <a:spcPct val="0"/>
        </a:spcAft>
        <a:buClr>
          <a:schemeClr val="tx1"/>
        </a:buClr>
        <a:buFont typeface="Wingdings" panose="05000000000000000000" pitchFamily="2" charset="2"/>
        <a:buChar char="§"/>
        <a:defRPr kern="1200">
          <a:solidFill>
            <a:schemeClr val="tx1"/>
          </a:solidFill>
          <a:latin typeface="+mn-lt"/>
          <a:ea typeface="+mn-ea"/>
          <a:cs typeface="+mn-cs"/>
        </a:defRPr>
      </a:lvl5pPr>
      <a:lvl6pPr marL="285750" indent="-285750" algn="l" defTabSz="914400" rtl="0" eaLnBrk="1" latinLnBrk="0" hangingPunct="1">
        <a:lnSpc>
          <a:spcPct val="100000"/>
        </a:lnSpc>
        <a:spcBef>
          <a:spcPts val="500"/>
        </a:spcBef>
        <a:buClr>
          <a:schemeClr val="tx1"/>
        </a:buClr>
        <a:buFont typeface="Wingdings" panose="05000000000000000000" pitchFamily="2" charset="2"/>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34" userDrawn="1">
          <p15:clr>
            <a:srgbClr val="F26B43"/>
          </p15:clr>
        </p15:guide>
        <p15:guide id="2" pos="302" userDrawn="1">
          <p15:clr>
            <a:srgbClr val="F26B43"/>
          </p15:clr>
        </p15:guide>
        <p15:guide id="3" pos="1368" userDrawn="1">
          <p15:clr>
            <a:srgbClr val="F26B43"/>
          </p15:clr>
        </p15:guide>
        <p15:guide id="4" orient="horz" pos="3997" userDrawn="1">
          <p15:clr>
            <a:srgbClr val="F26B43"/>
          </p15:clr>
        </p15:guide>
        <p15:guide id="5" orient="horz" pos="1026" userDrawn="1">
          <p15:clr>
            <a:srgbClr val="F26B43"/>
          </p15:clr>
        </p15:guide>
        <p15:guide id="6" orient="horz" pos="346" userDrawn="1">
          <p15:clr>
            <a:srgbClr val="F26B43"/>
          </p15:clr>
        </p15:guide>
        <p15:guide id="7" orient="horz" pos="347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ksti kohatäide 4"/>
          <p:cNvSpPr>
            <a:spLocks noGrp="1"/>
          </p:cNvSpPr>
          <p:nvPr>
            <p:ph type="body" sz="quarter" idx="12"/>
          </p:nvPr>
        </p:nvSpPr>
        <p:spPr>
          <a:xfrm>
            <a:off x="953641" y="4457129"/>
            <a:ext cx="9376901" cy="1205366"/>
          </a:xfrm>
        </p:spPr>
        <p:txBody>
          <a:bodyPr/>
          <a:lstStyle/>
          <a:p>
            <a:r>
              <a:rPr lang="en-US" sz="3600" noProof="0" dirty="0" err="1"/>
              <a:t>Roheline</a:t>
            </a:r>
            <a:r>
              <a:rPr lang="en-US" sz="3600" noProof="0" dirty="0"/>
              <a:t> </a:t>
            </a:r>
            <a:r>
              <a:rPr lang="en-US" sz="3600" noProof="0" dirty="0" err="1"/>
              <a:t>rahandus</a:t>
            </a:r>
            <a:r>
              <a:rPr lang="et-EE" sz="3600" noProof="0" dirty="0"/>
              <a:t> ja investeeringud</a:t>
            </a:r>
          </a:p>
        </p:txBody>
      </p:sp>
    </p:spTree>
    <p:extLst>
      <p:ext uri="{BB962C8B-B14F-4D97-AF65-F5344CB8AC3E}">
        <p14:creationId xmlns:p14="http://schemas.microsoft.com/office/powerpoint/2010/main" val="1599053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8CBC9F9D-693D-9B14-C39E-357375C3C899}"/>
              </a:ext>
            </a:extLst>
          </p:cNvPr>
          <p:cNvSpPr>
            <a:spLocks noGrp="1"/>
          </p:cNvSpPr>
          <p:nvPr>
            <p:ph type="body" sz="quarter" idx="13"/>
          </p:nvPr>
        </p:nvSpPr>
        <p:spPr/>
        <p:txBody>
          <a:bodyPr/>
          <a:lstStyle/>
          <a:p>
            <a:r>
              <a:rPr lang="et-EE" dirty="0"/>
              <a:t>Mis on jätkusuutlik rahandus?</a:t>
            </a:r>
          </a:p>
        </p:txBody>
      </p:sp>
      <p:sp>
        <p:nvSpPr>
          <p:cNvPr id="10" name="Text Placeholder 9">
            <a:extLst>
              <a:ext uri="{FF2B5EF4-FFF2-40B4-BE49-F238E27FC236}">
                <a16:creationId xmlns:a16="http://schemas.microsoft.com/office/drawing/2014/main" id="{B91FC932-9C54-97C8-4334-88C6E7E521C4}"/>
              </a:ext>
            </a:extLst>
          </p:cNvPr>
          <p:cNvSpPr>
            <a:spLocks noGrp="1"/>
          </p:cNvSpPr>
          <p:nvPr>
            <p:ph type="body" sz="quarter" idx="16"/>
          </p:nvPr>
        </p:nvSpPr>
        <p:spPr/>
        <p:txBody>
          <a:bodyPr/>
          <a:lstStyle/>
          <a:p>
            <a:r>
              <a:rPr lang="et-EE" dirty="0"/>
              <a:t>Jätkusuutlik rahandus seisneb keskkonna-, sotsiaalsete ja juhtimisalaste (ESG) tegurite arvesse</a:t>
            </a:r>
            <a:r>
              <a:rPr lang="en-US" dirty="0"/>
              <a:t> </a:t>
            </a:r>
            <a:r>
              <a:rPr lang="et-EE" dirty="0"/>
              <a:t>võtmises pangandus- ja investeerimisotsustes, et soodustada tasakaalustatud pikaajalist majandusarengut. </a:t>
            </a:r>
            <a:endParaRPr lang="en-US" dirty="0"/>
          </a:p>
          <a:p>
            <a:r>
              <a:rPr lang="et-EE" dirty="0"/>
              <a:t>Jätkusuutlik rahandus keskendub kasumi maksimeerimisele ja negatiivsete mõjude minimeerimisele.</a:t>
            </a:r>
            <a:endParaRPr lang="en-US" dirty="0"/>
          </a:p>
          <a:p>
            <a:r>
              <a:rPr lang="et-EE" dirty="0"/>
              <a:t>Jätkusuutlikul rahastamisel on Euroopa rohelise kokkuleppe poliitiliste eesmärkide saavutamisel võtmeroll.</a:t>
            </a:r>
            <a:r>
              <a:rPr lang="en-US" dirty="0"/>
              <a:t> </a:t>
            </a:r>
            <a:r>
              <a:rPr lang="et-EE" dirty="0"/>
              <a:t>Seda tehakse erasektori investeeringute suunamisega üleminekuks kliimaneutraalsele, kliimamuutustele vastupanuvõimelisele, ressursitõhusale ja õiglasele majandusele, täiendades avaliku sektori raha. </a:t>
            </a:r>
          </a:p>
        </p:txBody>
      </p:sp>
    </p:spTree>
    <p:extLst>
      <p:ext uri="{BB962C8B-B14F-4D97-AF65-F5344CB8AC3E}">
        <p14:creationId xmlns:p14="http://schemas.microsoft.com/office/powerpoint/2010/main" val="17639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9253073-DEB5-C647-49FB-F5BA57D3B84F}"/>
              </a:ext>
            </a:extLst>
          </p:cNvPr>
          <p:cNvSpPr>
            <a:spLocks noGrp="1"/>
          </p:cNvSpPr>
          <p:nvPr>
            <p:ph type="body" sz="quarter" idx="13"/>
          </p:nvPr>
        </p:nvSpPr>
        <p:spPr/>
        <p:txBody>
          <a:bodyPr/>
          <a:lstStyle/>
          <a:p>
            <a:r>
              <a:rPr lang="en-US" dirty="0" err="1"/>
              <a:t>Finantssektori</a:t>
            </a:r>
            <a:r>
              <a:rPr lang="en-US" dirty="0"/>
              <a:t> </a:t>
            </a:r>
            <a:r>
              <a:rPr lang="en-US" dirty="0" err="1"/>
              <a:t>instrumendid</a:t>
            </a:r>
            <a:endParaRPr lang="et-EE" dirty="0"/>
          </a:p>
        </p:txBody>
      </p:sp>
      <p:sp>
        <p:nvSpPr>
          <p:cNvPr id="4" name="Text Placeholder 3">
            <a:extLst>
              <a:ext uri="{FF2B5EF4-FFF2-40B4-BE49-F238E27FC236}">
                <a16:creationId xmlns:a16="http://schemas.microsoft.com/office/drawing/2014/main" id="{E421A2BE-2D87-8EE5-D9CB-30A66375BD33}"/>
              </a:ext>
            </a:extLst>
          </p:cNvPr>
          <p:cNvSpPr>
            <a:spLocks noGrp="1"/>
          </p:cNvSpPr>
          <p:nvPr>
            <p:ph type="body" sz="quarter" idx="16"/>
          </p:nvPr>
        </p:nvSpPr>
        <p:spPr/>
        <p:txBody>
          <a:bodyPr/>
          <a:lstStyle/>
          <a:p>
            <a:r>
              <a:rPr lang="et-EE" b="1" dirty="0"/>
              <a:t>Rohelised võlakirjad:</a:t>
            </a:r>
            <a:r>
              <a:rPr lang="et-EE" dirty="0"/>
              <a:t> võlainstrumendid, mis on loodud keskkonnasõbralike projektide, näiteks taastuvenergia või veemajanduse rahastamiseks.</a:t>
            </a:r>
          </a:p>
          <a:p>
            <a:r>
              <a:rPr lang="et-EE" b="1" dirty="0"/>
              <a:t>Jätkusuutlikkusega seotud laenud (SLL):</a:t>
            </a:r>
            <a:r>
              <a:rPr lang="et-EE" dirty="0"/>
              <a:t> laenud, mille tingimused on seotud laenuvõtja eelnevalt kokkulepitud ESG eesmärkide saavutamisega.</a:t>
            </a:r>
          </a:p>
          <a:p>
            <a:r>
              <a:rPr lang="et-EE" b="1" dirty="0"/>
              <a:t>Mõjuinvesteeringud:</a:t>
            </a:r>
            <a:r>
              <a:rPr lang="et-EE" dirty="0"/>
              <a:t> investeeringud, mille eesmärk on lisaks rahalisele tulule tekitada mõõdetavat sotsiaalset või keskkonnamõju.</a:t>
            </a:r>
          </a:p>
          <a:p>
            <a:r>
              <a:rPr lang="et-EE" b="1" dirty="0" err="1"/>
              <a:t>ESG-ga</a:t>
            </a:r>
            <a:r>
              <a:rPr lang="et-EE" b="1" dirty="0"/>
              <a:t> kooskõlas olevad fondid:</a:t>
            </a:r>
            <a:r>
              <a:rPr lang="et-EE" dirty="0"/>
              <a:t> portfellid, mis integreerivad ESG-tegureid traditsioonilistesse finantsnäitajatesse. </a:t>
            </a:r>
          </a:p>
          <a:p>
            <a:endParaRPr lang="et-EE" dirty="0"/>
          </a:p>
        </p:txBody>
      </p:sp>
    </p:spTree>
    <p:extLst>
      <p:ext uri="{BB962C8B-B14F-4D97-AF65-F5344CB8AC3E}">
        <p14:creationId xmlns:p14="http://schemas.microsoft.com/office/powerpoint/2010/main" val="3177628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8A19D4-8FE7-FA6B-24B2-4CEE4AC950DB}"/>
              </a:ext>
            </a:extLst>
          </p:cNvPr>
          <p:cNvSpPr>
            <a:spLocks noGrp="1"/>
          </p:cNvSpPr>
          <p:nvPr>
            <p:ph type="body" sz="quarter" idx="13"/>
          </p:nvPr>
        </p:nvSpPr>
        <p:spPr/>
        <p:txBody>
          <a:bodyPr/>
          <a:lstStyle/>
          <a:p>
            <a:r>
              <a:rPr lang="et-EE" dirty="0"/>
              <a:t>jätkusuutlikkuse rahanduse näited</a:t>
            </a:r>
          </a:p>
        </p:txBody>
      </p:sp>
      <p:sp>
        <p:nvSpPr>
          <p:cNvPr id="4" name="Text Placeholder 3">
            <a:extLst>
              <a:ext uri="{FF2B5EF4-FFF2-40B4-BE49-F238E27FC236}">
                <a16:creationId xmlns:a16="http://schemas.microsoft.com/office/drawing/2014/main" id="{15F3022B-9235-D518-9296-F04CC8175122}"/>
              </a:ext>
            </a:extLst>
          </p:cNvPr>
          <p:cNvSpPr>
            <a:spLocks noGrp="1"/>
          </p:cNvSpPr>
          <p:nvPr>
            <p:ph type="body" sz="quarter" idx="16"/>
          </p:nvPr>
        </p:nvSpPr>
        <p:spPr/>
        <p:txBody>
          <a:bodyPr>
            <a:normAutofit lnSpcReduction="10000"/>
          </a:bodyPr>
          <a:lstStyle/>
          <a:p>
            <a:pPr marL="0" indent="0">
              <a:buNone/>
            </a:pPr>
            <a:r>
              <a:rPr lang="en-US" b="1" dirty="0"/>
              <a:t>Apple: </a:t>
            </a:r>
            <a:r>
              <a:rPr lang="en-US" b="1" dirty="0" err="1"/>
              <a:t>Roheliste</a:t>
            </a:r>
            <a:r>
              <a:rPr lang="en-US" b="1" dirty="0"/>
              <a:t> </a:t>
            </a:r>
            <a:r>
              <a:rPr lang="en-US" b="1" dirty="0" err="1"/>
              <a:t>võlakirjade</a:t>
            </a:r>
            <a:r>
              <a:rPr lang="en-US" b="1" dirty="0"/>
              <a:t> </a:t>
            </a:r>
            <a:r>
              <a:rPr lang="en-US" b="1" dirty="0" err="1"/>
              <a:t>abil</a:t>
            </a:r>
            <a:r>
              <a:rPr lang="en-US" b="1" dirty="0"/>
              <a:t> </a:t>
            </a:r>
            <a:r>
              <a:rPr lang="en-US" b="1" dirty="0" err="1"/>
              <a:t>uuendustegevus</a:t>
            </a:r>
            <a:endParaRPr lang="en-US" b="1" dirty="0"/>
          </a:p>
          <a:p>
            <a:r>
              <a:rPr lang="en-US" dirty="0"/>
              <a:t>Apple on </a:t>
            </a:r>
            <a:r>
              <a:rPr lang="en-US" dirty="0" err="1"/>
              <a:t>olnud</a:t>
            </a:r>
            <a:r>
              <a:rPr lang="en-US" dirty="0"/>
              <a:t> </a:t>
            </a:r>
            <a:r>
              <a:rPr lang="en-US" dirty="0" err="1"/>
              <a:t>teerajajaks</a:t>
            </a:r>
            <a:r>
              <a:rPr lang="en-US" dirty="0"/>
              <a:t> </a:t>
            </a:r>
            <a:r>
              <a:rPr lang="en-US" dirty="0" err="1"/>
              <a:t>miljardite</a:t>
            </a:r>
            <a:r>
              <a:rPr lang="en-US" dirty="0"/>
              <a:t> </a:t>
            </a:r>
            <a:r>
              <a:rPr lang="en-US" dirty="0" err="1"/>
              <a:t>dollarite</a:t>
            </a:r>
            <a:r>
              <a:rPr lang="en-US" dirty="0"/>
              <a:t> </a:t>
            </a:r>
            <a:r>
              <a:rPr lang="en-US" dirty="0" err="1"/>
              <a:t>väärtuses</a:t>
            </a:r>
            <a:r>
              <a:rPr lang="en-US" dirty="0"/>
              <a:t> </a:t>
            </a:r>
            <a:r>
              <a:rPr lang="en-US" dirty="0" err="1"/>
              <a:t>roheliste</a:t>
            </a:r>
            <a:r>
              <a:rPr lang="en-US" dirty="0"/>
              <a:t> </a:t>
            </a:r>
            <a:r>
              <a:rPr lang="en-US" dirty="0" err="1"/>
              <a:t>võlakirjade</a:t>
            </a:r>
            <a:r>
              <a:rPr lang="en-US" dirty="0"/>
              <a:t> </a:t>
            </a:r>
            <a:r>
              <a:rPr lang="en-US" dirty="0" err="1"/>
              <a:t>müümisel</a:t>
            </a:r>
            <a:r>
              <a:rPr lang="en-US" dirty="0"/>
              <a:t>. </a:t>
            </a:r>
            <a:r>
              <a:rPr lang="en-US" dirty="0" err="1"/>
              <a:t>Kaasatud</a:t>
            </a:r>
            <a:r>
              <a:rPr lang="en-US" dirty="0"/>
              <a:t> </a:t>
            </a:r>
            <a:r>
              <a:rPr lang="en-US" dirty="0" err="1"/>
              <a:t>summat</a:t>
            </a:r>
            <a:r>
              <a:rPr lang="en-US" dirty="0"/>
              <a:t> </a:t>
            </a:r>
            <a:r>
              <a:rPr lang="en-US" dirty="0" err="1"/>
              <a:t>kasutatakse</a:t>
            </a:r>
            <a:r>
              <a:rPr lang="en-US" dirty="0"/>
              <a:t> </a:t>
            </a:r>
            <a:r>
              <a:rPr lang="en-US" dirty="0" err="1"/>
              <a:t>taastuvenergiat</a:t>
            </a:r>
            <a:r>
              <a:rPr lang="en-US" dirty="0"/>
              <a:t> </a:t>
            </a:r>
            <a:r>
              <a:rPr lang="en-US" dirty="0" err="1"/>
              <a:t>hõlmavate</a:t>
            </a:r>
            <a:r>
              <a:rPr lang="en-US" dirty="0"/>
              <a:t> </a:t>
            </a:r>
            <a:r>
              <a:rPr lang="en-US" dirty="0" err="1"/>
              <a:t>projektide</a:t>
            </a:r>
            <a:r>
              <a:rPr lang="en-US" dirty="0"/>
              <a:t> </a:t>
            </a:r>
            <a:r>
              <a:rPr lang="en-US" dirty="0" err="1"/>
              <a:t>rahastamiseks</a:t>
            </a:r>
            <a:r>
              <a:rPr lang="en-US" dirty="0"/>
              <a:t>, </a:t>
            </a:r>
            <a:r>
              <a:rPr lang="en-US" dirty="0" err="1"/>
              <a:t>tegevuse</a:t>
            </a:r>
            <a:r>
              <a:rPr lang="en-US" dirty="0"/>
              <a:t> </a:t>
            </a:r>
            <a:r>
              <a:rPr lang="en-US" dirty="0" err="1"/>
              <a:t>tõhususe</a:t>
            </a:r>
            <a:r>
              <a:rPr lang="en-US" dirty="0"/>
              <a:t> </a:t>
            </a:r>
            <a:r>
              <a:rPr lang="en-US" dirty="0" err="1"/>
              <a:t>suurendamiseks</a:t>
            </a:r>
            <a:r>
              <a:rPr lang="en-US" dirty="0"/>
              <a:t> ja </a:t>
            </a:r>
            <a:r>
              <a:rPr lang="en-US" dirty="0" err="1"/>
              <a:t>muudeks</a:t>
            </a:r>
            <a:r>
              <a:rPr lang="en-US" dirty="0"/>
              <a:t> </a:t>
            </a:r>
            <a:r>
              <a:rPr lang="en-US" dirty="0" err="1"/>
              <a:t>süsinikuneutraalseteks</a:t>
            </a:r>
            <a:r>
              <a:rPr lang="en-US" dirty="0"/>
              <a:t> </a:t>
            </a:r>
            <a:r>
              <a:rPr lang="en-US" dirty="0" err="1"/>
              <a:t>algatusteks</a:t>
            </a:r>
            <a:r>
              <a:rPr lang="en-US" dirty="0"/>
              <a:t>. </a:t>
            </a:r>
          </a:p>
          <a:p>
            <a:pPr marL="0" indent="0">
              <a:buNone/>
            </a:pPr>
            <a:r>
              <a:rPr lang="en-US" b="1" dirty="0"/>
              <a:t>Unilever: ESG </a:t>
            </a:r>
            <a:r>
              <a:rPr lang="en-US" b="1" dirty="0" err="1"/>
              <a:t>integreerimine</a:t>
            </a:r>
            <a:r>
              <a:rPr lang="en-US" b="1" dirty="0"/>
              <a:t> </a:t>
            </a:r>
            <a:r>
              <a:rPr lang="en-US" b="1" dirty="0" err="1"/>
              <a:t>äritavadesse</a:t>
            </a:r>
            <a:endParaRPr lang="en-US" b="1" dirty="0"/>
          </a:p>
          <a:p>
            <a:r>
              <a:rPr lang="en-US" dirty="0"/>
              <a:t>Unilever on </a:t>
            </a:r>
            <a:r>
              <a:rPr lang="en-US" dirty="0" err="1"/>
              <a:t>integreeritud</a:t>
            </a:r>
            <a:r>
              <a:rPr lang="en-US" dirty="0"/>
              <a:t> </a:t>
            </a:r>
            <a:r>
              <a:rPr lang="en-US" dirty="0" err="1"/>
              <a:t>jätkusuutlikkuse</a:t>
            </a:r>
            <a:r>
              <a:rPr lang="en-US" dirty="0"/>
              <a:t> ESG </a:t>
            </a:r>
            <a:r>
              <a:rPr lang="en-US" dirty="0" err="1"/>
              <a:t>metoodika</a:t>
            </a:r>
            <a:r>
              <a:rPr lang="en-US" dirty="0"/>
              <a:t> </a:t>
            </a:r>
            <a:r>
              <a:rPr lang="en-US" dirty="0" err="1"/>
              <a:t>oma</a:t>
            </a:r>
            <a:r>
              <a:rPr lang="en-US" dirty="0"/>
              <a:t> </a:t>
            </a:r>
            <a:r>
              <a:rPr lang="en-US" dirty="0" err="1"/>
              <a:t>ettevõtte</a:t>
            </a:r>
            <a:r>
              <a:rPr lang="en-US" dirty="0"/>
              <a:t> </a:t>
            </a:r>
            <a:r>
              <a:rPr lang="en-US" dirty="0" err="1"/>
              <a:t>põhiärimudelisse</a:t>
            </a:r>
            <a:r>
              <a:rPr lang="en-US" dirty="0"/>
              <a:t>. </a:t>
            </a:r>
            <a:r>
              <a:rPr lang="en-US" dirty="0" err="1"/>
              <a:t>Ettevõte</a:t>
            </a:r>
            <a:r>
              <a:rPr lang="en-US" dirty="0"/>
              <a:t> on </a:t>
            </a:r>
            <a:r>
              <a:rPr lang="en-US" dirty="0" err="1"/>
              <a:t>teinud</a:t>
            </a:r>
            <a:r>
              <a:rPr lang="en-US" dirty="0"/>
              <a:t> </a:t>
            </a:r>
            <a:r>
              <a:rPr lang="en-US" dirty="0" err="1"/>
              <a:t>tohutuid</a:t>
            </a:r>
            <a:r>
              <a:rPr lang="en-US" dirty="0"/>
              <a:t> </a:t>
            </a:r>
            <a:r>
              <a:rPr lang="en-US" dirty="0" err="1"/>
              <a:t>edusamme</a:t>
            </a:r>
            <a:r>
              <a:rPr lang="en-US" dirty="0"/>
              <a:t> </a:t>
            </a:r>
            <a:r>
              <a:rPr lang="en-US" dirty="0" err="1"/>
              <a:t>veetarbimise</a:t>
            </a:r>
            <a:r>
              <a:rPr lang="en-US" dirty="0"/>
              <a:t> ja </a:t>
            </a:r>
            <a:r>
              <a:rPr lang="en-US" dirty="0" err="1"/>
              <a:t>kasvuhoonegaaside</a:t>
            </a:r>
            <a:r>
              <a:rPr lang="en-US" dirty="0"/>
              <a:t> </a:t>
            </a:r>
            <a:r>
              <a:rPr lang="en-US" dirty="0" err="1"/>
              <a:t>heitkoguste</a:t>
            </a:r>
            <a:r>
              <a:rPr lang="en-US" dirty="0"/>
              <a:t> </a:t>
            </a:r>
            <a:r>
              <a:rPr lang="en-US" dirty="0" err="1"/>
              <a:t>vähendamisel</a:t>
            </a:r>
            <a:r>
              <a:rPr lang="en-US" dirty="0"/>
              <a:t>, </a:t>
            </a:r>
            <a:r>
              <a:rPr lang="en-US" dirty="0" err="1"/>
              <a:t>edendades</a:t>
            </a:r>
            <a:r>
              <a:rPr lang="en-US" dirty="0"/>
              <a:t> </a:t>
            </a:r>
            <a:r>
              <a:rPr lang="en-US" dirty="0" err="1"/>
              <a:t>samal</a:t>
            </a:r>
            <a:r>
              <a:rPr lang="en-US" dirty="0"/>
              <a:t> </a:t>
            </a:r>
            <a:r>
              <a:rPr lang="en-US" dirty="0" err="1"/>
              <a:t>ajal</a:t>
            </a:r>
            <a:r>
              <a:rPr lang="en-US" dirty="0"/>
              <a:t> </a:t>
            </a:r>
            <a:r>
              <a:rPr lang="en-US" dirty="0" err="1"/>
              <a:t>säästvat</a:t>
            </a:r>
            <a:r>
              <a:rPr lang="en-US" dirty="0"/>
              <a:t> </a:t>
            </a:r>
            <a:r>
              <a:rPr lang="en-US" dirty="0" err="1"/>
              <a:t>põllumajandust</a:t>
            </a:r>
            <a:r>
              <a:rPr lang="en-US" dirty="0"/>
              <a:t>. </a:t>
            </a:r>
          </a:p>
          <a:p>
            <a:pPr marL="0" indent="0">
              <a:buNone/>
            </a:pPr>
            <a:r>
              <a:rPr lang="en-US" b="1" dirty="0"/>
              <a:t>HSBC: </a:t>
            </a:r>
            <a:r>
              <a:rPr lang="en-US" b="1" dirty="0" err="1"/>
              <a:t>Jätkusuutliku</a:t>
            </a:r>
            <a:r>
              <a:rPr lang="en-US" b="1" dirty="0"/>
              <a:t> </a:t>
            </a:r>
            <a:r>
              <a:rPr lang="en-US" b="1" dirty="0" err="1"/>
              <a:t>rahastamise</a:t>
            </a:r>
            <a:r>
              <a:rPr lang="en-US" b="1" dirty="0"/>
              <a:t> </a:t>
            </a:r>
            <a:r>
              <a:rPr lang="en-US" b="1" dirty="0" err="1"/>
              <a:t>edendamine</a:t>
            </a:r>
            <a:endParaRPr lang="en-US" b="1" dirty="0"/>
          </a:p>
          <a:p>
            <a:r>
              <a:rPr lang="en-US" dirty="0"/>
              <a:t>HSBC on </a:t>
            </a:r>
            <a:r>
              <a:rPr lang="en-US" dirty="0" err="1"/>
              <a:t>lubanud</a:t>
            </a:r>
            <a:r>
              <a:rPr lang="en-US" dirty="0"/>
              <a:t> </a:t>
            </a:r>
            <a:r>
              <a:rPr lang="en-US" dirty="0" err="1"/>
              <a:t>miljardeid</a:t>
            </a:r>
            <a:r>
              <a:rPr lang="en-US" dirty="0"/>
              <a:t> </a:t>
            </a:r>
            <a:r>
              <a:rPr lang="en-US" dirty="0" err="1"/>
              <a:t>dollareid</a:t>
            </a:r>
            <a:r>
              <a:rPr lang="en-US" dirty="0"/>
              <a:t> </a:t>
            </a:r>
            <a:r>
              <a:rPr lang="en-US" dirty="0" err="1"/>
              <a:t>jätkusuutliku</a:t>
            </a:r>
            <a:r>
              <a:rPr lang="en-US" dirty="0"/>
              <a:t> </a:t>
            </a:r>
            <a:r>
              <a:rPr lang="en-US" dirty="0" err="1"/>
              <a:t>rahastamise</a:t>
            </a:r>
            <a:r>
              <a:rPr lang="en-US" dirty="0"/>
              <a:t> </a:t>
            </a:r>
            <a:r>
              <a:rPr lang="en-US" dirty="0" err="1"/>
              <a:t>jaoks</a:t>
            </a:r>
            <a:r>
              <a:rPr lang="en-US" dirty="0"/>
              <a:t>, </a:t>
            </a:r>
            <a:r>
              <a:rPr lang="en-US" dirty="0" err="1"/>
              <a:t>keskendudes</a:t>
            </a:r>
            <a:r>
              <a:rPr lang="en-US" dirty="0"/>
              <a:t> </a:t>
            </a:r>
            <a:r>
              <a:rPr lang="en-US" dirty="0" err="1"/>
              <a:t>rohelise</a:t>
            </a:r>
            <a:r>
              <a:rPr lang="en-US" dirty="0"/>
              <a:t> </a:t>
            </a:r>
            <a:r>
              <a:rPr lang="en-US" dirty="0" err="1"/>
              <a:t>energia</a:t>
            </a:r>
            <a:r>
              <a:rPr lang="en-US" dirty="0"/>
              <a:t> </a:t>
            </a:r>
            <a:r>
              <a:rPr lang="en-US" dirty="0" err="1"/>
              <a:t>arendamise</a:t>
            </a:r>
            <a:r>
              <a:rPr lang="en-US" dirty="0"/>
              <a:t> ja </a:t>
            </a:r>
            <a:r>
              <a:rPr lang="en-US" dirty="0" err="1"/>
              <a:t>kogukonna</a:t>
            </a:r>
            <a:r>
              <a:rPr lang="en-US" dirty="0"/>
              <a:t> </a:t>
            </a:r>
            <a:r>
              <a:rPr lang="en-US" dirty="0" err="1"/>
              <a:t>tugiprogrammide</a:t>
            </a:r>
            <a:r>
              <a:rPr lang="en-US" dirty="0"/>
              <a:t> </a:t>
            </a:r>
            <a:r>
              <a:rPr lang="en-US" dirty="0" err="1"/>
              <a:t>projektide</a:t>
            </a:r>
            <a:r>
              <a:rPr lang="en-US" dirty="0"/>
              <a:t> </a:t>
            </a:r>
            <a:r>
              <a:rPr lang="en-US" dirty="0" err="1"/>
              <a:t>rahastamisele</a:t>
            </a:r>
            <a:r>
              <a:rPr lang="en-US" dirty="0"/>
              <a:t>. </a:t>
            </a:r>
          </a:p>
        </p:txBody>
      </p:sp>
    </p:spTree>
    <p:extLst>
      <p:ext uri="{BB962C8B-B14F-4D97-AF65-F5344CB8AC3E}">
        <p14:creationId xmlns:p14="http://schemas.microsoft.com/office/powerpoint/2010/main" val="1077376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3573F44-3B31-1EE0-086D-81ECBA8C7028}"/>
              </a:ext>
            </a:extLst>
          </p:cNvPr>
          <p:cNvSpPr>
            <a:spLocks noGrp="1"/>
          </p:cNvSpPr>
          <p:nvPr>
            <p:ph type="body" sz="quarter" idx="13"/>
          </p:nvPr>
        </p:nvSpPr>
        <p:spPr/>
        <p:txBody>
          <a:bodyPr/>
          <a:lstStyle/>
          <a:p>
            <a:r>
              <a:rPr lang="et-EE" dirty="0"/>
              <a:t>jätkusuutlikkuse rahanduse näited</a:t>
            </a:r>
          </a:p>
        </p:txBody>
      </p:sp>
      <p:sp>
        <p:nvSpPr>
          <p:cNvPr id="4" name="Text Placeholder 3">
            <a:extLst>
              <a:ext uri="{FF2B5EF4-FFF2-40B4-BE49-F238E27FC236}">
                <a16:creationId xmlns:a16="http://schemas.microsoft.com/office/drawing/2014/main" id="{C006B896-900C-C456-2362-B05091EBD33E}"/>
              </a:ext>
            </a:extLst>
          </p:cNvPr>
          <p:cNvSpPr>
            <a:spLocks noGrp="1"/>
          </p:cNvSpPr>
          <p:nvPr>
            <p:ph type="body" sz="quarter" idx="16"/>
          </p:nvPr>
        </p:nvSpPr>
        <p:spPr/>
        <p:txBody>
          <a:bodyPr>
            <a:normAutofit fontScale="92500"/>
          </a:bodyPr>
          <a:lstStyle/>
          <a:p>
            <a:r>
              <a:rPr lang="et-EE" b="1" dirty="0"/>
              <a:t>IKEA: </a:t>
            </a:r>
            <a:r>
              <a:rPr lang="et-EE" dirty="0"/>
              <a:t>Mööblifirma uuenduslik lähenemisviis on roheliste laenude kasutamine ettevõtte käivitamiseks ja taastuvenergiale ning ringmajandusele üleminekuks. </a:t>
            </a:r>
            <a:endParaRPr lang="en-US" dirty="0"/>
          </a:p>
          <a:p>
            <a:r>
              <a:rPr lang="et-EE" b="1" dirty="0"/>
              <a:t>Microsoft</a:t>
            </a:r>
            <a:r>
              <a:rPr lang="et-EE" dirty="0"/>
              <a:t> investeerib süsiniku eemaldamise tehnoloogiatesse ja taastuvenergiaprojektidesse eesmärgiga saavutada süsiniku netoheite negatiivne tase.</a:t>
            </a:r>
          </a:p>
          <a:p>
            <a:r>
              <a:rPr lang="et-EE" b="1" dirty="0" err="1"/>
              <a:t>BlackRock</a:t>
            </a:r>
            <a:r>
              <a:rPr lang="et-EE" dirty="0"/>
              <a:t> integreeris ESG-mõõdikud oma investeerimisplaanidesse ülemaailmse investeerimistehnikana paljudele ettevõtetele, et edendada jätkusuutlikke tavasid.</a:t>
            </a:r>
          </a:p>
          <a:p>
            <a:r>
              <a:rPr lang="et-EE" b="1" dirty="0" err="1"/>
              <a:t>Patagoonia</a:t>
            </a:r>
            <a:r>
              <a:rPr lang="et-EE" dirty="0"/>
              <a:t> kasutab suurema osa oma keskkonnasäästlikkusega tegelevate ettevõtete kasumist energiasäästuprojektides ja taastuvenergia arendamisel.</a:t>
            </a:r>
          </a:p>
          <a:p>
            <a:r>
              <a:rPr lang="et-EE" b="1" dirty="0"/>
              <a:t>Bank of America: </a:t>
            </a:r>
            <a:r>
              <a:rPr lang="et-EE" dirty="0"/>
              <a:t>Olles emiteerinud miljardeid dollareid rohelisi võlakirju ja jätkusuutlikkusega seotud laene, on pank jätkuvalt pühendunud kliimamuutustega võitlemisele, edendades samal ajal sotsiaalset mõju.</a:t>
            </a:r>
          </a:p>
          <a:p>
            <a:endParaRPr lang="et-EE" dirty="0"/>
          </a:p>
        </p:txBody>
      </p:sp>
    </p:spTree>
    <p:extLst>
      <p:ext uri="{BB962C8B-B14F-4D97-AF65-F5344CB8AC3E}">
        <p14:creationId xmlns:p14="http://schemas.microsoft.com/office/powerpoint/2010/main" val="530532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A9980B-4527-D0C5-8DE1-A030911F9581}"/>
              </a:ext>
            </a:extLst>
          </p:cNvPr>
          <p:cNvSpPr>
            <a:spLocks noGrp="1"/>
          </p:cNvSpPr>
          <p:nvPr>
            <p:ph type="body" sz="quarter" idx="13"/>
          </p:nvPr>
        </p:nvSpPr>
        <p:spPr/>
        <p:txBody>
          <a:bodyPr/>
          <a:lstStyle/>
          <a:p>
            <a:r>
              <a:rPr lang="et-EE" dirty="0"/>
              <a:t>jätkusuutlikkuse rahanduse näited</a:t>
            </a:r>
          </a:p>
          <a:p>
            <a:endParaRPr lang="et-EE" dirty="0"/>
          </a:p>
        </p:txBody>
      </p:sp>
      <p:sp>
        <p:nvSpPr>
          <p:cNvPr id="4" name="Text Placeholder 3">
            <a:extLst>
              <a:ext uri="{FF2B5EF4-FFF2-40B4-BE49-F238E27FC236}">
                <a16:creationId xmlns:a16="http://schemas.microsoft.com/office/drawing/2014/main" id="{8F2C3028-07E0-0160-27AB-7CB2E1C8A3B7}"/>
              </a:ext>
            </a:extLst>
          </p:cNvPr>
          <p:cNvSpPr>
            <a:spLocks noGrp="1"/>
          </p:cNvSpPr>
          <p:nvPr>
            <p:ph type="body" sz="quarter" idx="16"/>
          </p:nvPr>
        </p:nvSpPr>
        <p:spPr/>
        <p:txBody>
          <a:bodyPr/>
          <a:lstStyle/>
          <a:p>
            <a:r>
              <a:rPr lang="et-EE" dirty="0"/>
              <a:t>Jätkusuutlik rahastamine on üks tõhusamaid vahendeid sotsiaalse võrdsuse ja majandusliku stabiilsuse tagamiseks. Tänapäeval on ettevõtetel moraalne kohustus olla sotsiaalselt vastutustundlikud ja tagada, et nende tegevus avaldaks positiivset mõju. Finantsstabiilsuse saavutamine on võimalik ainult nende eetiliste tavade kaudu.</a:t>
            </a:r>
          </a:p>
          <a:p>
            <a:endParaRPr lang="et-EE" dirty="0"/>
          </a:p>
          <a:p>
            <a:r>
              <a:rPr lang="et-EE" dirty="0"/>
              <a:t>Tänu </a:t>
            </a:r>
            <a:r>
              <a:rPr lang="en-US" dirty="0"/>
              <a:t>EU </a:t>
            </a:r>
            <a:r>
              <a:rPr lang="et-EE" dirty="0"/>
              <a:t>SFDR-i seadustele, ESG-konsultatsioonidele ja kliimamonitooringu teenustele on jätkusuutlikkuse rahastamine muutunud kättesaadavamaks. Tänu selles valdkonnas tehtavale ulatuslikule uurimistööle ja tööle saavad ettevõtted leida viise, kuidas olla sotsiaalselt vastutustundlikumad, ilma et see kahjustaks nende kasumit. Nii sotsiaalseid, majanduslikke kui ka ökoloogilisi probleeme saab lahendada tsivilisatsiooni loodud raamistikus töötades.</a:t>
            </a:r>
          </a:p>
        </p:txBody>
      </p:sp>
    </p:spTree>
    <p:extLst>
      <p:ext uri="{BB962C8B-B14F-4D97-AF65-F5344CB8AC3E}">
        <p14:creationId xmlns:p14="http://schemas.microsoft.com/office/powerpoint/2010/main" val="1368503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F400A61-68A7-3A89-99B2-D367C40D0E60}"/>
              </a:ext>
            </a:extLst>
          </p:cNvPr>
          <p:cNvSpPr>
            <a:spLocks noGrp="1"/>
          </p:cNvSpPr>
          <p:nvPr>
            <p:ph type="body" sz="quarter" idx="13"/>
          </p:nvPr>
        </p:nvSpPr>
        <p:spPr/>
        <p:txBody>
          <a:bodyPr/>
          <a:lstStyle/>
          <a:p>
            <a:r>
              <a:rPr lang="en-US" dirty="0" err="1"/>
              <a:t>Jätkusuutlikku</a:t>
            </a:r>
            <a:r>
              <a:rPr lang="en-US" dirty="0"/>
              <a:t> </a:t>
            </a:r>
            <a:r>
              <a:rPr lang="en-US" dirty="0" err="1"/>
              <a:t>finansteerimise</a:t>
            </a:r>
            <a:r>
              <a:rPr lang="en-US" dirty="0"/>
              <a:t> </a:t>
            </a:r>
            <a:r>
              <a:rPr lang="en-US" dirty="0" err="1"/>
              <a:t>väljakutsed</a:t>
            </a:r>
            <a:endParaRPr lang="et-EE" dirty="0"/>
          </a:p>
        </p:txBody>
      </p:sp>
      <p:sp>
        <p:nvSpPr>
          <p:cNvPr id="4" name="Text Placeholder 3">
            <a:extLst>
              <a:ext uri="{FF2B5EF4-FFF2-40B4-BE49-F238E27FC236}">
                <a16:creationId xmlns:a16="http://schemas.microsoft.com/office/drawing/2014/main" id="{0E01D528-34B9-A1F8-4736-DCFE4D661497}"/>
              </a:ext>
            </a:extLst>
          </p:cNvPr>
          <p:cNvSpPr>
            <a:spLocks noGrp="1"/>
          </p:cNvSpPr>
          <p:nvPr>
            <p:ph type="body" sz="quarter" idx="16"/>
          </p:nvPr>
        </p:nvSpPr>
        <p:spPr/>
        <p:txBody>
          <a:bodyPr/>
          <a:lstStyle/>
          <a:p>
            <a:r>
              <a:rPr lang="et-EE" b="1" dirty="0"/>
              <a:t>Rohepesu: </a:t>
            </a:r>
            <a:r>
              <a:rPr lang="et-EE" dirty="0"/>
              <a:t>risk, et ettevõtted liialdavad oma keskkonnaalase pädevusega, mis omakorda ajendab rangemaid regulatsioone ja standardiseeritud definitsioone.</a:t>
            </a:r>
          </a:p>
          <a:p>
            <a:r>
              <a:rPr lang="et-EE" b="1" dirty="0"/>
              <a:t>Standardi puudumine: </a:t>
            </a:r>
            <a:r>
              <a:rPr lang="et-EE" dirty="0"/>
              <a:t>Segane terminoloogia ja eri piirkondade ebajärjekindlad ESG-näitajad võivad investeerimisotsuseid keerulisemaks muuta.</a:t>
            </a:r>
          </a:p>
          <a:p>
            <a:r>
              <a:rPr lang="et-EE" b="1" dirty="0"/>
              <a:t>Turu kasv: </a:t>
            </a:r>
            <a:r>
              <a:rPr lang="et-EE" dirty="0"/>
              <a:t>Sektor laieneb kiiresti ning prognooside kohaselt ulatub ülemaailmsete ESG varade maht 2030. aastaks 40 triljoni dollarini.</a:t>
            </a:r>
          </a:p>
          <a:p>
            <a:r>
              <a:rPr lang="et-EE" b="1" dirty="0"/>
              <a:t>Keskpankade roll: </a:t>
            </a:r>
            <a:r>
              <a:rPr lang="et-EE" dirty="0"/>
              <a:t>Tekkimas on „roheline </a:t>
            </a:r>
            <a:r>
              <a:rPr lang="et-EE" dirty="0" err="1"/>
              <a:t>keskpangandus</a:t>
            </a:r>
            <a:r>
              <a:rPr lang="et-EE" dirty="0"/>
              <a:t>”, kus keskpangad kohandavad rahapoliitikat, et soodustada rohelist laenamist ja vähendada oma portfellide keskkonnajalajälge. </a:t>
            </a:r>
          </a:p>
        </p:txBody>
      </p:sp>
    </p:spTree>
    <p:extLst>
      <p:ext uri="{BB962C8B-B14F-4D97-AF65-F5344CB8AC3E}">
        <p14:creationId xmlns:p14="http://schemas.microsoft.com/office/powerpoint/2010/main" val="1068101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lnSpcReduction="10000"/>
          </a:bodyPr>
          <a:lstStyle/>
          <a:p>
            <a:r>
              <a:rPr lang="et-EE" noProof="0" dirty="0"/>
              <a:t>TALLINNA TEHNIKAÜLIKOOL</a:t>
            </a:r>
          </a:p>
          <a:p>
            <a:pPr>
              <a:lnSpc>
                <a:spcPct val="110000"/>
              </a:lnSpc>
            </a:pPr>
            <a:r>
              <a:rPr lang="et-EE" sz="1700" b="0" cap="none" noProof="0" dirty="0"/>
              <a:t>Ehitajate tee 5, 19086 Tallinn </a:t>
            </a:r>
          </a:p>
          <a:p>
            <a:pPr>
              <a:lnSpc>
                <a:spcPct val="110000"/>
              </a:lnSpc>
            </a:pPr>
            <a:r>
              <a:rPr lang="et-EE" sz="1700" b="0" cap="none" noProof="0" dirty="0"/>
              <a:t>Tel 620 2002 (E-R 8.30–17.00)</a:t>
            </a:r>
            <a:endParaRPr lang="et-EE" sz="1700" cap="none" noProof="0" dirty="0"/>
          </a:p>
          <a:p>
            <a:pPr>
              <a:lnSpc>
                <a:spcPct val="110000"/>
              </a:lnSpc>
            </a:pPr>
            <a:r>
              <a:rPr lang="et-EE" sz="1700" cap="none" noProof="0" dirty="0">
                <a:latin typeface="Verdana" panose="020B0604030504040204" pitchFamily="34" charset="0"/>
              </a:rPr>
              <a:t>taltech.ee</a:t>
            </a:r>
            <a:endParaRPr lang="et-EE" sz="1700" cap="none" noProof="0" dirty="0"/>
          </a:p>
        </p:txBody>
      </p:sp>
    </p:spTree>
  </p:cSld>
  <p:clrMapOvr>
    <a:masterClrMapping/>
  </p:clrMapOvr>
</p:sld>
</file>

<file path=ppt/theme/theme1.xml><?xml version="1.0" encoding="utf-8"?>
<a:theme xmlns:a="http://schemas.openxmlformats.org/drawingml/2006/main" name="Office'i kujundus">
  <a:themeElements>
    <a:clrScheme name="TalTech ja roheline">
      <a:dk1>
        <a:srgbClr val="62BB46"/>
      </a:dk1>
      <a:lt1>
        <a:srgbClr val="FFFFFF"/>
      </a:lt1>
      <a:dk2>
        <a:srgbClr val="332B60"/>
      </a:dk2>
      <a:lt2>
        <a:srgbClr val="DADAE4"/>
      </a:lt2>
      <a:accent1>
        <a:srgbClr val="E4067E"/>
      </a:accent1>
      <a:accent2>
        <a:srgbClr val="9396B0"/>
      </a:accent2>
      <a:accent3>
        <a:srgbClr val="AB1352"/>
      </a:accent3>
      <a:accent4>
        <a:srgbClr val="4FBFD3"/>
      </a:accent4>
      <a:accent5>
        <a:srgbClr val="332B60"/>
      </a:accent5>
      <a:accent6>
        <a:srgbClr val="DADAE4"/>
      </a:accent6>
      <a:hlink>
        <a:srgbClr val="AB1352"/>
      </a:hlink>
      <a:folHlink>
        <a:srgbClr val="AB1352"/>
      </a:folHlink>
    </a:clrScheme>
    <a:fontScheme name="TTÜ">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wrap="square" rtlCol="0" anchor="ctr">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EWNEW" id="{65034802-83F1-DE41-A876-6851A238EDFE}" vid="{814C7433-F944-B249-91D8-8F253693ECE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13951</TotalTime>
  <Words>691</Words>
  <Application>Microsoft Office PowerPoint</Application>
  <PresentationFormat>Laiekraan</PresentationFormat>
  <Paragraphs>40</Paragraphs>
  <Slides>8</Slides>
  <Notes>1</Notes>
  <HiddenSlides>0</HiddenSlides>
  <MMClips>0</MMClips>
  <ScaleCrop>false</ScaleCrop>
  <HeadingPairs>
    <vt:vector size="6" baseType="variant">
      <vt:variant>
        <vt:lpstr>Kasutatud fondid</vt:lpstr>
      </vt:variant>
      <vt:variant>
        <vt:i4>5</vt:i4>
      </vt:variant>
      <vt:variant>
        <vt:lpstr>Kujundus</vt:lpstr>
      </vt:variant>
      <vt:variant>
        <vt:i4>1</vt:i4>
      </vt:variant>
      <vt:variant>
        <vt:lpstr>Slaidipealkirjad</vt:lpstr>
      </vt:variant>
      <vt:variant>
        <vt:i4>8</vt:i4>
      </vt:variant>
    </vt:vector>
  </HeadingPairs>
  <TitlesOfParts>
    <vt:vector size="14" baseType="lpstr">
      <vt:lpstr>Arial</vt:lpstr>
      <vt:lpstr>Calibri</vt:lpstr>
      <vt:lpstr>Calibri Light</vt:lpstr>
      <vt:lpstr>Verdana</vt:lpstr>
      <vt:lpstr>Wingdings</vt:lpstr>
      <vt:lpstr>Office'i kujundus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vector>
  </TitlesOfParts>
  <Company>Tallinn University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Anu Teder</dc:creator>
  <cp:lastModifiedBy>Peep Tomingas</cp:lastModifiedBy>
  <cp:revision>173</cp:revision>
  <dcterms:created xsi:type="dcterms:W3CDTF">2018-09-19T06:51:01Z</dcterms:created>
  <dcterms:modified xsi:type="dcterms:W3CDTF">2026-03-29T14:36:30Z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9643374</vt:lpwstr>
  </property>
  <property fmtid="{D5CDD505-2E9C-101B-9397-08002B2CF9AE}" pid="3" name="NXPowerLiteSettings">
    <vt:lpwstr>C780073804F000</vt:lpwstr>
  </property>
  <property fmtid="{D5CDD505-2E9C-101B-9397-08002B2CF9AE}" pid="4" name="NXPowerLiteVersion">
    <vt:lpwstr>D8.0.4</vt:lpwstr>
  </property>
</Properties>
</file>