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2" r:id="rId1"/>
  </p:sldMasterIdLst>
  <p:notesMasterIdLst>
    <p:notesMasterId r:id="rId26"/>
  </p:notesMasterIdLst>
  <p:handoutMasterIdLst>
    <p:handoutMasterId r:id="rId27"/>
  </p:handoutMasterIdLst>
  <p:sldIdLst>
    <p:sldId id="318" r:id="rId2"/>
    <p:sldId id="316" r:id="rId3"/>
    <p:sldId id="268" r:id="rId4"/>
    <p:sldId id="257" r:id="rId5"/>
    <p:sldId id="259" r:id="rId6"/>
    <p:sldId id="273" r:id="rId7"/>
    <p:sldId id="277" r:id="rId8"/>
    <p:sldId id="280" r:id="rId9"/>
    <p:sldId id="278" r:id="rId10"/>
    <p:sldId id="279" r:id="rId11"/>
    <p:sldId id="337" r:id="rId12"/>
    <p:sldId id="270" r:id="rId13"/>
    <p:sldId id="275" r:id="rId14"/>
    <p:sldId id="336" r:id="rId15"/>
    <p:sldId id="260" r:id="rId16"/>
    <p:sldId id="261" r:id="rId17"/>
    <p:sldId id="262" r:id="rId18"/>
    <p:sldId id="338" r:id="rId19"/>
    <p:sldId id="263" r:id="rId20"/>
    <p:sldId id="264" r:id="rId21"/>
    <p:sldId id="265" r:id="rId22"/>
    <p:sldId id="266" r:id="rId23"/>
    <p:sldId id="267" r:id="rId24"/>
    <p:sldId id="276" r:id="rId25"/>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extLst>
    <p:ext uri="{521415D9-36F7-43E2-AB2F-B90AF26B5E84}">
      <p14:sectionLst xmlns:p14="http://schemas.microsoft.com/office/powerpoint/2010/main">
        <p14:section name="Untitled Section" id="{EE36AF8D-5BEB-E041-9101-0495C1E2400F}">
          <p14:sldIdLst>
            <p14:sldId id="318"/>
            <p14:sldId id="316"/>
            <p14:sldId id="268"/>
            <p14:sldId id="257"/>
            <p14:sldId id="259"/>
            <p14:sldId id="273"/>
            <p14:sldId id="277"/>
            <p14:sldId id="280"/>
            <p14:sldId id="278"/>
            <p14:sldId id="279"/>
            <p14:sldId id="337"/>
            <p14:sldId id="270"/>
            <p14:sldId id="275"/>
            <p14:sldId id="336"/>
            <p14:sldId id="260"/>
            <p14:sldId id="261"/>
            <p14:sldId id="262"/>
            <p14:sldId id="338"/>
            <p14:sldId id="263"/>
            <p14:sldId id="264"/>
            <p14:sldId id="265"/>
            <p14:sldId id="266"/>
            <p14:sldId id="267"/>
            <p14:sldId id="276"/>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2B60"/>
    <a:srgbClr val="4FBFD3"/>
    <a:srgbClr val="E4067E"/>
    <a:srgbClr val="4F4C4E"/>
    <a:srgbClr val="808285"/>
    <a:srgbClr val="96004F"/>
    <a:srgbClr val="4D4D4F"/>
    <a:srgbClr val="C9C9C9"/>
    <a:srgbClr val="D385A9"/>
    <a:srgbClr val="C25B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84E427A-3D55-4303-BF80-6455036E1DE7}" styleName="Kujunduslaad 1 – rõhk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Kujunduslaad 1 – rõhk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74262" autoAdjust="0"/>
  </p:normalViewPr>
  <p:slideViewPr>
    <p:cSldViewPr snapToGrid="0" snapToObjects="1" showGuides="1">
      <p:cViewPr varScale="1">
        <p:scale>
          <a:sx n="80" d="100"/>
          <a:sy n="80" d="100"/>
        </p:scale>
        <p:origin x="1872" y="96"/>
      </p:cViewPr>
      <p:guideLst/>
    </p:cSldViewPr>
  </p:slideViewPr>
  <p:notesTextViewPr>
    <p:cViewPr>
      <p:scale>
        <a:sx n="1" d="1"/>
        <a:sy n="1" d="1"/>
      </p:scale>
      <p:origin x="0" y="0"/>
    </p:cViewPr>
  </p:notesTextViewPr>
  <p:sorterViewPr>
    <p:cViewPr varScale="1">
      <p:scale>
        <a:sx n="1" d="1"/>
        <a:sy n="1" d="1"/>
      </p:scale>
      <p:origin x="0" y="-696"/>
    </p:cViewPr>
  </p:sorterViewPr>
  <p:notesViewPr>
    <p:cSldViewPr snapToGrid="0" snapToObjects="1">
      <p:cViewPr varScale="1">
        <p:scale>
          <a:sx n="108" d="100"/>
          <a:sy n="108" d="100"/>
        </p:scale>
        <p:origin x="3168"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eep Tomingas" userId="f71ffdb0-1661-4ce6-a514-7a88f12f83f8" providerId="ADAL" clId="{CD25539C-97B1-4F18-8A4E-78D852CD3B66}"/>
    <pc:docChg chg="undo custSel addSld delSld modSld modSection">
      <pc:chgData name="Peep Tomingas" userId="f71ffdb0-1661-4ce6-a514-7a88f12f83f8" providerId="ADAL" clId="{CD25539C-97B1-4F18-8A4E-78D852CD3B66}" dt="2026-03-29T18:02:12.254" v="1119" actId="20577"/>
      <pc:docMkLst>
        <pc:docMk/>
      </pc:docMkLst>
      <pc:sldChg chg="modSp add del mod">
        <pc:chgData name="Peep Tomingas" userId="f71ffdb0-1661-4ce6-a514-7a88f12f83f8" providerId="ADAL" clId="{CD25539C-97B1-4F18-8A4E-78D852CD3B66}" dt="2026-03-29T14:40:45.312" v="515" actId="1076"/>
        <pc:sldMkLst>
          <pc:docMk/>
          <pc:sldMk cId="0" sldId="257"/>
        </pc:sldMkLst>
        <pc:spChg chg="mod">
          <ac:chgData name="Peep Tomingas" userId="f71ffdb0-1661-4ce6-a514-7a88f12f83f8" providerId="ADAL" clId="{CD25539C-97B1-4F18-8A4E-78D852CD3B66}" dt="2026-03-29T14:40:27.250" v="513"/>
          <ac:spMkLst>
            <pc:docMk/>
            <pc:sldMk cId="0" sldId="257"/>
            <ac:spMk id="2" creationId="{00000000-0000-0000-0000-000000000000}"/>
          </ac:spMkLst>
        </pc:spChg>
        <pc:spChg chg="mod">
          <ac:chgData name="Peep Tomingas" userId="f71ffdb0-1661-4ce6-a514-7a88f12f83f8" providerId="ADAL" clId="{CD25539C-97B1-4F18-8A4E-78D852CD3B66}" dt="2026-03-29T14:40:45.312" v="515" actId="1076"/>
          <ac:spMkLst>
            <pc:docMk/>
            <pc:sldMk cId="0" sldId="257"/>
            <ac:spMk id="3" creationId="{00000000-0000-0000-0000-000000000000}"/>
          </ac:spMkLst>
        </pc:spChg>
      </pc:sldChg>
      <pc:sldChg chg="addSp delSp modSp add del mod modClrScheme chgLayout">
        <pc:chgData name="Peep Tomingas" userId="f71ffdb0-1661-4ce6-a514-7a88f12f83f8" providerId="ADAL" clId="{CD25539C-97B1-4F18-8A4E-78D852CD3B66}" dt="2026-03-29T18:01:40.860" v="1116" actId="47"/>
        <pc:sldMkLst>
          <pc:docMk/>
          <pc:sldMk cId="0" sldId="258"/>
        </pc:sldMkLst>
        <pc:spChg chg="mod ord">
          <ac:chgData name="Peep Tomingas" userId="f71ffdb0-1661-4ce6-a514-7a88f12f83f8" providerId="ADAL" clId="{CD25539C-97B1-4F18-8A4E-78D852CD3B66}" dt="2026-03-29T14:40:17.819" v="512" actId="1076"/>
          <ac:spMkLst>
            <pc:docMk/>
            <pc:sldMk cId="0" sldId="258"/>
            <ac:spMk id="2" creationId="{00000000-0000-0000-0000-000000000000}"/>
          </ac:spMkLst>
        </pc:spChg>
      </pc:sldChg>
      <pc:sldChg chg="addSp delSp modSp add del mod modClrScheme chgLayout">
        <pc:chgData name="Peep Tomingas" userId="f71ffdb0-1661-4ce6-a514-7a88f12f83f8" providerId="ADAL" clId="{CD25539C-97B1-4F18-8A4E-78D852CD3B66}" dt="2026-03-29T14:40:52.211" v="516"/>
        <pc:sldMkLst>
          <pc:docMk/>
          <pc:sldMk cId="0" sldId="259"/>
        </pc:sldMkLst>
        <pc:spChg chg="mod ord">
          <ac:chgData name="Peep Tomingas" userId="f71ffdb0-1661-4ce6-a514-7a88f12f83f8" providerId="ADAL" clId="{CD25539C-97B1-4F18-8A4E-78D852CD3B66}" dt="2026-03-29T14:40:52.211" v="516"/>
          <ac:spMkLst>
            <pc:docMk/>
            <pc:sldMk cId="0" sldId="259"/>
            <ac:spMk id="2" creationId="{00000000-0000-0000-0000-000000000000}"/>
          </ac:spMkLst>
        </pc:spChg>
      </pc:sldChg>
      <pc:sldChg chg="addSp delSp modSp add del mod modClrScheme chgLayout">
        <pc:chgData name="Peep Tomingas" userId="f71ffdb0-1661-4ce6-a514-7a88f12f83f8" providerId="ADAL" clId="{CD25539C-97B1-4F18-8A4E-78D852CD3B66}" dt="2025-12-15T13:15:22.326" v="333"/>
        <pc:sldMkLst>
          <pc:docMk/>
          <pc:sldMk cId="0" sldId="260"/>
        </pc:sldMkLst>
      </pc:sldChg>
      <pc:sldChg chg="addSp delSp modSp add del mod modClrScheme chgLayout">
        <pc:chgData name="Peep Tomingas" userId="f71ffdb0-1661-4ce6-a514-7a88f12f83f8" providerId="ADAL" clId="{CD25539C-97B1-4F18-8A4E-78D852CD3B66}" dt="2026-03-29T15:10:00.579" v="680" actId="20577"/>
        <pc:sldMkLst>
          <pc:docMk/>
          <pc:sldMk cId="0" sldId="261"/>
        </pc:sldMkLst>
        <pc:spChg chg="add mod ord">
          <ac:chgData name="Peep Tomingas" userId="f71ffdb0-1661-4ce6-a514-7a88f12f83f8" providerId="ADAL" clId="{CD25539C-97B1-4F18-8A4E-78D852CD3B66}" dt="2026-03-29T15:10:00.579" v="680" actId="20577"/>
          <ac:spMkLst>
            <pc:docMk/>
            <pc:sldMk cId="0" sldId="261"/>
            <ac:spMk id="4" creationId="{247DDDD7-7FB6-6F34-FB17-04332F81B0CF}"/>
          </ac:spMkLst>
        </pc:spChg>
      </pc:sldChg>
      <pc:sldChg chg="addSp delSp modSp add del mod modClrScheme chgLayout">
        <pc:chgData name="Peep Tomingas" userId="f71ffdb0-1661-4ce6-a514-7a88f12f83f8" providerId="ADAL" clId="{CD25539C-97B1-4F18-8A4E-78D852CD3B66}" dt="2025-12-15T13:16:55.740" v="348"/>
        <pc:sldMkLst>
          <pc:docMk/>
          <pc:sldMk cId="0" sldId="262"/>
        </pc:sldMkLst>
      </pc:sldChg>
      <pc:sldChg chg="addSp delSp modSp add del mod modClrScheme chgLayout">
        <pc:chgData name="Peep Tomingas" userId="f71ffdb0-1661-4ce6-a514-7a88f12f83f8" providerId="ADAL" clId="{CD25539C-97B1-4F18-8A4E-78D852CD3B66}" dt="2025-12-15T13:17:26.276" v="354"/>
        <pc:sldMkLst>
          <pc:docMk/>
          <pc:sldMk cId="0" sldId="263"/>
        </pc:sldMkLst>
      </pc:sldChg>
      <pc:sldChg chg="addSp delSp modSp add del mod modClrScheme chgLayout">
        <pc:chgData name="Peep Tomingas" userId="f71ffdb0-1661-4ce6-a514-7a88f12f83f8" providerId="ADAL" clId="{CD25539C-97B1-4F18-8A4E-78D852CD3B66}" dt="2025-12-15T13:18:00.843" v="361"/>
        <pc:sldMkLst>
          <pc:docMk/>
          <pc:sldMk cId="0" sldId="264"/>
        </pc:sldMkLst>
      </pc:sldChg>
      <pc:sldChg chg="addSp delSp modSp add del mod modClrScheme chgLayout">
        <pc:chgData name="Peep Tomingas" userId="f71ffdb0-1661-4ce6-a514-7a88f12f83f8" providerId="ADAL" clId="{CD25539C-97B1-4F18-8A4E-78D852CD3B66}" dt="2026-03-29T15:19:10.841" v="999" actId="6549"/>
        <pc:sldMkLst>
          <pc:docMk/>
          <pc:sldMk cId="0" sldId="265"/>
        </pc:sldMkLst>
        <pc:spChg chg="add mod ord">
          <ac:chgData name="Peep Tomingas" userId="f71ffdb0-1661-4ce6-a514-7a88f12f83f8" providerId="ADAL" clId="{CD25539C-97B1-4F18-8A4E-78D852CD3B66}" dt="2026-03-29T15:19:10.841" v="999" actId="6549"/>
          <ac:spMkLst>
            <pc:docMk/>
            <pc:sldMk cId="0" sldId="265"/>
            <ac:spMk id="5" creationId="{4AA4889C-39C0-A77B-A7D3-4AC13AEE52CC}"/>
          </ac:spMkLst>
        </pc:spChg>
      </pc:sldChg>
      <pc:sldChg chg="addSp delSp modSp add del mod modClrScheme chgLayout">
        <pc:chgData name="Peep Tomingas" userId="f71ffdb0-1661-4ce6-a514-7a88f12f83f8" providerId="ADAL" clId="{CD25539C-97B1-4F18-8A4E-78D852CD3B66}" dt="2025-12-15T13:18:55.522" v="374"/>
        <pc:sldMkLst>
          <pc:docMk/>
          <pc:sldMk cId="0" sldId="266"/>
        </pc:sldMkLst>
      </pc:sldChg>
      <pc:sldChg chg="addSp delSp modSp add del mod modClrScheme chgLayout">
        <pc:chgData name="Peep Tomingas" userId="f71ffdb0-1661-4ce6-a514-7a88f12f83f8" providerId="ADAL" clId="{CD25539C-97B1-4F18-8A4E-78D852CD3B66}" dt="2026-03-29T15:42:46.158" v="1115" actId="20577"/>
        <pc:sldMkLst>
          <pc:docMk/>
          <pc:sldMk cId="0" sldId="267"/>
        </pc:sldMkLst>
        <pc:spChg chg="add">
          <ac:chgData name="Peep Tomingas" userId="f71ffdb0-1661-4ce6-a514-7a88f12f83f8" providerId="ADAL" clId="{CD25539C-97B1-4F18-8A4E-78D852CD3B66}" dt="2026-03-29T15:36:20.936" v="1038"/>
          <ac:spMkLst>
            <pc:docMk/>
            <pc:sldMk cId="0" sldId="267"/>
            <ac:spMk id="2" creationId="{001F46AA-6B92-63CE-6D79-33940C5DD4C4}"/>
          </ac:spMkLst>
        </pc:spChg>
        <pc:spChg chg="add mod">
          <ac:chgData name="Peep Tomingas" userId="f71ffdb0-1661-4ce6-a514-7a88f12f83f8" providerId="ADAL" clId="{CD25539C-97B1-4F18-8A4E-78D852CD3B66}" dt="2026-03-29T15:36:33.634" v="1041" actId="14100"/>
          <ac:spMkLst>
            <pc:docMk/>
            <pc:sldMk cId="0" sldId="267"/>
            <ac:spMk id="3" creationId="{A06DCFE8-010E-9165-291D-613F9FBCDD8A}"/>
          </ac:spMkLst>
        </pc:spChg>
        <pc:spChg chg="add mod ord">
          <ac:chgData name="Peep Tomingas" userId="f71ffdb0-1661-4ce6-a514-7a88f12f83f8" providerId="ADAL" clId="{CD25539C-97B1-4F18-8A4E-78D852CD3B66}" dt="2026-03-29T15:42:46.158" v="1115" actId="20577"/>
          <ac:spMkLst>
            <pc:docMk/>
            <pc:sldMk cId="0" sldId="267"/>
            <ac:spMk id="5" creationId="{35E561E2-666F-6FD9-1296-4A52343A9ED3}"/>
          </ac:spMkLst>
        </pc:spChg>
        <pc:spChg chg="add mod">
          <ac:chgData name="Peep Tomingas" userId="f71ffdb0-1661-4ce6-a514-7a88f12f83f8" providerId="ADAL" clId="{CD25539C-97B1-4F18-8A4E-78D852CD3B66}" dt="2026-03-29T15:37:07.149" v="1046" actId="14100"/>
          <ac:spMkLst>
            <pc:docMk/>
            <pc:sldMk cId="0" sldId="267"/>
            <ac:spMk id="6" creationId="{B1AFC72C-6DD5-061D-C68B-251588492D54}"/>
          </ac:spMkLst>
        </pc:spChg>
        <pc:picChg chg="add mod">
          <ac:chgData name="Peep Tomingas" userId="f71ffdb0-1661-4ce6-a514-7a88f12f83f8" providerId="ADAL" clId="{CD25539C-97B1-4F18-8A4E-78D852CD3B66}" dt="2026-03-29T15:42:44.043" v="1114" actId="1076"/>
          <ac:picMkLst>
            <pc:docMk/>
            <pc:sldMk cId="0" sldId="267"/>
            <ac:picMk id="8" creationId="{59E0DD28-942F-93E8-CA91-002DB17003EE}"/>
          </ac:picMkLst>
        </pc:picChg>
      </pc:sldChg>
      <pc:sldChg chg="addSp modSp add del mod modClrScheme chgLayout">
        <pc:chgData name="Peep Tomingas" userId="f71ffdb0-1661-4ce6-a514-7a88f12f83f8" providerId="ADAL" clId="{CD25539C-97B1-4F18-8A4E-78D852CD3B66}" dt="2026-03-29T14:40:05.619" v="511" actId="207"/>
        <pc:sldMkLst>
          <pc:docMk/>
          <pc:sldMk cId="1358471705" sldId="268"/>
        </pc:sldMkLst>
        <pc:spChg chg="mod ord">
          <ac:chgData name="Peep Tomingas" userId="f71ffdb0-1661-4ce6-a514-7a88f12f83f8" providerId="ADAL" clId="{CD25539C-97B1-4F18-8A4E-78D852CD3B66}" dt="2026-03-29T14:38:40.139" v="491" actId="20577"/>
          <ac:spMkLst>
            <pc:docMk/>
            <pc:sldMk cId="1358471705" sldId="268"/>
            <ac:spMk id="2" creationId="{05536C87-C457-E70B-0918-982CE5757F5D}"/>
          </ac:spMkLst>
        </pc:spChg>
        <pc:spChg chg="mod ord">
          <ac:chgData name="Peep Tomingas" userId="f71ffdb0-1661-4ce6-a514-7a88f12f83f8" providerId="ADAL" clId="{CD25539C-97B1-4F18-8A4E-78D852CD3B66}" dt="2026-03-29T14:40:05.619" v="511" actId="207"/>
          <ac:spMkLst>
            <pc:docMk/>
            <pc:sldMk cId="1358471705" sldId="268"/>
            <ac:spMk id="3" creationId="{A1B93FA9-B8A9-4B07-1AF8-5249A99373BC}"/>
          </ac:spMkLst>
        </pc:spChg>
        <pc:spChg chg="add mod ord">
          <ac:chgData name="Peep Tomingas" userId="f71ffdb0-1661-4ce6-a514-7a88f12f83f8" providerId="ADAL" clId="{CD25539C-97B1-4F18-8A4E-78D852CD3B66}" dt="2026-03-29T14:40:05.619" v="511" actId="207"/>
          <ac:spMkLst>
            <pc:docMk/>
            <pc:sldMk cId="1358471705" sldId="268"/>
            <ac:spMk id="5" creationId="{45A545FC-1D3D-6E84-0E87-00D16397E2A1}"/>
          </ac:spMkLst>
        </pc:spChg>
        <pc:spChg chg="mod">
          <ac:chgData name="Peep Tomingas" userId="f71ffdb0-1661-4ce6-a514-7a88f12f83f8" providerId="ADAL" clId="{CD25539C-97B1-4F18-8A4E-78D852CD3B66}" dt="2026-03-29T14:39:55.371" v="508" actId="1076"/>
          <ac:spMkLst>
            <pc:docMk/>
            <pc:sldMk cId="1358471705" sldId="268"/>
            <ac:spMk id="6" creationId="{B2D461C4-212D-CFA5-747E-29693932526F}"/>
          </ac:spMkLst>
        </pc:spChg>
        <pc:spChg chg="add mod ord">
          <ac:chgData name="Peep Tomingas" userId="f71ffdb0-1661-4ce6-a514-7a88f12f83f8" providerId="ADAL" clId="{CD25539C-97B1-4F18-8A4E-78D852CD3B66}" dt="2026-03-29T14:40:05.619" v="511" actId="207"/>
          <ac:spMkLst>
            <pc:docMk/>
            <pc:sldMk cId="1358471705" sldId="268"/>
            <ac:spMk id="7" creationId="{EF9DC0A0-1C52-7AEB-3B8E-8D0255A32691}"/>
          </ac:spMkLst>
        </pc:spChg>
        <pc:spChg chg="add mod ord">
          <ac:chgData name="Peep Tomingas" userId="f71ffdb0-1661-4ce6-a514-7a88f12f83f8" providerId="ADAL" clId="{CD25539C-97B1-4F18-8A4E-78D852CD3B66}" dt="2026-03-29T14:40:05.619" v="511" actId="207"/>
          <ac:spMkLst>
            <pc:docMk/>
            <pc:sldMk cId="1358471705" sldId="268"/>
            <ac:spMk id="8" creationId="{21365384-FA26-CA95-F447-BB59B7719238}"/>
          </ac:spMkLst>
        </pc:spChg>
      </pc:sldChg>
      <pc:sldChg chg="modSp add del mod">
        <pc:chgData name="Peep Tomingas" userId="f71ffdb0-1661-4ce6-a514-7a88f12f83f8" providerId="ADAL" clId="{CD25539C-97B1-4F18-8A4E-78D852CD3B66}" dt="2025-12-15T13:13:20.302" v="308" actId="2696"/>
        <pc:sldMkLst>
          <pc:docMk/>
          <pc:sldMk cId="2969566288" sldId="269"/>
        </pc:sldMkLst>
      </pc:sldChg>
      <pc:sldChg chg="addSp delSp modSp add del mod modClrScheme chgLayout">
        <pc:chgData name="Peep Tomingas" userId="f71ffdb0-1661-4ce6-a514-7a88f12f83f8" providerId="ADAL" clId="{CD25539C-97B1-4F18-8A4E-78D852CD3B66}" dt="2026-03-29T15:14:57.552" v="907" actId="20577"/>
        <pc:sldMkLst>
          <pc:docMk/>
          <pc:sldMk cId="3003904862" sldId="270"/>
        </pc:sldMkLst>
        <pc:spChg chg="add mod ord">
          <ac:chgData name="Peep Tomingas" userId="f71ffdb0-1661-4ce6-a514-7a88f12f83f8" providerId="ADAL" clId="{CD25539C-97B1-4F18-8A4E-78D852CD3B66}" dt="2026-03-29T15:14:57.552" v="907" actId="20577"/>
          <ac:spMkLst>
            <pc:docMk/>
            <pc:sldMk cId="3003904862" sldId="270"/>
            <ac:spMk id="5" creationId="{49BE4324-A03F-42EC-42D6-19ADF508A243}"/>
          </ac:spMkLst>
        </pc:spChg>
      </pc:sldChg>
      <pc:sldChg chg="addSp delSp modSp add del mod modClrScheme chgLayout">
        <pc:chgData name="Peep Tomingas" userId="f71ffdb0-1661-4ce6-a514-7a88f12f83f8" providerId="ADAL" clId="{CD25539C-97B1-4F18-8A4E-78D852CD3B66}" dt="2025-12-15T13:03:59.853" v="208" actId="478"/>
        <pc:sldMkLst>
          <pc:docMk/>
          <pc:sldMk cId="3930295413" sldId="273"/>
        </pc:sldMkLst>
      </pc:sldChg>
      <pc:sldChg chg="addSp delSp modSp add del mod modClrScheme chgLayout">
        <pc:chgData name="Peep Tomingas" userId="f71ffdb0-1661-4ce6-a514-7a88f12f83f8" providerId="ADAL" clId="{CD25539C-97B1-4F18-8A4E-78D852CD3B66}" dt="2026-03-29T15:08:47.244" v="667" actId="114"/>
        <pc:sldMkLst>
          <pc:docMk/>
          <pc:sldMk cId="549975161" sldId="275"/>
        </pc:sldMkLst>
        <pc:spChg chg="add mod ord">
          <ac:chgData name="Peep Tomingas" userId="f71ffdb0-1661-4ce6-a514-7a88f12f83f8" providerId="ADAL" clId="{CD25539C-97B1-4F18-8A4E-78D852CD3B66}" dt="2026-03-29T15:08:43.298" v="666" actId="114"/>
          <ac:spMkLst>
            <pc:docMk/>
            <pc:sldMk cId="549975161" sldId="275"/>
            <ac:spMk id="5" creationId="{041EE9CF-675E-603C-77C1-512D3EA658E8}"/>
          </ac:spMkLst>
        </pc:spChg>
        <pc:spChg chg="add mod ord">
          <ac:chgData name="Peep Tomingas" userId="f71ffdb0-1661-4ce6-a514-7a88f12f83f8" providerId="ADAL" clId="{CD25539C-97B1-4F18-8A4E-78D852CD3B66}" dt="2026-03-29T15:08:47.244" v="667" actId="114"/>
          <ac:spMkLst>
            <pc:docMk/>
            <pc:sldMk cId="549975161" sldId="275"/>
            <ac:spMk id="6" creationId="{BC1F565E-3F2A-09F1-7EAB-8B288E05583F}"/>
          </ac:spMkLst>
        </pc:spChg>
      </pc:sldChg>
      <pc:sldChg chg="addSp delSp modSp add del mod modClrScheme chgLayout">
        <pc:chgData name="Peep Tomingas" userId="f71ffdb0-1661-4ce6-a514-7a88f12f83f8" providerId="ADAL" clId="{CD25539C-97B1-4F18-8A4E-78D852CD3B66}" dt="2026-03-29T15:06:42.922" v="621"/>
        <pc:sldMkLst>
          <pc:docMk/>
          <pc:sldMk cId="3363627312" sldId="277"/>
        </pc:sldMkLst>
        <pc:spChg chg="mod ord">
          <ac:chgData name="Peep Tomingas" userId="f71ffdb0-1661-4ce6-a514-7a88f12f83f8" providerId="ADAL" clId="{CD25539C-97B1-4F18-8A4E-78D852CD3B66}" dt="2026-03-29T15:06:42.922" v="621"/>
          <ac:spMkLst>
            <pc:docMk/>
            <pc:sldMk cId="3363627312" sldId="277"/>
            <ac:spMk id="3" creationId="{995BEC14-9637-466B-A380-830603C070B5}"/>
          </ac:spMkLst>
        </pc:spChg>
        <pc:spChg chg="add mod ord">
          <ac:chgData name="Peep Tomingas" userId="f71ffdb0-1661-4ce6-a514-7a88f12f83f8" providerId="ADAL" clId="{CD25539C-97B1-4F18-8A4E-78D852CD3B66}" dt="2026-03-29T14:44:12.080" v="578" actId="12"/>
          <ac:spMkLst>
            <pc:docMk/>
            <pc:sldMk cId="3363627312" sldId="277"/>
            <ac:spMk id="4" creationId="{A76F2F6C-A777-B5BE-2537-346DC53FCE7F}"/>
          </ac:spMkLst>
        </pc:spChg>
      </pc:sldChg>
      <pc:sldChg chg="addSp delSp modSp add del mod modClrScheme chgLayout">
        <pc:chgData name="Peep Tomingas" userId="f71ffdb0-1661-4ce6-a514-7a88f12f83f8" providerId="ADAL" clId="{CD25539C-97B1-4F18-8A4E-78D852CD3B66}" dt="2026-03-29T15:04:34.308" v="592" actId="12"/>
        <pc:sldMkLst>
          <pc:docMk/>
          <pc:sldMk cId="4068457732" sldId="278"/>
        </pc:sldMkLst>
        <pc:spChg chg="add mod ord">
          <ac:chgData name="Peep Tomingas" userId="f71ffdb0-1661-4ce6-a514-7a88f12f83f8" providerId="ADAL" clId="{CD25539C-97B1-4F18-8A4E-78D852CD3B66}" dt="2026-03-29T14:45:47.170" v="590" actId="20577"/>
          <ac:spMkLst>
            <pc:docMk/>
            <pc:sldMk cId="4068457732" sldId="278"/>
            <ac:spMk id="4" creationId="{B5014739-BFEC-452A-6737-5D20BDAC20AA}"/>
          </ac:spMkLst>
        </pc:spChg>
        <pc:spChg chg="add mod ord">
          <ac:chgData name="Peep Tomingas" userId="f71ffdb0-1661-4ce6-a514-7a88f12f83f8" providerId="ADAL" clId="{CD25539C-97B1-4F18-8A4E-78D852CD3B66}" dt="2026-03-29T15:04:34.308" v="592" actId="12"/>
          <ac:spMkLst>
            <pc:docMk/>
            <pc:sldMk cId="4068457732" sldId="278"/>
            <ac:spMk id="5" creationId="{D9F73DEE-5F3D-3A26-4163-A9CD15210C2F}"/>
          </ac:spMkLst>
        </pc:spChg>
      </pc:sldChg>
      <pc:sldChg chg="addSp delSp modSp add del mod modClrScheme chgLayout">
        <pc:chgData name="Peep Tomingas" userId="f71ffdb0-1661-4ce6-a514-7a88f12f83f8" providerId="ADAL" clId="{CD25539C-97B1-4F18-8A4E-78D852CD3B66}" dt="2026-03-29T15:05:09.567" v="599" actId="20577"/>
        <pc:sldMkLst>
          <pc:docMk/>
          <pc:sldMk cId="3852290816" sldId="279"/>
        </pc:sldMkLst>
        <pc:spChg chg="add mod ord">
          <ac:chgData name="Peep Tomingas" userId="f71ffdb0-1661-4ce6-a514-7a88f12f83f8" providerId="ADAL" clId="{CD25539C-97B1-4F18-8A4E-78D852CD3B66}" dt="2026-03-29T15:04:53.985" v="598" actId="20577"/>
          <ac:spMkLst>
            <pc:docMk/>
            <pc:sldMk cId="3852290816" sldId="279"/>
            <ac:spMk id="4" creationId="{524C965D-1F8F-D9EA-75F3-59796555F49D}"/>
          </ac:spMkLst>
        </pc:spChg>
        <pc:spChg chg="add mod ord">
          <ac:chgData name="Peep Tomingas" userId="f71ffdb0-1661-4ce6-a514-7a88f12f83f8" providerId="ADAL" clId="{CD25539C-97B1-4F18-8A4E-78D852CD3B66}" dt="2026-03-29T15:05:09.567" v="599" actId="20577"/>
          <ac:spMkLst>
            <pc:docMk/>
            <pc:sldMk cId="3852290816" sldId="279"/>
            <ac:spMk id="5" creationId="{AA92CB6C-3889-E43A-22E9-70BC13ABDDF6}"/>
          </ac:spMkLst>
        </pc:spChg>
      </pc:sldChg>
      <pc:sldChg chg="addSp delSp modSp add del mod modClrScheme chgLayout">
        <pc:chgData name="Peep Tomingas" userId="f71ffdb0-1661-4ce6-a514-7a88f12f83f8" providerId="ADAL" clId="{CD25539C-97B1-4F18-8A4E-78D852CD3B66}" dt="2026-03-29T14:45:11.899" v="584" actId="113"/>
        <pc:sldMkLst>
          <pc:docMk/>
          <pc:sldMk cId="3690586737" sldId="280"/>
        </pc:sldMkLst>
        <pc:spChg chg="add mod ord">
          <ac:chgData name="Peep Tomingas" userId="f71ffdb0-1661-4ce6-a514-7a88f12f83f8" providerId="ADAL" clId="{CD25539C-97B1-4F18-8A4E-78D852CD3B66}" dt="2026-03-29T14:45:11.899" v="584" actId="113"/>
          <ac:spMkLst>
            <pc:docMk/>
            <pc:sldMk cId="3690586737" sldId="280"/>
            <ac:spMk id="5" creationId="{8EF6650D-B60E-55B2-EE0D-49E255261A14}"/>
          </ac:spMkLst>
        </pc:spChg>
      </pc:sldChg>
      <pc:sldChg chg="del">
        <pc:chgData name="Peep Tomingas" userId="f71ffdb0-1661-4ce6-a514-7a88f12f83f8" providerId="ADAL" clId="{CD25539C-97B1-4F18-8A4E-78D852CD3B66}" dt="2026-01-09T16:04:21.745" v="410" actId="47"/>
        <pc:sldMkLst>
          <pc:docMk/>
          <pc:sldMk cId="0" sldId="282"/>
        </pc:sldMkLst>
      </pc:sldChg>
      <pc:sldChg chg="del">
        <pc:chgData name="Peep Tomingas" userId="f71ffdb0-1661-4ce6-a514-7a88f12f83f8" providerId="ADAL" clId="{CD25539C-97B1-4F18-8A4E-78D852CD3B66}" dt="2026-01-09T16:04:22.473" v="411" actId="47"/>
        <pc:sldMkLst>
          <pc:docMk/>
          <pc:sldMk cId="0" sldId="283"/>
        </pc:sldMkLst>
      </pc:sldChg>
      <pc:sldChg chg="del">
        <pc:chgData name="Peep Tomingas" userId="f71ffdb0-1661-4ce6-a514-7a88f12f83f8" providerId="ADAL" clId="{CD25539C-97B1-4F18-8A4E-78D852CD3B66}" dt="2026-01-12T13:28:07.787" v="480" actId="47"/>
        <pc:sldMkLst>
          <pc:docMk/>
          <pc:sldMk cId="0" sldId="284"/>
        </pc:sldMkLst>
      </pc:sldChg>
      <pc:sldChg chg="del">
        <pc:chgData name="Peep Tomingas" userId="f71ffdb0-1661-4ce6-a514-7a88f12f83f8" providerId="ADAL" clId="{CD25539C-97B1-4F18-8A4E-78D852CD3B66}" dt="2026-01-12T13:28:08.499" v="481" actId="47"/>
        <pc:sldMkLst>
          <pc:docMk/>
          <pc:sldMk cId="0" sldId="285"/>
        </pc:sldMkLst>
      </pc:sldChg>
      <pc:sldChg chg="del">
        <pc:chgData name="Peep Tomingas" userId="f71ffdb0-1661-4ce6-a514-7a88f12f83f8" providerId="ADAL" clId="{CD25539C-97B1-4F18-8A4E-78D852CD3B66}" dt="2026-01-09T16:04:40.941" v="412" actId="47"/>
        <pc:sldMkLst>
          <pc:docMk/>
          <pc:sldMk cId="0" sldId="286"/>
        </pc:sldMkLst>
      </pc:sldChg>
      <pc:sldChg chg="del">
        <pc:chgData name="Peep Tomingas" userId="f71ffdb0-1661-4ce6-a514-7a88f12f83f8" providerId="ADAL" clId="{CD25539C-97B1-4F18-8A4E-78D852CD3B66}" dt="2026-01-09T16:04:16.422" v="403" actId="47"/>
        <pc:sldMkLst>
          <pc:docMk/>
          <pc:sldMk cId="0" sldId="289"/>
        </pc:sldMkLst>
      </pc:sldChg>
      <pc:sldChg chg="modSp mod">
        <pc:chgData name="Peep Tomingas" userId="f71ffdb0-1661-4ce6-a514-7a88f12f83f8" providerId="ADAL" clId="{CD25539C-97B1-4F18-8A4E-78D852CD3B66}" dt="2026-03-29T18:02:12.254" v="1119" actId="20577"/>
        <pc:sldMkLst>
          <pc:docMk/>
          <pc:sldMk cId="147616357" sldId="316"/>
        </pc:sldMkLst>
        <pc:spChg chg="mod">
          <ac:chgData name="Peep Tomingas" userId="f71ffdb0-1661-4ce6-a514-7a88f12f83f8" providerId="ADAL" clId="{CD25539C-97B1-4F18-8A4E-78D852CD3B66}" dt="2026-03-29T18:02:12.254" v="1119" actId="20577"/>
          <ac:spMkLst>
            <pc:docMk/>
            <pc:sldMk cId="147616357" sldId="316"/>
            <ac:spMk id="3" creationId="{D48440B0-E488-4C52-8FF9-497705821A6B}"/>
          </ac:spMkLst>
        </pc:spChg>
      </pc:sldChg>
      <pc:sldChg chg="del">
        <pc:chgData name="Peep Tomingas" userId="f71ffdb0-1661-4ce6-a514-7a88f12f83f8" providerId="ADAL" clId="{CD25539C-97B1-4F18-8A4E-78D852CD3B66}" dt="2026-01-09T16:04:15.522" v="402" actId="47"/>
        <pc:sldMkLst>
          <pc:docMk/>
          <pc:sldMk cId="1344556113" sldId="317"/>
        </pc:sldMkLst>
      </pc:sldChg>
      <pc:sldChg chg="modSp mod">
        <pc:chgData name="Peep Tomingas" userId="f71ffdb0-1661-4ce6-a514-7a88f12f83f8" providerId="ADAL" clId="{CD25539C-97B1-4F18-8A4E-78D852CD3B66}" dt="2026-01-09T16:10:10.567" v="476" actId="20577"/>
        <pc:sldMkLst>
          <pc:docMk/>
          <pc:sldMk cId="1599053086" sldId="318"/>
        </pc:sldMkLst>
      </pc:sldChg>
      <pc:sldChg chg="del">
        <pc:chgData name="Peep Tomingas" userId="f71ffdb0-1661-4ce6-a514-7a88f12f83f8" providerId="ADAL" clId="{CD25539C-97B1-4F18-8A4E-78D852CD3B66}" dt="2026-01-09T16:04:18.056" v="405" actId="47"/>
        <pc:sldMkLst>
          <pc:docMk/>
          <pc:sldMk cId="1701722577" sldId="330"/>
        </pc:sldMkLst>
      </pc:sldChg>
      <pc:sldChg chg="del">
        <pc:chgData name="Peep Tomingas" userId="f71ffdb0-1661-4ce6-a514-7a88f12f83f8" providerId="ADAL" clId="{CD25539C-97B1-4F18-8A4E-78D852CD3B66}" dt="2026-01-09T16:04:17.336" v="404" actId="47"/>
        <pc:sldMkLst>
          <pc:docMk/>
          <pc:sldMk cId="395204854" sldId="331"/>
        </pc:sldMkLst>
      </pc:sldChg>
      <pc:sldChg chg="del">
        <pc:chgData name="Peep Tomingas" userId="f71ffdb0-1661-4ce6-a514-7a88f12f83f8" providerId="ADAL" clId="{CD25539C-97B1-4F18-8A4E-78D852CD3B66}" dt="2026-01-09T16:04:19.123" v="406" actId="47"/>
        <pc:sldMkLst>
          <pc:docMk/>
          <pc:sldMk cId="1268917121" sldId="332"/>
        </pc:sldMkLst>
      </pc:sldChg>
      <pc:sldChg chg="del">
        <pc:chgData name="Peep Tomingas" userId="f71ffdb0-1661-4ce6-a514-7a88f12f83f8" providerId="ADAL" clId="{CD25539C-97B1-4F18-8A4E-78D852CD3B66}" dt="2026-01-09T16:04:19.796" v="407" actId="47"/>
        <pc:sldMkLst>
          <pc:docMk/>
          <pc:sldMk cId="4116507860" sldId="333"/>
        </pc:sldMkLst>
      </pc:sldChg>
      <pc:sldChg chg="del">
        <pc:chgData name="Peep Tomingas" userId="f71ffdb0-1661-4ce6-a514-7a88f12f83f8" providerId="ADAL" clId="{CD25539C-97B1-4F18-8A4E-78D852CD3B66}" dt="2026-01-09T16:04:20.540" v="408" actId="47"/>
        <pc:sldMkLst>
          <pc:docMk/>
          <pc:sldMk cId="2225078435" sldId="334"/>
        </pc:sldMkLst>
      </pc:sldChg>
      <pc:sldChg chg="del">
        <pc:chgData name="Peep Tomingas" userId="f71ffdb0-1661-4ce6-a514-7a88f12f83f8" providerId="ADAL" clId="{CD25539C-97B1-4F18-8A4E-78D852CD3B66}" dt="2026-01-09T16:04:21.214" v="409" actId="47"/>
        <pc:sldMkLst>
          <pc:docMk/>
          <pc:sldMk cId="607339717" sldId="335"/>
        </pc:sldMkLst>
      </pc:sldChg>
      <pc:sldChg chg="addSp delSp modSp add del mod modClrScheme chgLayout">
        <pc:chgData name="Peep Tomingas" userId="f71ffdb0-1661-4ce6-a514-7a88f12f83f8" providerId="ADAL" clId="{CD25539C-97B1-4F18-8A4E-78D852CD3B66}" dt="2026-03-29T15:18:02.416" v="970" actId="114"/>
        <pc:sldMkLst>
          <pc:docMk/>
          <pc:sldMk cId="3540803584" sldId="336"/>
        </pc:sldMkLst>
        <pc:spChg chg="add mod ord">
          <ac:chgData name="Peep Tomingas" userId="f71ffdb0-1661-4ce6-a514-7a88f12f83f8" providerId="ADAL" clId="{CD25539C-97B1-4F18-8A4E-78D852CD3B66}" dt="2026-03-29T15:18:02.416" v="970" actId="114"/>
          <ac:spMkLst>
            <pc:docMk/>
            <pc:sldMk cId="3540803584" sldId="336"/>
            <ac:spMk id="5" creationId="{6B7A04D2-CC68-8390-4E53-F69492366842}"/>
          </ac:spMkLst>
        </pc:spChg>
      </pc:sldChg>
      <pc:sldChg chg="add del">
        <pc:chgData name="Peep Tomingas" userId="f71ffdb0-1661-4ce6-a514-7a88f12f83f8" providerId="ADAL" clId="{CD25539C-97B1-4F18-8A4E-78D852CD3B66}" dt="2025-12-15T13:09:37.324" v="255" actId="2890"/>
        <pc:sldMkLst>
          <pc:docMk/>
          <pc:sldMk cId="1343427319" sldId="337"/>
        </pc:sldMkLst>
      </pc:sldChg>
      <pc:sldChg chg="addSp delSp modSp new mod modClrScheme chgLayout">
        <pc:chgData name="Peep Tomingas" userId="f71ffdb0-1661-4ce6-a514-7a88f12f83f8" providerId="ADAL" clId="{CD25539C-97B1-4F18-8A4E-78D852CD3B66}" dt="2026-03-29T15:07:51.315" v="632" actId="27636"/>
        <pc:sldMkLst>
          <pc:docMk/>
          <pc:sldMk cId="3254122576" sldId="337"/>
        </pc:sldMkLst>
        <pc:spChg chg="mod ord">
          <ac:chgData name="Peep Tomingas" userId="f71ffdb0-1661-4ce6-a514-7a88f12f83f8" providerId="ADAL" clId="{CD25539C-97B1-4F18-8A4E-78D852CD3B66}" dt="2026-03-29T15:05:56.843" v="608" actId="20577"/>
          <ac:spMkLst>
            <pc:docMk/>
            <pc:sldMk cId="3254122576" sldId="337"/>
            <ac:spMk id="2" creationId="{370817E4-393B-7F0F-9BF9-82BEB0858B31}"/>
          </ac:spMkLst>
        </pc:spChg>
        <pc:spChg chg="mod ord">
          <ac:chgData name="Peep Tomingas" userId="f71ffdb0-1661-4ce6-a514-7a88f12f83f8" providerId="ADAL" clId="{CD25539C-97B1-4F18-8A4E-78D852CD3B66}" dt="2026-03-29T15:06:57.078" v="626" actId="20577"/>
          <ac:spMkLst>
            <pc:docMk/>
            <pc:sldMk cId="3254122576" sldId="337"/>
            <ac:spMk id="3" creationId="{498D9DD0-BB80-690A-07F2-B9329EF7F831}"/>
          </ac:spMkLst>
        </pc:spChg>
        <pc:spChg chg="mod ord">
          <ac:chgData name="Peep Tomingas" userId="f71ffdb0-1661-4ce6-a514-7a88f12f83f8" providerId="ADAL" clId="{CD25539C-97B1-4F18-8A4E-78D852CD3B66}" dt="2026-03-29T15:07:51.315" v="632" actId="27636"/>
          <ac:spMkLst>
            <pc:docMk/>
            <pc:sldMk cId="3254122576" sldId="337"/>
            <ac:spMk id="4" creationId="{8B91B089-ECFE-4D1C-4A0F-0BA09FB09783}"/>
          </ac:spMkLst>
        </pc:spChg>
        <pc:spChg chg="mod ord">
          <ac:chgData name="Peep Tomingas" userId="f71ffdb0-1661-4ce6-a514-7a88f12f83f8" providerId="ADAL" clId="{CD25539C-97B1-4F18-8A4E-78D852CD3B66}" dt="2026-03-29T15:07:38.851" v="629" actId="1076"/>
          <ac:spMkLst>
            <pc:docMk/>
            <pc:sldMk cId="3254122576" sldId="337"/>
            <ac:spMk id="5" creationId="{C15D4BB9-443A-426E-32F2-B052E47FA130}"/>
          </ac:spMkLst>
        </pc:spChg>
        <pc:spChg chg="mod ord">
          <ac:chgData name="Peep Tomingas" userId="f71ffdb0-1661-4ce6-a514-7a88f12f83f8" providerId="ADAL" clId="{CD25539C-97B1-4F18-8A4E-78D852CD3B66}" dt="2026-03-29T15:07:51.315" v="631" actId="27636"/>
          <ac:spMkLst>
            <pc:docMk/>
            <pc:sldMk cId="3254122576" sldId="337"/>
            <ac:spMk id="6" creationId="{4AF45BC2-82B1-DEF4-1F59-79565C44CD04}"/>
          </ac:spMkLst>
        </pc:spChg>
      </pc:sldChg>
      <pc:sldChg chg="addSp delSp modSp new del mod modClrScheme chgLayout">
        <pc:chgData name="Peep Tomingas" userId="f71ffdb0-1661-4ce6-a514-7a88f12f83f8" providerId="ADAL" clId="{CD25539C-97B1-4F18-8A4E-78D852CD3B66}" dt="2026-01-09T16:10:28.287" v="477" actId="2696"/>
        <pc:sldMkLst>
          <pc:docMk/>
          <pc:sldMk cId="3757406388" sldId="338"/>
        </pc:sldMkLst>
      </pc:sldChg>
      <pc:sldChg chg="add">
        <pc:chgData name="Peep Tomingas" userId="f71ffdb0-1661-4ce6-a514-7a88f12f83f8" providerId="ADAL" clId="{CD25539C-97B1-4F18-8A4E-78D852CD3B66}" dt="2026-01-09T16:11:15.152" v="478"/>
        <pc:sldMkLst>
          <pc:docMk/>
          <pc:sldMk cId="3821942278" sldId="338"/>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233B-0833-EF40-A4A4-4DDA2CCDF12B}" type="datetimeFigureOut">
              <a:rPr lang="en-US" smtClean="0"/>
              <a:t>29-Mar-26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978668B-42F9-8648-A8AF-436CB12C454F}" type="slidenum">
              <a:rPr lang="en-US" smtClean="0"/>
              <a:t>‹#›</a:t>
            </a:fld>
            <a:endParaRPr lang="en-US"/>
          </a:p>
        </p:txBody>
      </p:sp>
    </p:spTree>
    <p:extLst>
      <p:ext uri="{BB962C8B-B14F-4D97-AF65-F5344CB8AC3E}">
        <p14:creationId xmlns:p14="http://schemas.microsoft.com/office/powerpoint/2010/main" val="14020764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7A5CFB8B-B9EB-4E3F-B143-7BE1A009C8C1}" type="datetimeFigureOut">
              <a:rPr lang="en-US"/>
              <a:pPr>
                <a:defRPr/>
              </a:pPr>
              <a:t>29-Mar-26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89D10C4C-EAC2-4D66-B9F8-E052F2E25BCC}" type="slidenum">
              <a:rPr lang="en-US" altLang="et-EE"/>
              <a:pPr>
                <a:defRPr/>
              </a:pPr>
              <a:t>‹#›</a:t>
            </a:fld>
            <a:endParaRPr lang="en-US" altLang="et-EE"/>
          </a:p>
        </p:txBody>
      </p:sp>
    </p:spTree>
    <p:extLst>
      <p:ext uri="{BB962C8B-B14F-4D97-AF65-F5344CB8AC3E}">
        <p14:creationId xmlns:p14="http://schemas.microsoft.com/office/powerpoint/2010/main" val="203485021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sz="1200" kern="1200" dirty="0">
                <a:solidFill>
                  <a:schemeClr val="tx1"/>
                </a:solidFill>
                <a:effectLst/>
                <a:latin typeface="+mn-lt"/>
                <a:ea typeface="+mn-ea"/>
                <a:cs typeface="+mn-cs"/>
              </a:rPr>
              <a:t>Tüüpiline näide? Traditsioonilised tarneahelad võivad kasutada eraldiseisvat varude haldamise süsteemi, mis on eraldatud ettevõtte finants- või tellimuste haldamise süsteemidest. Vastupidi, digitaalne tarneahel pakub integreeritud tehnoloogiasüsteeme, kus kõik alates varudest kuni finantsandmeteni on ühendatud ja reaalajas juurdepääsetav, luues läbipaistvuse ja kõrvaldades seinad erinevate tarneahela segmentide vahel.</a:t>
            </a:r>
            <a:endParaRPr lang="et-EE" dirty="0"/>
          </a:p>
          <a:p>
            <a:pPr marL="0" marR="0" lvl="0" indent="0" algn="l" defTabSz="914400" rtl="0" eaLnBrk="1" fontAlgn="auto" latinLnBrk="0" hangingPunct="1">
              <a:lnSpc>
                <a:spcPct val="100000"/>
              </a:lnSpc>
              <a:spcBef>
                <a:spcPts val="0"/>
              </a:spcBef>
              <a:spcAft>
                <a:spcPts val="0"/>
              </a:spcAft>
              <a:buClrTx/>
              <a:buSzTx/>
              <a:buFontTx/>
              <a:buNone/>
              <a:tabLst/>
              <a:defRPr/>
            </a:pPr>
            <a:r>
              <a:rPr lang="et-EE" sz="1200" kern="1200" dirty="0">
                <a:solidFill>
                  <a:schemeClr val="tx1"/>
                </a:solidFill>
                <a:effectLst/>
                <a:latin typeface="+mn-lt"/>
                <a:ea typeface="+mn-ea"/>
                <a:cs typeface="+mn-cs"/>
              </a:rPr>
              <a:t>Lisaks toimivad traditsioonilised tarneahelad ajalooliste mustrite alusel. </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t-EE" sz="1200" kern="1200" dirty="0">
                <a:solidFill>
                  <a:schemeClr val="tx1"/>
                </a:solidFill>
                <a:effectLst/>
                <a:latin typeface="+mn-lt"/>
                <a:ea typeface="+mn-ea"/>
                <a:cs typeface="+mn-cs"/>
              </a:rPr>
              <a:t>Mõelge ehitusettevõtte hankejuhile, kes ostab eelmise projekti tarbimise põhjal rohkem tolmumaske. Kuigi sellel lähenemisviisil on oma eelised, on see reaktiivne. Digitaalsetele tavadele üleminekul saab sama hankejuht tugineda täpsetele andmetele, et hinnata koheseid turukõikumisi ja neile reageerida, tuvastada riske ja dünaamiliselt strateegiaid muuta. Näiteks saab sama hankejuht ette näha spetsiaalsete turvaseadmete nõudluse järsku kasvu hooajal, mil õhus levivate saasteainete prognoos on kõrgem</a:t>
            </a:r>
          </a:p>
          <a:p>
            <a:endParaRPr lang="en-US" dirty="0"/>
          </a:p>
          <a:p>
            <a:r>
              <a:rPr lang="et-EE" sz="1200" kern="1200" dirty="0">
                <a:solidFill>
                  <a:schemeClr val="tx1"/>
                </a:solidFill>
                <a:effectLst/>
                <a:latin typeface="+mn-lt"/>
                <a:ea typeface="+mn-ea"/>
                <a:cs typeface="+mn-cs"/>
              </a:rPr>
              <a:t>Lisaks sellele kipuvad traditsioonilistes tarneahelates tarneajad olema pikemad, suuresti käsitsi protsesside tõttu, mis domineerivad erinevates etappides. Mõelge ajale, mis kulub ostutellimuse vastuvõtmisest, varude käsitsi kontrollimisest, tellimuse töötlemisest ja seejärel saatmisest. Digitaalne tarneahel oma täiustatud tarneahela tööriistadega lühendab neid aegu märkimisväärselt. </a:t>
            </a:r>
          </a:p>
          <a:p>
            <a:r>
              <a:rPr lang="et-EE" sz="1200" kern="1200" dirty="0">
                <a:solidFill>
                  <a:schemeClr val="tx1"/>
                </a:solidFill>
                <a:effectLst/>
                <a:latin typeface="+mn-lt"/>
                <a:ea typeface="+mn-ea"/>
                <a:cs typeface="+mn-cs"/>
              </a:rPr>
              <a:t> </a:t>
            </a:r>
          </a:p>
          <a:p>
            <a:r>
              <a:rPr lang="et-EE" sz="1200" kern="1200" dirty="0">
                <a:solidFill>
                  <a:schemeClr val="tx1"/>
                </a:solidFill>
                <a:effectLst/>
                <a:latin typeface="+mn-lt"/>
                <a:ea typeface="+mn-ea"/>
                <a:cs typeface="+mn-cs"/>
              </a:rPr>
              <a:t>Kokkuvõttes võib öelda, et kuigi traditsioonilised tarneahelad on sillutanud teed, suunab digitaalne tarneahel, mis on rikastatud tarnijate tehnoloogia ja uuendatud tarneahela juhtimisprotsessidega, ettevõtteid tuleviku poole, mida määratlevad tõhusus, paindlikkus ja intelligentsus. </a:t>
            </a:r>
          </a:p>
          <a:p>
            <a:endParaRPr lang="et-EE" dirty="0"/>
          </a:p>
        </p:txBody>
      </p:sp>
      <p:sp>
        <p:nvSpPr>
          <p:cNvPr id="4" name="Slide Number Placeholder 3"/>
          <p:cNvSpPr>
            <a:spLocks noGrp="1"/>
          </p:cNvSpPr>
          <p:nvPr>
            <p:ph type="sldNum" sz="quarter" idx="5"/>
          </p:nvPr>
        </p:nvSpPr>
        <p:spPr/>
        <p:txBody>
          <a:bodyPr/>
          <a:lstStyle/>
          <a:p>
            <a:fld id="{AB2B705E-D4EF-439E-BEB3-09883FA293E7}" type="slidenum">
              <a:rPr lang="et-EE" smtClean="0"/>
              <a:t>3</a:t>
            </a:fld>
            <a:endParaRPr lang="et-EE"/>
          </a:p>
        </p:txBody>
      </p:sp>
    </p:spTree>
    <p:extLst>
      <p:ext uri="{BB962C8B-B14F-4D97-AF65-F5344CB8AC3E}">
        <p14:creationId xmlns:p14="http://schemas.microsoft.com/office/powerpoint/2010/main" val="30602713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dirty="0"/>
          </a:p>
        </p:txBody>
      </p:sp>
      <p:sp>
        <p:nvSpPr>
          <p:cNvPr id="4" name="Slide Number Placeholder 3"/>
          <p:cNvSpPr>
            <a:spLocks noGrp="1"/>
          </p:cNvSpPr>
          <p:nvPr>
            <p:ph type="sldNum" sz="quarter" idx="5"/>
          </p:nvPr>
        </p:nvSpPr>
        <p:spPr/>
        <p:txBody>
          <a:bodyPr/>
          <a:lstStyle/>
          <a:p>
            <a:fld id="{AB2B705E-D4EF-439E-BEB3-09883FA293E7}" type="slidenum">
              <a:rPr lang="et-EE" smtClean="0"/>
              <a:t>4</a:t>
            </a:fld>
            <a:endParaRPr lang="et-EE"/>
          </a:p>
        </p:txBody>
      </p:sp>
    </p:spTree>
    <p:extLst>
      <p:ext uri="{BB962C8B-B14F-4D97-AF65-F5344CB8AC3E}">
        <p14:creationId xmlns:p14="http://schemas.microsoft.com/office/powerpoint/2010/main" val="392985714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jpe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11.emf"/></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vaslaid argine">
    <p:spTree>
      <p:nvGrpSpPr>
        <p:cNvPr id="1" name=""/>
        <p:cNvGrpSpPr/>
        <p:nvPr/>
      </p:nvGrpSpPr>
      <p:grpSpPr>
        <a:xfrm>
          <a:off x="0" y="0"/>
          <a:ext cx="0" cy="0"/>
          <a:chOff x="0" y="0"/>
          <a:chExt cx="0" cy="0"/>
        </a:xfrm>
      </p:grpSpPr>
      <p:pic>
        <p:nvPicPr>
          <p:cNvPr id="7" name="Pilt 6">
            <a:extLst>
              <a:ext uri="{FF2B5EF4-FFF2-40B4-BE49-F238E27FC236}">
                <a16:creationId xmlns:a16="http://schemas.microsoft.com/office/drawing/2014/main" id="{C272D77E-16C1-43C2-A162-337E678F35A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 y="0"/>
            <a:ext cx="12191999" cy="4961733"/>
          </a:xfrm>
          <a:prstGeom prst="rect">
            <a:avLst/>
          </a:prstGeom>
        </p:spPr>
      </p:pic>
      <p:grpSp>
        <p:nvGrpSpPr>
          <p:cNvPr id="9" name="Group 8"/>
          <p:cNvGrpSpPr/>
          <p:nvPr userDrawn="1"/>
        </p:nvGrpSpPr>
        <p:grpSpPr>
          <a:xfrm>
            <a:off x="-1" y="1965075"/>
            <a:ext cx="12192000" cy="4892925"/>
            <a:chOff x="-1" y="1965075"/>
            <a:chExt cx="12192000" cy="4892925"/>
          </a:xfrm>
        </p:grpSpPr>
        <p:sp>
          <p:nvSpPr>
            <p:cNvPr id="10" name="Freeform 9"/>
            <p:cNvSpPr/>
            <p:nvPr userDrawn="1"/>
          </p:nvSpPr>
          <p:spPr>
            <a:xfrm>
              <a:off x="-1" y="3312687"/>
              <a:ext cx="12192000" cy="3545313"/>
            </a:xfrm>
            <a:custGeom>
              <a:avLst/>
              <a:gdLst>
                <a:gd name="connsiteX0" fmla="*/ 986101 w 12192000"/>
                <a:gd name="connsiteY0" fmla="*/ 0 h 3545313"/>
                <a:gd name="connsiteX1" fmla="*/ 12192000 w 12192000"/>
                <a:gd name="connsiteY1" fmla="*/ 0 h 3545313"/>
                <a:gd name="connsiteX2" fmla="*/ 12192000 w 12192000"/>
                <a:gd name="connsiteY2" fmla="*/ 510802 h 3545313"/>
                <a:gd name="connsiteX3" fmla="*/ 12192000 w 12192000"/>
                <a:gd name="connsiteY3" fmla="*/ 1543258 h 3545313"/>
                <a:gd name="connsiteX4" fmla="*/ 12192000 w 12192000"/>
                <a:gd name="connsiteY4" fmla="*/ 3545313 h 3545313"/>
                <a:gd name="connsiteX5" fmla="*/ 986101 w 12192000"/>
                <a:gd name="connsiteY5" fmla="*/ 3545313 h 3545313"/>
                <a:gd name="connsiteX6" fmla="*/ 475299 w 12192000"/>
                <a:gd name="connsiteY6" fmla="*/ 3545313 h 3545313"/>
                <a:gd name="connsiteX7" fmla="*/ 0 w 12192000"/>
                <a:gd name="connsiteY7" fmla="*/ 3545313 h 3545313"/>
                <a:gd name="connsiteX8" fmla="*/ 0 w 12192000"/>
                <a:gd name="connsiteY8" fmla="*/ 1543258 h 3545313"/>
                <a:gd name="connsiteX9" fmla="*/ 475299 w 12192000"/>
                <a:gd name="connsiteY9" fmla="*/ 1543258 h 3545313"/>
                <a:gd name="connsiteX10" fmla="*/ 475299 w 12192000"/>
                <a:gd name="connsiteY10" fmla="*/ 510802 h 3545313"/>
                <a:gd name="connsiteX11" fmla="*/ 986101 w 12192000"/>
                <a:gd name="connsiteY11" fmla="*/ 510802 h 35453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192000" h="3545313">
                  <a:moveTo>
                    <a:pt x="986101" y="0"/>
                  </a:moveTo>
                  <a:lnTo>
                    <a:pt x="12192000" y="0"/>
                  </a:lnTo>
                  <a:lnTo>
                    <a:pt x="12192000" y="510802"/>
                  </a:lnTo>
                  <a:lnTo>
                    <a:pt x="12192000" y="1543258"/>
                  </a:lnTo>
                  <a:lnTo>
                    <a:pt x="12192000" y="3545313"/>
                  </a:lnTo>
                  <a:lnTo>
                    <a:pt x="986101" y="3545313"/>
                  </a:lnTo>
                  <a:lnTo>
                    <a:pt x="475299" y="3545313"/>
                  </a:lnTo>
                  <a:lnTo>
                    <a:pt x="0" y="3545313"/>
                  </a:lnTo>
                  <a:lnTo>
                    <a:pt x="0" y="1543258"/>
                  </a:lnTo>
                  <a:lnTo>
                    <a:pt x="475299" y="1543258"/>
                  </a:lnTo>
                  <a:lnTo>
                    <a:pt x="475299" y="510802"/>
                  </a:lnTo>
                  <a:lnTo>
                    <a:pt x="986101" y="510802"/>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13" name="Picture 3" descr="C:\Users\ipihu\Desktop\logo.png"/>
            <p:cNvPicPr>
              <a:picLocks noChangeAspect="1" noChangeArrowheads="1"/>
            </p:cNvPicPr>
            <p:nvPr userDrawn="1"/>
          </p:nvPicPr>
          <p:blipFill>
            <a:blip r:embed="rId3" cstate="screen">
              <a:extLst>
                <a:ext uri="{28A0092B-C50C-407E-A947-70E740481C1C}">
                  <a14:useLocalDpi xmlns:a14="http://schemas.microsoft.com/office/drawing/2010/main"/>
                </a:ext>
              </a:extLst>
            </a:blip>
            <a:srcRect/>
            <a:stretch>
              <a:fillRect/>
            </a:stretch>
          </p:blipFill>
          <p:spPr bwMode="auto">
            <a:xfrm>
              <a:off x="8686800" y="1965075"/>
              <a:ext cx="2449513"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7" name="Picture 3" descr="C:\Users\ipihu\Desktop\logo.png"/>
          <p:cNvPicPr>
            <a:picLocks noChangeAspect="1" noChangeArrowheads="1"/>
          </p:cNvPicPr>
          <p:nvPr userDrawn="1"/>
        </p:nvPicPr>
        <p:blipFill>
          <a:blip r:embed="rId3" cstate="screen">
            <a:extLst>
              <a:ext uri="{28A0092B-C50C-407E-A947-70E740481C1C}">
                <a14:useLocalDpi xmlns:a14="http://schemas.microsoft.com/office/drawing/2010/main"/>
              </a:ext>
            </a:extLst>
          </a:blip>
          <a:srcRect/>
          <a:stretch>
            <a:fillRect/>
          </a:stretch>
        </p:blipFill>
        <p:spPr bwMode="auto">
          <a:xfrm>
            <a:off x="8686800" y="1966097"/>
            <a:ext cx="2449513"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a:spLocks noChangeArrowheads="1"/>
          </p:cNvSpPr>
          <p:nvPr userDrawn="1"/>
        </p:nvSpPr>
        <p:spPr bwMode="auto">
          <a:xfrm>
            <a:off x="0" y="-992188"/>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charset="0"/>
              </a:defRPr>
            </a:lvl1pPr>
            <a:lvl2pPr marL="742950" indent="-285750">
              <a:defRPr>
                <a:solidFill>
                  <a:schemeClr val="tx1"/>
                </a:solidFill>
                <a:latin typeface="Calibri" charset="0"/>
              </a:defRPr>
            </a:lvl2pPr>
            <a:lvl3pPr marL="1143000" indent="-228600">
              <a:defRPr>
                <a:solidFill>
                  <a:schemeClr val="tx1"/>
                </a:solidFill>
                <a:latin typeface="Calibri" charset="0"/>
              </a:defRPr>
            </a:lvl3pPr>
            <a:lvl4pPr marL="1600200" indent="-228600">
              <a:defRPr>
                <a:solidFill>
                  <a:schemeClr val="tx1"/>
                </a:solidFill>
                <a:latin typeface="Calibri" charset="0"/>
              </a:defRPr>
            </a:lvl4pPr>
            <a:lvl5pPr marL="2057400" indent="-228600">
              <a:defRPr>
                <a:solidFill>
                  <a:schemeClr val="tx1"/>
                </a:solidFill>
                <a:latin typeface="Calibri" charset="0"/>
              </a:defRPr>
            </a:lvl5pPr>
            <a:lvl6pPr marL="2514600" indent="-228600" fontAlgn="base">
              <a:spcBef>
                <a:spcPct val="0"/>
              </a:spcBef>
              <a:spcAft>
                <a:spcPct val="0"/>
              </a:spcAft>
              <a:defRPr>
                <a:solidFill>
                  <a:schemeClr val="tx1"/>
                </a:solidFill>
                <a:latin typeface="Calibri" charset="0"/>
              </a:defRPr>
            </a:lvl6pPr>
            <a:lvl7pPr marL="2971800" indent="-228600" fontAlgn="base">
              <a:spcBef>
                <a:spcPct val="0"/>
              </a:spcBef>
              <a:spcAft>
                <a:spcPct val="0"/>
              </a:spcAft>
              <a:defRPr>
                <a:solidFill>
                  <a:schemeClr val="tx1"/>
                </a:solidFill>
                <a:latin typeface="Calibri" charset="0"/>
              </a:defRPr>
            </a:lvl7pPr>
            <a:lvl8pPr marL="3429000" indent="-228600" fontAlgn="base">
              <a:spcBef>
                <a:spcPct val="0"/>
              </a:spcBef>
              <a:spcAft>
                <a:spcPct val="0"/>
              </a:spcAft>
              <a:defRPr>
                <a:solidFill>
                  <a:schemeClr val="tx1"/>
                </a:solidFill>
                <a:latin typeface="Calibri" charset="0"/>
              </a:defRPr>
            </a:lvl8pPr>
            <a:lvl9pPr marL="3886200" indent="-228600" fontAlgn="base">
              <a:spcBef>
                <a:spcPct val="0"/>
              </a:spcBef>
              <a:spcAft>
                <a:spcPct val="0"/>
              </a:spcAft>
              <a:defRPr>
                <a:solidFill>
                  <a:schemeClr val="tx1"/>
                </a:solidFill>
                <a:latin typeface="Calibri" charset="0"/>
              </a:defRPr>
            </a:lvl9pPr>
          </a:lstStyle>
          <a:p>
            <a:pPr eaLnBrk="1" hangingPunct="1">
              <a:defRPr/>
            </a:pPr>
            <a:endParaRPr lang="en-US" altLang="en-US"/>
          </a:p>
        </p:txBody>
      </p:sp>
      <p:sp>
        <p:nvSpPr>
          <p:cNvPr id="11" name="Text Placeholder 17"/>
          <p:cNvSpPr>
            <a:spLocks noGrp="1"/>
          </p:cNvSpPr>
          <p:nvPr>
            <p:ph type="body" sz="quarter" idx="12" hasCustomPrompt="1"/>
          </p:nvPr>
        </p:nvSpPr>
        <p:spPr>
          <a:xfrm>
            <a:off x="942276" y="4472120"/>
            <a:ext cx="8892396" cy="489613"/>
          </a:xfrm>
          <a:prstGeom prst="rect">
            <a:avLst/>
          </a:prstGeom>
        </p:spPr>
        <p:txBody>
          <a:bodyPr lIns="0" tIns="0" rIns="0" bIns="0">
            <a:noAutofit/>
          </a:bodyPr>
          <a:lstStyle>
            <a:lvl1pPr marL="0" marR="0" indent="0" algn="l" defTabSz="914400" rtl="0" eaLnBrk="1" fontAlgn="auto" latinLnBrk="0" hangingPunct="1">
              <a:lnSpc>
                <a:spcPct val="90000"/>
              </a:lnSpc>
              <a:spcBef>
                <a:spcPts val="1000"/>
              </a:spcBef>
              <a:spcAft>
                <a:spcPts val="0"/>
              </a:spcAft>
              <a:buClrTx/>
              <a:buSzTx/>
              <a:buFont typeface="Arial"/>
              <a:buNone/>
              <a:tabLst/>
              <a:defRPr sz="3200" b="1" i="0" cap="all" baseline="0">
                <a:solidFill>
                  <a:schemeClr val="tx2"/>
                </a:solidFill>
                <a:latin typeface="Verdana" charset="0"/>
              </a:defRPr>
            </a:lvl1pPr>
          </a:lstStyle>
          <a:p>
            <a:r>
              <a:rPr lang="et-EE" sz="3600" dirty="0"/>
              <a:t>Presentatsiooni Pealkiri</a:t>
            </a:r>
          </a:p>
        </p:txBody>
      </p:sp>
      <p:sp>
        <p:nvSpPr>
          <p:cNvPr id="12" name="Text Placeholder 19"/>
          <p:cNvSpPr>
            <a:spLocks noGrp="1"/>
          </p:cNvSpPr>
          <p:nvPr>
            <p:ph type="body" sz="quarter" idx="13" hasCustomPrompt="1"/>
          </p:nvPr>
        </p:nvSpPr>
        <p:spPr>
          <a:xfrm>
            <a:off x="964578" y="6013392"/>
            <a:ext cx="4738535" cy="782741"/>
          </a:xfrm>
          <a:prstGeom prst="rect">
            <a:avLst/>
          </a:prstGeom>
        </p:spPr>
        <p:txBody>
          <a:bodyPr lIns="0" tIns="0" rIns="0" bIns="0">
            <a:noAutofit/>
          </a:bodyPr>
          <a:lstStyle>
            <a:lvl1pPr marL="0" marR="0" indent="0" algn="l" defTabSz="914400" rtl="0" eaLnBrk="1" fontAlgn="auto" latinLnBrk="0" hangingPunct="1">
              <a:lnSpc>
                <a:spcPct val="90000"/>
              </a:lnSpc>
              <a:spcBef>
                <a:spcPts val="1000"/>
              </a:spcBef>
              <a:spcAft>
                <a:spcPts val="0"/>
              </a:spcAft>
              <a:buClrTx/>
              <a:buSzTx/>
              <a:buFont typeface="Arial"/>
              <a:buNone/>
              <a:tabLst/>
              <a:defRPr sz="2000" baseline="0">
                <a:solidFill>
                  <a:srgbClr val="332B60"/>
                </a:solidFill>
                <a:latin typeface="Verdana" charset="0"/>
              </a:defRPr>
            </a:lvl1pPr>
          </a:lstStyle>
          <a:p>
            <a:pPr>
              <a:lnSpc>
                <a:spcPct val="100000"/>
              </a:lnSpc>
              <a:spcBef>
                <a:spcPts val="0"/>
              </a:spcBef>
            </a:pPr>
            <a:r>
              <a:rPr lang="et-EE" sz="1800" dirty="0"/>
              <a:t>Nimi </a:t>
            </a:r>
            <a:r>
              <a:rPr lang="et-EE" sz="1800" dirty="0" err="1"/>
              <a:t>Nimeste</a:t>
            </a:r>
            <a:br>
              <a:rPr lang="et-EE" sz="1800" dirty="0"/>
            </a:br>
            <a:r>
              <a:rPr lang="et-EE" sz="1800" dirty="0"/>
              <a:t>Teaduskond / instituut </a:t>
            </a:r>
          </a:p>
        </p:txBody>
      </p:sp>
      <p:sp>
        <p:nvSpPr>
          <p:cNvPr id="5" name="Date Placeholder 4">
            <a:extLst>
              <a:ext uri="{FF2B5EF4-FFF2-40B4-BE49-F238E27FC236}">
                <a16:creationId xmlns:a16="http://schemas.microsoft.com/office/drawing/2014/main" id="{E02623AA-F127-438E-83EA-5A4B108798AD}"/>
              </a:ext>
            </a:extLst>
          </p:cNvPr>
          <p:cNvSpPr>
            <a:spLocks noGrp="1"/>
          </p:cNvSpPr>
          <p:nvPr>
            <p:ph type="dt" sz="half" idx="15"/>
          </p:nvPr>
        </p:nvSpPr>
        <p:spPr>
          <a:xfrm>
            <a:off x="6442901" y="6208816"/>
            <a:ext cx="1916097" cy="365125"/>
          </a:xfrm>
          <a:prstGeom prst="rect">
            <a:avLst/>
          </a:prstGeom>
        </p:spPr>
        <p:txBody>
          <a:bodyPr/>
          <a:lstStyle>
            <a:lvl1pPr>
              <a:defRPr sz="2200">
                <a:solidFill>
                  <a:schemeClr val="tx2"/>
                </a:solidFill>
                <a:latin typeface="+mn-lt"/>
              </a:defRPr>
            </a:lvl1pPr>
          </a:lstStyle>
          <a:p>
            <a:fld id="{753892C2-EB78-4D5A-B775-B61492AB87AF}" type="datetime1">
              <a:rPr lang="et-EE" smtClean="0"/>
              <a:t>29.03.2026</a:t>
            </a:fld>
            <a:endParaRPr lang="et-EE" dirty="0"/>
          </a:p>
        </p:txBody>
      </p:sp>
      <p:pic>
        <p:nvPicPr>
          <p:cNvPr id="14" name="Pilt 13">
            <a:extLst>
              <a:ext uri="{FF2B5EF4-FFF2-40B4-BE49-F238E27FC236}">
                <a16:creationId xmlns:a16="http://schemas.microsoft.com/office/drawing/2014/main" id="{A78C583B-B98D-45AB-8528-881BA94686EB}"/>
              </a:ext>
            </a:extLst>
          </p:cNvPr>
          <p:cNvPicPr>
            <a:picLocks noChangeAspect="1"/>
          </p:cNvPicPr>
          <p:nvPr userDrawn="1"/>
        </p:nvPicPr>
        <p:blipFill>
          <a:blip r:embed="rId4"/>
          <a:stretch>
            <a:fillRect/>
          </a:stretch>
        </p:blipFill>
        <p:spPr>
          <a:xfrm>
            <a:off x="8676624" y="6139575"/>
            <a:ext cx="2446760" cy="394639"/>
          </a:xfrm>
          <a:prstGeom prst="rect">
            <a:avLst/>
          </a:prstGeom>
        </p:spPr>
      </p:pic>
      <p:sp>
        <p:nvSpPr>
          <p:cNvPr id="18" name="Text Placeholder 17">
            <a:extLst>
              <a:ext uri="{FF2B5EF4-FFF2-40B4-BE49-F238E27FC236}">
                <a16:creationId xmlns:a16="http://schemas.microsoft.com/office/drawing/2014/main" id="{A3A49231-AEC9-4651-8CB2-36EAACA72D5D}"/>
              </a:ext>
            </a:extLst>
          </p:cNvPr>
          <p:cNvSpPr>
            <a:spLocks noGrp="1"/>
          </p:cNvSpPr>
          <p:nvPr>
            <p:ph type="body" sz="quarter" idx="16" hasCustomPrompt="1"/>
          </p:nvPr>
        </p:nvSpPr>
        <p:spPr>
          <a:xfrm>
            <a:off x="942276" y="5001312"/>
            <a:ext cx="8892396" cy="489613"/>
          </a:xfrm>
          <a:prstGeom prst="rect">
            <a:avLst/>
          </a:prstGeom>
        </p:spPr>
        <p:txBody>
          <a:bodyPr lIns="0" tIns="0" rIns="0" bIns="0">
            <a:noAutofit/>
          </a:bodyPr>
          <a:lstStyle>
            <a:lvl1pPr marL="0" marR="0" indent="0" algn="l" defTabSz="914400" rtl="0" eaLnBrk="1" fontAlgn="auto" latinLnBrk="0" hangingPunct="1">
              <a:lnSpc>
                <a:spcPct val="90000"/>
              </a:lnSpc>
              <a:spcBef>
                <a:spcPts val="1000"/>
              </a:spcBef>
              <a:spcAft>
                <a:spcPts val="0"/>
              </a:spcAft>
              <a:buClrTx/>
              <a:buSzTx/>
              <a:buFont typeface="Arial"/>
              <a:buNone/>
              <a:tabLst/>
              <a:defRPr sz="3200" b="1" i="0" cap="all" baseline="0">
                <a:solidFill>
                  <a:schemeClr val="tx1"/>
                </a:solidFill>
                <a:latin typeface="Verdana" charset="0"/>
              </a:defRPr>
            </a:lvl1pPr>
          </a:lstStyle>
          <a:p>
            <a:r>
              <a:rPr lang="et-EE" sz="3600" dirty="0"/>
              <a:t>Vajadusel kahel real</a:t>
            </a:r>
          </a:p>
        </p:txBody>
      </p:sp>
      <p:pic>
        <p:nvPicPr>
          <p:cNvPr id="22" name="Pilt 21">
            <a:extLst>
              <a:ext uri="{FF2B5EF4-FFF2-40B4-BE49-F238E27FC236}">
                <a16:creationId xmlns:a16="http://schemas.microsoft.com/office/drawing/2014/main" id="{DD502E0A-C703-433D-B3DF-CF91368EE91F}"/>
              </a:ext>
            </a:extLst>
          </p:cNvPr>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479425" y="549275"/>
            <a:ext cx="1710376" cy="1079500"/>
          </a:xfrm>
          <a:prstGeom prst="rect">
            <a:avLst/>
          </a:prstGeom>
        </p:spPr>
      </p:pic>
    </p:spTree>
    <p:extLst>
      <p:ext uri="{BB962C8B-B14F-4D97-AF65-F5344CB8AC3E}">
        <p14:creationId xmlns:p14="http://schemas.microsoft.com/office/powerpoint/2010/main" val="35803728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abel">
    <p:spTree>
      <p:nvGrpSpPr>
        <p:cNvPr id="1" name=""/>
        <p:cNvGrpSpPr/>
        <p:nvPr/>
      </p:nvGrpSpPr>
      <p:grpSpPr>
        <a:xfrm>
          <a:off x="0" y="0"/>
          <a:ext cx="0" cy="0"/>
          <a:chOff x="0" y="0"/>
          <a:chExt cx="0" cy="0"/>
        </a:xfrm>
      </p:grpSpPr>
      <p:sp>
        <p:nvSpPr>
          <p:cNvPr id="8" name="Text Placeholder 9"/>
          <p:cNvSpPr>
            <a:spLocks noGrp="1"/>
          </p:cNvSpPr>
          <p:nvPr>
            <p:ph type="body" sz="quarter" idx="13" hasCustomPrompt="1"/>
          </p:nvPr>
        </p:nvSpPr>
        <p:spPr>
          <a:xfrm>
            <a:off x="479425" y="551545"/>
            <a:ext cx="10656888" cy="836666"/>
          </a:xfrm>
          <a:prstGeom prst="rect">
            <a:avLst/>
          </a:prstGeom>
        </p:spPr>
        <p:txBody>
          <a:bodyPr lIns="0" tIns="0" rIns="0" bIns="0"/>
          <a:lstStyle>
            <a:lvl1pPr marL="0" marR="0" indent="0" algn="l" defTabSz="914400" rtl="0" eaLnBrk="1" fontAlgn="auto" latinLnBrk="0" hangingPunct="1">
              <a:lnSpc>
                <a:spcPct val="100000"/>
              </a:lnSpc>
              <a:spcBef>
                <a:spcPts val="0"/>
              </a:spcBef>
              <a:spcAft>
                <a:spcPts val="0"/>
              </a:spcAft>
              <a:buClrTx/>
              <a:buSzTx/>
              <a:buFont typeface="Arial"/>
              <a:buNone/>
              <a:tabLst/>
              <a:defRPr sz="2200" b="1" i="0" cap="all" baseline="0">
                <a:solidFill>
                  <a:schemeClr val="tx1"/>
                </a:solidFill>
                <a:latin typeface="Verdana" charset="0"/>
              </a:defRPr>
            </a:lvl1pPr>
            <a:lvl2pPr>
              <a:defRPr sz="2500" b="1" i="0"/>
            </a:lvl2pPr>
          </a:lstStyle>
          <a:p>
            <a:pPr lvl="0"/>
            <a:r>
              <a:rPr lang="et-EE" dirty="0"/>
              <a:t>Redigeeri juhtslaidi</a:t>
            </a:r>
          </a:p>
          <a:p>
            <a:pPr lvl="0"/>
            <a:r>
              <a:rPr lang="et-EE" dirty="0"/>
              <a:t>Vajadusel kahel real</a:t>
            </a:r>
            <a:endParaRPr lang="en-US" dirty="0"/>
          </a:p>
        </p:txBody>
      </p:sp>
      <p:sp>
        <p:nvSpPr>
          <p:cNvPr id="7" name="Table Placeholder 6"/>
          <p:cNvSpPr>
            <a:spLocks noGrp="1"/>
          </p:cNvSpPr>
          <p:nvPr>
            <p:ph type="tbl" sz="quarter" idx="23"/>
          </p:nvPr>
        </p:nvSpPr>
        <p:spPr>
          <a:xfrm>
            <a:off x="2180246" y="1637322"/>
            <a:ext cx="8964613" cy="3879241"/>
          </a:xfrm>
          <a:prstGeom prst="rect">
            <a:avLst/>
          </a:prstGeom>
        </p:spPr>
        <p:txBody>
          <a:bodyPr/>
          <a:lstStyle>
            <a:lvl1pPr>
              <a:defRPr sz="1800" baseline="0">
                <a:solidFill>
                  <a:schemeClr val="bg1"/>
                </a:solidFill>
                <a:latin typeface="Verdana" charset="0"/>
              </a:defRPr>
            </a:lvl1pPr>
          </a:lstStyle>
          <a:p>
            <a:pPr lvl="0"/>
            <a:r>
              <a:rPr lang="et-EE" noProof="0" dirty="0"/>
              <a:t>Tabeli lisamiseks klõpsake ikooni</a:t>
            </a:r>
            <a:endParaRPr lang="en-US" noProof="0" dirty="0"/>
          </a:p>
        </p:txBody>
      </p:sp>
    </p:spTree>
    <p:extLst>
      <p:ext uri="{BB962C8B-B14F-4D97-AF65-F5344CB8AC3E}">
        <p14:creationId xmlns:p14="http://schemas.microsoft.com/office/powerpoint/2010/main" val="14996633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ilt 2">
    <p:spTree>
      <p:nvGrpSpPr>
        <p:cNvPr id="1" name=""/>
        <p:cNvGrpSpPr/>
        <p:nvPr/>
      </p:nvGrpSpPr>
      <p:grpSpPr>
        <a:xfrm>
          <a:off x="0" y="0"/>
          <a:ext cx="0" cy="0"/>
          <a:chOff x="0" y="0"/>
          <a:chExt cx="0" cy="0"/>
        </a:xfrm>
      </p:grpSpPr>
      <p:sp>
        <p:nvSpPr>
          <p:cNvPr id="11" name="Text Placeholder 9"/>
          <p:cNvSpPr>
            <a:spLocks noGrp="1"/>
          </p:cNvSpPr>
          <p:nvPr>
            <p:ph type="body" sz="quarter" idx="13" hasCustomPrompt="1"/>
          </p:nvPr>
        </p:nvSpPr>
        <p:spPr>
          <a:xfrm>
            <a:off x="479425" y="549275"/>
            <a:ext cx="10656886" cy="844415"/>
          </a:xfrm>
          <a:prstGeom prst="rect">
            <a:avLst/>
          </a:prstGeom>
        </p:spPr>
        <p:txBody>
          <a:bodyPr lIns="0" tIns="0" rIns="0" bIns="0"/>
          <a:lstStyle>
            <a:lvl1pPr marL="0" marR="0" indent="0" algn="l" defTabSz="914400" rtl="0" eaLnBrk="1" fontAlgn="auto" latinLnBrk="0" hangingPunct="1">
              <a:lnSpc>
                <a:spcPct val="100000"/>
              </a:lnSpc>
              <a:spcBef>
                <a:spcPts val="0"/>
              </a:spcBef>
              <a:spcAft>
                <a:spcPts val="0"/>
              </a:spcAft>
              <a:buClrTx/>
              <a:buSzTx/>
              <a:buFont typeface="Arial"/>
              <a:buNone/>
              <a:tabLst/>
              <a:defRPr sz="2200" b="1" i="0" cap="all" baseline="0">
                <a:solidFill>
                  <a:schemeClr val="tx1"/>
                </a:solidFill>
                <a:latin typeface="Verdana" charset="0"/>
              </a:defRPr>
            </a:lvl1pPr>
          </a:lstStyle>
          <a:p>
            <a:pPr lvl="0"/>
            <a:r>
              <a:rPr lang="et-EE" dirty="0"/>
              <a:t>Redigeeri juhtslaidi</a:t>
            </a:r>
          </a:p>
          <a:p>
            <a:pPr lvl="0"/>
            <a:r>
              <a:rPr lang="et-EE" dirty="0"/>
              <a:t>Vajadusel kahel real</a:t>
            </a:r>
            <a:endParaRPr lang="en-US" dirty="0"/>
          </a:p>
        </p:txBody>
      </p:sp>
      <p:sp>
        <p:nvSpPr>
          <p:cNvPr id="12" name="Text Placeholder 11"/>
          <p:cNvSpPr>
            <a:spLocks noGrp="1"/>
          </p:cNvSpPr>
          <p:nvPr>
            <p:ph type="body" sz="quarter" idx="14" hasCustomPrompt="1"/>
          </p:nvPr>
        </p:nvSpPr>
        <p:spPr>
          <a:xfrm>
            <a:off x="2171700" y="1577500"/>
            <a:ext cx="8964612" cy="447854"/>
          </a:xfrm>
          <a:prstGeom prst="rect">
            <a:avLst/>
          </a:prstGeom>
        </p:spPr>
        <p:txBody>
          <a:bodyPr lIns="0" tIns="0" rIns="0" bIns="0"/>
          <a:lstStyle>
            <a:lvl1pPr marL="228600" marR="0" indent="-228600" algn="l" defTabSz="914400" rtl="0" eaLnBrk="1" fontAlgn="auto" latinLnBrk="0" hangingPunct="1">
              <a:lnSpc>
                <a:spcPct val="100000"/>
              </a:lnSpc>
              <a:spcBef>
                <a:spcPts val="500"/>
              </a:spcBef>
              <a:spcAft>
                <a:spcPts val="0"/>
              </a:spcAft>
              <a:buClrTx/>
              <a:buSzTx/>
              <a:buFont typeface="Arial"/>
              <a:buNone/>
              <a:tabLst/>
              <a:defRPr sz="1800" baseline="0">
                <a:solidFill>
                  <a:srgbClr val="332B60"/>
                </a:solidFill>
                <a:latin typeface="Verdana" charset="0"/>
              </a:defRPr>
            </a:lvl1pPr>
          </a:lstStyle>
          <a:p>
            <a:pPr lvl="0"/>
            <a:r>
              <a:rPr lang="et-EE" dirty="0"/>
              <a:t>Redigeeri juhtslaidi tekstilaade</a:t>
            </a:r>
          </a:p>
        </p:txBody>
      </p:sp>
      <p:sp>
        <p:nvSpPr>
          <p:cNvPr id="3" name="Picture Placeholder 2"/>
          <p:cNvSpPr>
            <a:spLocks noGrp="1"/>
          </p:cNvSpPr>
          <p:nvPr>
            <p:ph type="pic" sz="quarter" idx="16"/>
          </p:nvPr>
        </p:nvSpPr>
        <p:spPr>
          <a:xfrm>
            <a:off x="2171700" y="2221907"/>
            <a:ext cx="8964611" cy="3294657"/>
          </a:xfrm>
          <a:prstGeom prst="rect">
            <a:avLst/>
          </a:prstGeom>
        </p:spPr>
        <p:txBody>
          <a:bodyPr/>
          <a:lstStyle>
            <a:lvl1pPr marL="228600" indent="-228600">
              <a:buClr>
                <a:schemeClr val="tx1"/>
              </a:buClr>
              <a:buFont typeface="Wingdings" panose="05000000000000000000" pitchFamily="2" charset="2"/>
              <a:buChar char="§"/>
              <a:defRPr sz="1800">
                <a:solidFill>
                  <a:srgbClr val="332B60"/>
                </a:solidFill>
              </a:defRPr>
            </a:lvl1pPr>
          </a:lstStyle>
          <a:p>
            <a:pPr lvl="0"/>
            <a:r>
              <a:rPr lang="et-EE" noProof="0" dirty="0"/>
              <a:t>Pildi lisamiseks klõpsake ikooni</a:t>
            </a:r>
            <a:endParaRPr lang="en-US" noProof="0" dirty="0"/>
          </a:p>
        </p:txBody>
      </p:sp>
    </p:spTree>
    <p:extLst>
      <p:ext uri="{BB962C8B-B14F-4D97-AF65-F5344CB8AC3E}">
        <p14:creationId xmlns:p14="http://schemas.microsoft.com/office/powerpoint/2010/main" val="37522701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Vaheslaid">
    <p:spTree>
      <p:nvGrpSpPr>
        <p:cNvPr id="1" name=""/>
        <p:cNvGrpSpPr/>
        <p:nvPr/>
      </p:nvGrpSpPr>
      <p:grpSpPr>
        <a:xfrm>
          <a:off x="0" y="0"/>
          <a:ext cx="0" cy="0"/>
          <a:chOff x="0" y="0"/>
          <a:chExt cx="0" cy="0"/>
        </a:xfrm>
      </p:grpSpPr>
      <p:pic>
        <p:nvPicPr>
          <p:cNvPr id="12" name="Pilt 11">
            <a:extLst>
              <a:ext uri="{FF2B5EF4-FFF2-40B4-BE49-F238E27FC236}">
                <a16:creationId xmlns:a16="http://schemas.microsoft.com/office/drawing/2014/main" id="{8E779C36-1EFE-4E30-A519-E7AF178AA8C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 y="0"/>
            <a:ext cx="12191999" cy="4961733"/>
          </a:xfrm>
          <a:prstGeom prst="rect">
            <a:avLst/>
          </a:prstGeom>
        </p:spPr>
      </p:pic>
      <p:pic>
        <p:nvPicPr>
          <p:cNvPr id="15" name="Pilt 14">
            <a:extLst>
              <a:ext uri="{FF2B5EF4-FFF2-40B4-BE49-F238E27FC236}">
                <a16:creationId xmlns:a16="http://schemas.microsoft.com/office/drawing/2014/main" id="{78880624-BE36-497D-A5EE-B567ED74E15C}"/>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310429" y="464831"/>
            <a:ext cx="1351340" cy="406840"/>
          </a:xfrm>
          <a:prstGeom prst="rect">
            <a:avLst/>
          </a:prstGeom>
        </p:spPr>
      </p:pic>
      <p:grpSp>
        <p:nvGrpSpPr>
          <p:cNvPr id="2" name="Group 1"/>
          <p:cNvGrpSpPr/>
          <p:nvPr userDrawn="1"/>
        </p:nvGrpSpPr>
        <p:grpSpPr>
          <a:xfrm>
            <a:off x="-1" y="1965075"/>
            <a:ext cx="12192000" cy="4892925"/>
            <a:chOff x="-1" y="1965075"/>
            <a:chExt cx="12192000" cy="4892925"/>
          </a:xfrm>
        </p:grpSpPr>
        <p:sp>
          <p:nvSpPr>
            <p:cNvPr id="7" name="Freeform 6"/>
            <p:cNvSpPr/>
            <p:nvPr userDrawn="1"/>
          </p:nvSpPr>
          <p:spPr>
            <a:xfrm>
              <a:off x="-1" y="3312687"/>
              <a:ext cx="12192000" cy="3545313"/>
            </a:xfrm>
            <a:custGeom>
              <a:avLst/>
              <a:gdLst>
                <a:gd name="connsiteX0" fmla="*/ 986101 w 12192000"/>
                <a:gd name="connsiteY0" fmla="*/ 0 h 3545313"/>
                <a:gd name="connsiteX1" fmla="*/ 12192000 w 12192000"/>
                <a:gd name="connsiteY1" fmla="*/ 0 h 3545313"/>
                <a:gd name="connsiteX2" fmla="*/ 12192000 w 12192000"/>
                <a:gd name="connsiteY2" fmla="*/ 510802 h 3545313"/>
                <a:gd name="connsiteX3" fmla="*/ 12192000 w 12192000"/>
                <a:gd name="connsiteY3" fmla="*/ 1543258 h 3545313"/>
                <a:gd name="connsiteX4" fmla="*/ 12192000 w 12192000"/>
                <a:gd name="connsiteY4" fmla="*/ 3545313 h 3545313"/>
                <a:gd name="connsiteX5" fmla="*/ 986101 w 12192000"/>
                <a:gd name="connsiteY5" fmla="*/ 3545313 h 3545313"/>
                <a:gd name="connsiteX6" fmla="*/ 475299 w 12192000"/>
                <a:gd name="connsiteY6" fmla="*/ 3545313 h 3545313"/>
                <a:gd name="connsiteX7" fmla="*/ 0 w 12192000"/>
                <a:gd name="connsiteY7" fmla="*/ 3545313 h 3545313"/>
                <a:gd name="connsiteX8" fmla="*/ 0 w 12192000"/>
                <a:gd name="connsiteY8" fmla="*/ 1543258 h 3545313"/>
                <a:gd name="connsiteX9" fmla="*/ 475299 w 12192000"/>
                <a:gd name="connsiteY9" fmla="*/ 1543258 h 3545313"/>
                <a:gd name="connsiteX10" fmla="*/ 475299 w 12192000"/>
                <a:gd name="connsiteY10" fmla="*/ 510802 h 3545313"/>
                <a:gd name="connsiteX11" fmla="*/ 986101 w 12192000"/>
                <a:gd name="connsiteY11" fmla="*/ 510802 h 35453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192000" h="3545313">
                  <a:moveTo>
                    <a:pt x="986101" y="0"/>
                  </a:moveTo>
                  <a:lnTo>
                    <a:pt x="12192000" y="0"/>
                  </a:lnTo>
                  <a:lnTo>
                    <a:pt x="12192000" y="510802"/>
                  </a:lnTo>
                  <a:lnTo>
                    <a:pt x="12192000" y="1543258"/>
                  </a:lnTo>
                  <a:lnTo>
                    <a:pt x="12192000" y="3545313"/>
                  </a:lnTo>
                  <a:lnTo>
                    <a:pt x="986101" y="3545313"/>
                  </a:lnTo>
                  <a:lnTo>
                    <a:pt x="475299" y="3545313"/>
                  </a:lnTo>
                  <a:lnTo>
                    <a:pt x="0" y="3545313"/>
                  </a:lnTo>
                  <a:lnTo>
                    <a:pt x="0" y="1543258"/>
                  </a:lnTo>
                  <a:lnTo>
                    <a:pt x="475299" y="1543258"/>
                  </a:lnTo>
                  <a:lnTo>
                    <a:pt x="475299" y="510802"/>
                  </a:lnTo>
                  <a:lnTo>
                    <a:pt x="986101" y="510802"/>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8" name="Picture 3" descr="C:\Users\ipihu\Desktop\logo.png"/>
            <p:cNvPicPr>
              <a:picLocks noChangeAspect="1" noChangeArrowheads="1"/>
            </p:cNvPicPr>
            <p:nvPr userDrawn="1"/>
          </p:nvPicPr>
          <p:blipFill>
            <a:blip r:embed="rId4" cstate="screen">
              <a:extLst>
                <a:ext uri="{28A0092B-C50C-407E-A947-70E740481C1C}">
                  <a14:useLocalDpi xmlns:a14="http://schemas.microsoft.com/office/drawing/2010/main"/>
                </a:ext>
              </a:extLst>
            </a:blip>
            <a:srcRect/>
            <a:stretch>
              <a:fillRect/>
            </a:stretch>
          </p:blipFill>
          <p:spPr bwMode="auto">
            <a:xfrm>
              <a:off x="8686800" y="1965075"/>
              <a:ext cx="2449513"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Text Placeholder 19"/>
          <p:cNvSpPr>
            <a:spLocks noGrp="1"/>
          </p:cNvSpPr>
          <p:nvPr>
            <p:ph type="body" sz="quarter" idx="11" hasCustomPrompt="1"/>
          </p:nvPr>
        </p:nvSpPr>
        <p:spPr>
          <a:xfrm>
            <a:off x="982403" y="4772284"/>
            <a:ext cx="10159444" cy="1261045"/>
          </a:xfrm>
          <a:prstGeom prst="rect">
            <a:avLst/>
          </a:prstGeom>
        </p:spPr>
        <p:txBody>
          <a:bodyPr lIns="0" tIns="0" rIns="0" bIns="0">
            <a:normAutofit/>
          </a:bodyPr>
          <a:lstStyle>
            <a:lvl1pPr marL="0" marR="0" indent="0" algn="l" defTabSz="914400" rtl="0" eaLnBrk="1" fontAlgn="auto" latinLnBrk="0" hangingPunct="1">
              <a:lnSpc>
                <a:spcPct val="100000"/>
              </a:lnSpc>
              <a:spcBef>
                <a:spcPts val="0"/>
              </a:spcBef>
              <a:spcAft>
                <a:spcPts val="0"/>
              </a:spcAft>
              <a:buClrTx/>
              <a:buSzTx/>
              <a:buFont typeface="Arial"/>
              <a:buNone/>
              <a:tabLst/>
              <a:defRPr sz="3200" b="1" cap="all" baseline="0">
                <a:solidFill>
                  <a:schemeClr val="tx2"/>
                </a:solidFill>
                <a:latin typeface="Verdana" charset="0"/>
              </a:defRPr>
            </a:lvl1pPr>
            <a:lvl2pPr marL="0" indent="0">
              <a:spcBef>
                <a:spcPts val="1000"/>
              </a:spcBef>
              <a:buFontTx/>
              <a:buNone/>
              <a:defRPr sz="1600" b="0">
                <a:solidFill>
                  <a:schemeClr val="accent2"/>
                </a:solidFill>
              </a:defRPr>
            </a:lvl2pPr>
          </a:lstStyle>
          <a:p>
            <a:r>
              <a:rPr lang="et-EE" altLang="en-US" sz="2900" dirty="0" err="1">
                <a:solidFill>
                  <a:schemeClr val="tx2"/>
                </a:solidFill>
              </a:rPr>
              <a:t>VaheSLAIDI</a:t>
            </a:r>
            <a:r>
              <a:rPr lang="et-EE" altLang="en-US" sz="2900" dirty="0">
                <a:solidFill>
                  <a:schemeClr val="tx2"/>
                </a:solidFill>
              </a:rPr>
              <a:t> pealkiri </a:t>
            </a:r>
            <a:br>
              <a:rPr lang="et-EE" altLang="en-US" sz="2900" dirty="0">
                <a:solidFill>
                  <a:schemeClr val="tx2"/>
                </a:solidFill>
              </a:rPr>
            </a:br>
            <a:r>
              <a:rPr lang="et-EE" altLang="en-US" sz="2900" dirty="0">
                <a:solidFill>
                  <a:schemeClr val="tx2"/>
                </a:solidFill>
              </a:rPr>
              <a:t>vajadusel ka kahel </a:t>
            </a:r>
            <a:br>
              <a:rPr lang="et-EE" altLang="en-US" sz="2900" dirty="0">
                <a:solidFill>
                  <a:schemeClr val="tx2"/>
                </a:solidFill>
              </a:rPr>
            </a:br>
            <a:r>
              <a:rPr lang="et-EE" altLang="en-US" sz="2900" dirty="0">
                <a:solidFill>
                  <a:schemeClr val="tx2"/>
                </a:solidFill>
              </a:rPr>
              <a:t>või kolmel real</a:t>
            </a:r>
          </a:p>
        </p:txBody>
      </p:sp>
    </p:spTree>
    <p:extLst>
      <p:ext uri="{BB962C8B-B14F-4D97-AF65-F5344CB8AC3E}">
        <p14:creationId xmlns:p14="http://schemas.microsoft.com/office/powerpoint/2010/main" val="32368397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Vaheslaid 2">
    <p:spTree>
      <p:nvGrpSpPr>
        <p:cNvPr id="1" name=""/>
        <p:cNvGrpSpPr/>
        <p:nvPr/>
      </p:nvGrpSpPr>
      <p:grpSpPr>
        <a:xfrm>
          <a:off x="0" y="0"/>
          <a:ext cx="0" cy="0"/>
          <a:chOff x="0" y="0"/>
          <a:chExt cx="0" cy="0"/>
        </a:xfrm>
      </p:grpSpPr>
      <p:pic>
        <p:nvPicPr>
          <p:cNvPr id="19" name="Pilt 18">
            <a:extLst>
              <a:ext uri="{FF2B5EF4-FFF2-40B4-BE49-F238E27FC236}">
                <a16:creationId xmlns:a16="http://schemas.microsoft.com/office/drawing/2014/main" id="{C5676B46-AE7A-4109-B140-6FA4680DCA87}"/>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7622850" cy="6858000"/>
          </a:xfrm>
          <a:prstGeom prst="rect">
            <a:avLst/>
          </a:prstGeom>
        </p:spPr>
      </p:pic>
      <p:grpSp>
        <p:nvGrpSpPr>
          <p:cNvPr id="11" name="Group 11">
            <a:extLst>
              <a:ext uri="{FF2B5EF4-FFF2-40B4-BE49-F238E27FC236}">
                <a16:creationId xmlns:a16="http://schemas.microsoft.com/office/drawing/2014/main" id="{F7596EE4-A1C1-4FEF-8368-9CF7D1AF1EF4}"/>
              </a:ext>
            </a:extLst>
          </p:cNvPr>
          <p:cNvGrpSpPr/>
          <p:nvPr userDrawn="1"/>
        </p:nvGrpSpPr>
        <p:grpSpPr>
          <a:xfrm>
            <a:off x="5128412" y="-30480"/>
            <a:ext cx="7063588" cy="6888480"/>
            <a:chOff x="4923693" y="-30480"/>
            <a:chExt cx="7063588" cy="6888480"/>
          </a:xfrm>
        </p:grpSpPr>
        <p:sp>
          <p:nvSpPr>
            <p:cNvPr id="12" name="Rectangle 8">
              <a:extLst>
                <a:ext uri="{FF2B5EF4-FFF2-40B4-BE49-F238E27FC236}">
                  <a16:creationId xmlns:a16="http://schemas.microsoft.com/office/drawing/2014/main" id="{5543C13F-7821-4DAE-9A90-AC943FA5CF8D}"/>
                </a:ext>
              </a:extLst>
            </p:cNvPr>
            <p:cNvSpPr/>
            <p:nvPr/>
          </p:nvSpPr>
          <p:spPr>
            <a:xfrm>
              <a:off x="4923693" y="-30480"/>
              <a:ext cx="7063588" cy="31253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3" name="Rectangle 10">
              <a:extLst>
                <a:ext uri="{FF2B5EF4-FFF2-40B4-BE49-F238E27FC236}">
                  <a16:creationId xmlns:a16="http://schemas.microsoft.com/office/drawing/2014/main" id="{DCC11422-3994-43CA-8671-5ACFC608CFDB}"/>
                </a:ext>
              </a:extLst>
            </p:cNvPr>
            <p:cNvSpPr/>
            <p:nvPr/>
          </p:nvSpPr>
          <p:spPr>
            <a:xfrm>
              <a:off x="5874058" y="2991173"/>
              <a:ext cx="6113223" cy="38668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10" name="Text Placeholder 19"/>
          <p:cNvSpPr>
            <a:spLocks noGrp="1"/>
          </p:cNvSpPr>
          <p:nvPr>
            <p:ph type="body" sz="quarter" idx="11" hasCustomPrompt="1"/>
          </p:nvPr>
        </p:nvSpPr>
        <p:spPr>
          <a:xfrm>
            <a:off x="6588807" y="2171481"/>
            <a:ext cx="4570131" cy="2255239"/>
          </a:xfrm>
          <a:prstGeom prst="rect">
            <a:avLst/>
          </a:prstGeom>
        </p:spPr>
        <p:txBody>
          <a:bodyPr lIns="0" tIns="0" rIns="0" bIns="0">
            <a:normAutofit/>
          </a:bodyPr>
          <a:lstStyle>
            <a:lvl1pPr marL="0" marR="0" indent="0" algn="l" defTabSz="914400" rtl="0" eaLnBrk="1" fontAlgn="auto" latinLnBrk="0" hangingPunct="1">
              <a:lnSpc>
                <a:spcPct val="100000"/>
              </a:lnSpc>
              <a:spcBef>
                <a:spcPts val="0"/>
              </a:spcBef>
              <a:spcAft>
                <a:spcPts val="0"/>
              </a:spcAft>
              <a:buClrTx/>
              <a:buSzTx/>
              <a:buFont typeface="Arial"/>
              <a:buNone/>
              <a:tabLst/>
              <a:defRPr sz="3200" b="1" cap="all" baseline="0">
                <a:solidFill>
                  <a:schemeClr val="tx1"/>
                </a:solidFill>
                <a:latin typeface="Verdana" charset="0"/>
              </a:defRPr>
            </a:lvl1pPr>
            <a:lvl2pPr marL="0" indent="0">
              <a:spcBef>
                <a:spcPts val="1000"/>
              </a:spcBef>
              <a:buFontTx/>
              <a:buNone/>
              <a:defRPr sz="1600" b="0">
                <a:solidFill>
                  <a:schemeClr val="accent2"/>
                </a:solidFill>
              </a:defRPr>
            </a:lvl2pPr>
          </a:lstStyle>
          <a:p>
            <a:r>
              <a:rPr lang="et-EE" altLang="en-US" sz="2900" dirty="0" err="1">
                <a:solidFill>
                  <a:schemeClr val="tx2"/>
                </a:solidFill>
              </a:rPr>
              <a:t>VaheSLAIDI</a:t>
            </a:r>
            <a:r>
              <a:rPr lang="et-EE" altLang="en-US" sz="2900" dirty="0">
                <a:solidFill>
                  <a:schemeClr val="tx2"/>
                </a:solidFill>
              </a:rPr>
              <a:t> pealkiri</a:t>
            </a:r>
          </a:p>
          <a:p>
            <a:r>
              <a:rPr lang="et-EE" altLang="en-US" sz="2900" dirty="0">
                <a:solidFill>
                  <a:schemeClr val="tx2"/>
                </a:solidFill>
              </a:rPr>
              <a:t>Vajadusel ka kahel või kolmel real</a:t>
            </a:r>
          </a:p>
        </p:txBody>
      </p:sp>
      <p:pic>
        <p:nvPicPr>
          <p:cNvPr id="18" name="Pilt 17">
            <a:extLst>
              <a:ext uri="{FF2B5EF4-FFF2-40B4-BE49-F238E27FC236}">
                <a16:creationId xmlns:a16="http://schemas.microsoft.com/office/drawing/2014/main" id="{8B0DA646-F977-4F59-987D-4D1C2DC01CE2}"/>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305162" y="455841"/>
            <a:ext cx="1399896" cy="421458"/>
          </a:xfrm>
          <a:prstGeom prst="rect">
            <a:avLst/>
          </a:prstGeom>
        </p:spPr>
      </p:pic>
    </p:spTree>
    <p:extLst>
      <p:ext uri="{BB962C8B-B14F-4D97-AF65-F5344CB8AC3E}">
        <p14:creationId xmlns:p14="http://schemas.microsoft.com/office/powerpoint/2010/main" val="11241919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aheslaid 3">
    <p:spTree>
      <p:nvGrpSpPr>
        <p:cNvPr id="1" name=""/>
        <p:cNvGrpSpPr/>
        <p:nvPr/>
      </p:nvGrpSpPr>
      <p:grpSpPr>
        <a:xfrm>
          <a:off x="0" y="0"/>
          <a:ext cx="0" cy="0"/>
          <a:chOff x="0" y="0"/>
          <a:chExt cx="0" cy="0"/>
        </a:xfrm>
      </p:grpSpPr>
      <p:pic>
        <p:nvPicPr>
          <p:cNvPr id="11" name="Pilt 10">
            <a:extLst>
              <a:ext uri="{FF2B5EF4-FFF2-40B4-BE49-F238E27FC236}">
                <a16:creationId xmlns:a16="http://schemas.microsoft.com/office/drawing/2014/main" id="{27B415A1-2066-4A52-895D-4B5A8972166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 y="0"/>
            <a:ext cx="12191999" cy="6858000"/>
          </a:xfrm>
          <a:prstGeom prst="rect">
            <a:avLst/>
          </a:prstGeom>
        </p:spPr>
      </p:pic>
      <p:sp>
        <p:nvSpPr>
          <p:cNvPr id="6" name="Text Placeholder 9">
            <a:extLst>
              <a:ext uri="{FF2B5EF4-FFF2-40B4-BE49-F238E27FC236}">
                <a16:creationId xmlns:a16="http://schemas.microsoft.com/office/drawing/2014/main" id="{E3F8F3CD-B427-4CDD-9A77-CE9B5003BA01}"/>
              </a:ext>
            </a:extLst>
          </p:cNvPr>
          <p:cNvSpPr>
            <a:spLocks noGrp="1"/>
          </p:cNvSpPr>
          <p:nvPr>
            <p:ph type="body" sz="quarter" idx="13" hasCustomPrompt="1"/>
          </p:nvPr>
        </p:nvSpPr>
        <p:spPr>
          <a:xfrm>
            <a:off x="6461481" y="3014000"/>
            <a:ext cx="4818968" cy="1964661"/>
          </a:xfrm>
          <a:prstGeom prst="rect">
            <a:avLst/>
          </a:prstGeom>
        </p:spPr>
        <p:txBody>
          <a:bodyPr lIns="0" tIns="0" rIns="0" bIns="0">
            <a:noAutofit/>
          </a:bodyPr>
          <a:lstStyle>
            <a:lvl1pPr marL="0" marR="0" indent="0" algn="l" defTabSz="914400" rtl="0" eaLnBrk="1" fontAlgn="auto" latinLnBrk="0" hangingPunct="1">
              <a:lnSpc>
                <a:spcPct val="100000"/>
              </a:lnSpc>
              <a:spcBef>
                <a:spcPts val="0"/>
              </a:spcBef>
              <a:spcAft>
                <a:spcPts val="0"/>
              </a:spcAft>
              <a:buClrTx/>
              <a:buSzTx/>
              <a:buFont typeface="Arial"/>
              <a:buNone/>
              <a:tabLst/>
              <a:defRPr sz="2900" b="1" i="0" cap="all" baseline="0">
                <a:solidFill>
                  <a:schemeClr val="bg1"/>
                </a:solidFill>
                <a:latin typeface="Verdana" charset="0"/>
              </a:defRPr>
            </a:lvl1pPr>
          </a:lstStyle>
          <a:p>
            <a:pPr lvl="0"/>
            <a:r>
              <a:rPr lang="et-EE" dirty="0"/>
              <a:t>Vaheslaidi pealkiri</a:t>
            </a:r>
          </a:p>
          <a:p>
            <a:pPr lvl="0"/>
            <a:r>
              <a:rPr lang="et-EE" dirty="0"/>
              <a:t>Vajadusel ka kahel või kolmel real</a:t>
            </a:r>
            <a:endParaRPr lang="en-US" dirty="0"/>
          </a:p>
        </p:txBody>
      </p:sp>
      <p:pic>
        <p:nvPicPr>
          <p:cNvPr id="12" name="Pilt 11">
            <a:extLst>
              <a:ext uri="{FF2B5EF4-FFF2-40B4-BE49-F238E27FC236}">
                <a16:creationId xmlns:a16="http://schemas.microsoft.com/office/drawing/2014/main" id="{5063E5FD-8122-460D-8EBA-17F5487FABD7}"/>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310429" y="464831"/>
            <a:ext cx="1351340" cy="406840"/>
          </a:xfrm>
          <a:prstGeom prst="rect">
            <a:avLst/>
          </a:prstGeom>
        </p:spPr>
      </p:pic>
    </p:spTree>
    <p:extLst>
      <p:ext uri="{BB962C8B-B14F-4D97-AF65-F5344CB8AC3E}">
        <p14:creationId xmlns:p14="http://schemas.microsoft.com/office/powerpoint/2010/main" val="25083663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Viimane slaid">
    <p:spTree>
      <p:nvGrpSpPr>
        <p:cNvPr id="1" name=""/>
        <p:cNvGrpSpPr/>
        <p:nvPr/>
      </p:nvGrpSpPr>
      <p:grpSpPr>
        <a:xfrm>
          <a:off x="0" y="0"/>
          <a:ext cx="0" cy="0"/>
          <a:chOff x="0" y="0"/>
          <a:chExt cx="0" cy="0"/>
        </a:xfrm>
      </p:grpSpPr>
      <p:pic>
        <p:nvPicPr>
          <p:cNvPr id="10" name="Pilt 9">
            <a:extLst>
              <a:ext uri="{FF2B5EF4-FFF2-40B4-BE49-F238E27FC236}">
                <a16:creationId xmlns:a16="http://schemas.microsoft.com/office/drawing/2014/main" id="{F089E225-C8FF-4CA5-9B3B-A4D07F970DD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 y="0"/>
            <a:ext cx="12191999" cy="4961733"/>
          </a:xfrm>
          <a:prstGeom prst="rect">
            <a:avLst/>
          </a:prstGeom>
        </p:spPr>
      </p:pic>
      <p:pic>
        <p:nvPicPr>
          <p:cNvPr id="11" name="Pilt 10">
            <a:extLst>
              <a:ext uri="{FF2B5EF4-FFF2-40B4-BE49-F238E27FC236}">
                <a16:creationId xmlns:a16="http://schemas.microsoft.com/office/drawing/2014/main" id="{35C6F82B-15EB-4F57-8F94-ACA4405D19C0}"/>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310429" y="464831"/>
            <a:ext cx="1351340" cy="406840"/>
          </a:xfrm>
          <a:prstGeom prst="rect">
            <a:avLst/>
          </a:prstGeom>
        </p:spPr>
      </p:pic>
      <p:sp>
        <p:nvSpPr>
          <p:cNvPr id="15" name="Freeform 14"/>
          <p:cNvSpPr/>
          <p:nvPr userDrawn="1"/>
        </p:nvSpPr>
        <p:spPr>
          <a:xfrm>
            <a:off x="-1" y="3312687"/>
            <a:ext cx="12192000" cy="3545313"/>
          </a:xfrm>
          <a:custGeom>
            <a:avLst/>
            <a:gdLst>
              <a:gd name="connsiteX0" fmla="*/ 986101 w 12192000"/>
              <a:gd name="connsiteY0" fmla="*/ 0 h 3545313"/>
              <a:gd name="connsiteX1" fmla="*/ 12192000 w 12192000"/>
              <a:gd name="connsiteY1" fmla="*/ 0 h 3545313"/>
              <a:gd name="connsiteX2" fmla="*/ 12192000 w 12192000"/>
              <a:gd name="connsiteY2" fmla="*/ 510802 h 3545313"/>
              <a:gd name="connsiteX3" fmla="*/ 12192000 w 12192000"/>
              <a:gd name="connsiteY3" fmla="*/ 1543258 h 3545313"/>
              <a:gd name="connsiteX4" fmla="*/ 12192000 w 12192000"/>
              <a:gd name="connsiteY4" fmla="*/ 3545313 h 3545313"/>
              <a:gd name="connsiteX5" fmla="*/ 986101 w 12192000"/>
              <a:gd name="connsiteY5" fmla="*/ 3545313 h 3545313"/>
              <a:gd name="connsiteX6" fmla="*/ 475299 w 12192000"/>
              <a:gd name="connsiteY6" fmla="*/ 3545313 h 3545313"/>
              <a:gd name="connsiteX7" fmla="*/ 0 w 12192000"/>
              <a:gd name="connsiteY7" fmla="*/ 3545313 h 3545313"/>
              <a:gd name="connsiteX8" fmla="*/ 0 w 12192000"/>
              <a:gd name="connsiteY8" fmla="*/ 1543258 h 3545313"/>
              <a:gd name="connsiteX9" fmla="*/ 475299 w 12192000"/>
              <a:gd name="connsiteY9" fmla="*/ 1543258 h 3545313"/>
              <a:gd name="connsiteX10" fmla="*/ 475299 w 12192000"/>
              <a:gd name="connsiteY10" fmla="*/ 510802 h 3545313"/>
              <a:gd name="connsiteX11" fmla="*/ 986101 w 12192000"/>
              <a:gd name="connsiteY11" fmla="*/ 510802 h 35453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192000" h="3545313">
                <a:moveTo>
                  <a:pt x="986101" y="0"/>
                </a:moveTo>
                <a:lnTo>
                  <a:pt x="12192000" y="0"/>
                </a:lnTo>
                <a:lnTo>
                  <a:pt x="12192000" y="510802"/>
                </a:lnTo>
                <a:lnTo>
                  <a:pt x="12192000" y="1543258"/>
                </a:lnTo>
                <a:lnTo>
                  <a:pt x="12192000" y="3545313"/>
                </a:lnTo>
                <a:lnTo>
                  <a:pt x="986101" y="3545313"/>
                </a:lnTo>
                <a:lnTo>
                  <a:pt x="475299" y="3545313"/>
                </a:lnTo>
                <a:lnTo>
                  <a:pt x="0" y="3545313"/>
                </a:lnTo>
                <a:lnTo>
                  <a:pt x="0" y="1543258"/>
                </a:lnTo>
                <a:lnTo>
                  <a:pt x="475299" y="1543258"/>
                </a:lnTo>
                <a:lnTo>
                  <a:pt x="475299" y="510802"/>
                </a:lnTo>
                <a:lnTo>
                  <a:pt x="986101" y="510802"/>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16" name="Picture 15"/>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8693884" y="1984278"/>
            <a:ext cx="2447645" cy="1370681"/>
          </a:xfrm>
          <a:prstGeom prst="rect">
            <a:avLst/>
          </a:prstGeom>
        </p:spPr>
      </p:pic>
      <p:sp>
        <p:nvSpPr>
          <p:cNvPr id="5" name="TextBox 4"/>
          <p:cNvSpPr txBox="1">
            <a:spLocks noChangeArrowheads="1"/>
          </p:cNvSpPr>
          <p:nvPr userDrawn="1"/>
        </p:nvSpPr>
        <p:spPr bwMode="auto">
          <a:xfrm>
            <a:off x="0" y="-992188"/>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charset="0"/>
              </a:defRPr>
            </a:lvl1pPr>
            <a:lvl2pPr marL="742950" indent="-285750">
              <a:defRPr>
                <a:solidFill>
                  <a:schemeClr val="tx1"/>
                </a:solidFill>
                <a:latin typeface="Calibri" charset="0"/>
              </a:defRPr>
            </a:lvl2pPr>
            <a:lvl3pPr marL="1143000" indent="-228600">
              <a:defRPr>
                <a:solidFill>
                  <a:schemeClr val="tx1"/>
                </a:solidFill>
                <a:latin typeface="Calibri" charset="0"/>
              </a:defRPr>
            </a:lvl3pPr>
            <a:lvl4pPr marL="1600200" indent="-228600">
              <a:defRPr>
                <a:solidFill>
                  <a:schemeClr val="tx1"/>
                </a:solidFill>
                <a:latin typeface="Calibri" charset="0"/>
              </a:defRPr>
            </a:lvl4pPr>
            <a:lvl5pPr marL="2057400" indent="-228600">
              <a:defRPr>
                <a:solidFill>
                  <a:schemeClr val="tx1"/>
                </a:solidFill>
                <a:latin typeface="Calibri" charset="0"/>
              </a:defRPr>
            </a:lvl5pPr>
            <a:lvl6pPr marL="2514600" indent="-228600" fontAlgn="base">
              <a:spcBef>
                <a:spcPct val="0"/>
              </a:spcBef>
              <a:spcAft>
                <a:spcPct val="0"/>
              </a:spcAft>
              <a:defRPr>
                <a:solidFill>
                  <a:schemeClr val="tx1"/>
                </a:solidFill>
                <a:latin typeface="Calibri" charset="0"/>
              </a:defRPr>
            </a:lvl6pPr>
            <a:lvl7pPr marL="2971800" indent="-228600" fontAlgn="base">
              <a:spcBef>
                <a:spcPct val="0"/>
              </a:spcBef>
              <a:spcAft>
                <a:spcPct val="0"/>
              </a:spcAft>
              <a:defRPr>
                <a:solidFill>
                  <a:schemeClr val="tx1"/>
                </a:solidFill>
                <a:latin typeface="Calibri" charset="0"/>
              </a:defRPr>
            </a:lvl7pPr>
            <a:lvl8pPr marL="3429000" indent="-228600" fontAlgn="base">
              <a:spcBef>
                <a:spcPct val="0"/>
              </a:spcBef>
              <a:spcAft>
                <a:spcPct val="0"/>
              </a:spcAft>
              <a:defRPr>
                <a:solidFill>
                  <a:schemeClr val="tx1"/>
                </a:solidFill>
                <a:latin typeface="Calibri" charset="0"/>
              </a:defRPr>
            </a:lvl8pPr>
            <a:lvl9pPr marL="3886200" indent="-228600" fontAlgn="base">
              <a:spcBef>
                <a:spcPct val="0"/>
              </a:spcBef>
              <a:spcAft>
                <a:spcPct val="0"/>
              </a:spcAft>
              <a:defRPr>
                <a:solidFill>
                  <a:schemeClr val="tx1"/>
                </a:solidFill>
                <a:latin typeface="Calibri" charset="0"/>
              </a:defRPr>
            </a:lvl9pPr>
          </a:lstStyle>
          <a:p>
            <a:pPr eaLnBrk="1" hangingPunct="1">
              <a:defRPr/>
            </a:pPr>
            <a:endParaRPr lang="en-US" altLang="en-US"/>
          </a:p>
        </p:txBody>
      </p:sp>
      <p:sp>
        <p:nvSpPr>
          <p:cNvPr id="8" name="Text Placeholder 19"/>
          <p:cNvSpPr>
            <a:spLocks noGrp="1"/>
          </p:cNvSpPr>
          <p:nvPr>
            <p:ph type="body" sz="quarter" idx="11" hasCustomPrompt="1"/>
          </p:nvPr>
        </p:nvSpPr>
        <p:spPr>
          <a:xfrm>
            <a:off x="982403" y="4746646"/>
            <a:ext cx="10159444" cy="1638973"/>
          </a:xfrm>
          <a:prstGeom prst="rect">
            <a:avLst/>
          </a:prstGeom>
        </p:spPr>
        <p:txBody>
          <a:bodyPr lIns="0" tIns="0" rIns="0" bIns="0">
            <a:normAutofit/>
          </a:bodyPr>
          <a:lstStyle>
            <a:lvl1pPr marL="0" marR="0" indent="0" algn="l" defTabSz="914400" rtl="0" eaLnBrk="1" fontAlgn="auto" latinLnBrk="0" hangingPunct="1">
              <a:lnSpc>
                <a:spcPct val="100000"/>
              </a:lnSpc>
              <a:spcBef>
                <a:spcPts val="1000"/>
              </a:spcBef>
              <a:spcAft>
                <a:spcPts val="0"/>
              </a:spcAft>
              <a:buClrTx/>
              <a:buSzTx/>
              <a:buFont typeface="Arial"/>
              <a:buNone/>
              <a:tabLst/>
              <a:defRPr sz="3200" b="1" cap="all" baseline="0">
                <a:solidFill>
                  <a:schemeClr val="tx2"/>
                </a:solidFill>
                <a:latin typeface="Verdana" charset="0"/>
              </a:defRPr>
            </a:lvl1pPr>
            <a:lvl2pPr marL="0" indent="0">
              <a:spcBef>
                <a:spcPts val="1000"/>
              </a:spcBef>
              <a:buFontTx/>
              <a:buNone/>
              <a:defRPr sz="1600" b="0">
                <a:solidFill>
                  <a:schemeClr val="accent2"/>
                </a:solidFill>
              </a:defRPr>
            </a:lvl2pPr>
          </a:lstStyle>
          <a:p>
            <a:r>
              <a:rPr lang="en-US" altLang="en-US" dirty="0"/>
              <a:t>TALLINN</a:t>
            </a:r>
            <a:r>
              <a:rPr lang="et-EE" altLang="en-US" dirty="0"/>
              <a:t>A</a:t>
            </a:r>
            <a:r>
              <a:rPr lang="en-US" altLang="en-US" dirty="0"/>
              <a:t> </a:t>
            </a:r>
            <a:r>
              <a:rPr lang="et-EE" altLang="en-US" dirty="0"/>
              <a:t>TEHNIKAÜLIKOOL</a:t>
            </a:r>
            <a:endParaRPr lang="en-US" altLang="en-US" dirty="0"/>
          </a:p>
          <a:p>
            <a:r>
              <a:rPr lang="en-US" altLang="en-US" sz="1700" b="0" cap="none" dirty="0" err="1">
                <a:solidFill>
                  <a:schemeClr val="accent2"/>
                </a:solidFill>
              </a:rPr>
              <a:t>Ehitajate</a:t>
            </a:r>
            <a:r>
              <a:rPr lang="en-US" altLang="en-US" sz="1700" b="0" cap="none" dirty="0">
                <a:solidFill>
                  <a:schemeClr val="accent2"/>
                </a:solidFill>
              </a:rPr>
              <a:t> </a:t>
            </a:r>
            <a:r>
              <a:rPr lang="et-EE" altLang="en-US" sz="1700" b="0" cap="none" dirty="0">
                <a:solidFill>
                  <a:schemeClr val="accent2"/>
                </a:solidFill>
              </a:rPr>
              <a:t>tee</a:t>
            </a:r>
            <a:r>
              <a:rPr lang="en-US" altLang="en-US" sz="1700" b="0" cap="none" dirty="0">
                <a:solidFill>
                  <a:schemeClr val="accent2"/>
                </a:solidFill>
              </a:rPr>
              <a:t> 5, 19086 Tallinn</a:t>
            </a:r>
            <a:r>
              <a:rPr lang="et-EE" altLang="en-US" sz="1700" b="0" cap="none" dirty="0">
                <a:solidFill>
                  <a:schemeClr val="accent2"/>
                </a:solidFill>
              </a:rPr>
              <a:t> </a:t>
            </a:r>
          </a:p>
          <a:p>
            <a:r>
              <a:rPr lang="et-EE" altLang="en-US" sz="1700" b="0" cap="none" dirty="0">
                <a:solidFill>
                  <a:schemeClr val="accent2"/>
                </a:solidFill>
              </a:rPr>
              <a:t>Tel </a:t>
            </a:r>
            <a:r>
              <a:rPr lang="en-US" altLang="en-US" sz="1700" b="0" cap="none" dirty="0">
                <a:solidFill>
                  <a:schemeClr val="accent2"/>
                </a:solidFill>
              </a:rPr>
              <a:t>620 2002 (</a:t>
            </a:r>
            <a:r>
              <a:rPr lang="et-EE" altLang="en-US" sz="1700" b="0" cap="none" dirty="0">
                <a:solidFill>
                  <a:schemeClr val="accent2"/>
                </a:solidFill>
              </a:rPr>
              <a:t>E-R</a:t>
            </a:r>
            <a:r>
              <a:rPr lang="en-US" altLang="en-US" sz="1700" b="0" cap="none" dirty="0">
                <a:solidFill>
                  <a:schemeClr val="accent2"/>
                </a:solidFill>
              </a:rPr>
              <a:t> 8.30–</a:t>
            </a:r>
            <a:r>
              <a:rPr lang="et-EE" altLang="en-US" sz="1700" b="0" cap="none" dirty="0">
                <a:solidFill>
                  <a:schemeClr val="accent2"/>
                </a:solidFill>
              </a:rPr>
              <a:t>17</a:t>
            </a:r>
            <a:r>
              <a:rPr lang="en-US" altLang="en-US" sz="1700" b="0" cap="none" dirty="0">
                <a:solidFill>
                  <a:schemeClr val="accent2"/>
                </a:solidFill>
              </a:rPr>
              <a:t>.00</a:t>
            </a:r>
            <a:r>
              <a:rPr lang="et-EE" altLang="en-US" sz="1700" b="0" cap="none" dirty="0">
                <a:solidFill>
                  <a:schemeClr val="accent2"/>
                </a:solidFill>
              </a:rPr>
              <a:t>)</a:t>
            </a:r>
            <a:endParaRPr lang="en-US" altLang="en-US" sz="1700" cap="none" dirty="0">
              <a:solidFill>
                <a:schemeClr val="accent2"/>
              </a:solidFill>
            </a:endParaRPr>
          </a:p>
          <a:p>
            <a:r>
              <a:rPr lang="en-US" altLang="en-US" sz="1700" cap="none" dirty="0">
                <a:solidFill>
                  <a:schemeClr val="accent2"/>
                </a:solidFill>
                <a:latin typeface="Verdana" panose="020B0604030504040204" pitchFamily="34" charset="0"/>
              </a:rPr>
              <a:t>t</a:t>
            </a:r>
            <a:r>
              <a:rPr lang="et-EE" altLang="en-US" sz="1700" cap="none" dirty="0" err="1">
                <a:solidFill>
                  <a:schemeClr val="accent2"/>
                </a:solidFill>
                <a:latin typeface="Verdana" panose="020B0604030504040204" pitchFamily="34" charset="0"/>
              </a:rPr>
              <a:t>altech</a:t>
            </a:r>
            <a:r>
              <a:rPr lang="en-US" altLang="en-US" sz="1700" cap="none" dirty="0">
                <a:solidFill>
                  <a:schemeClr val="accent2"/>
                </a:solidFill>
                <a:latin typeface="Verdana" panose="020B0604030504040204" pitchFamily="34" charset="0"/>
              </a:rPr>
              <a:t>.</a:t>
            </a:r>
            <a:r>
              <a:rPr lang="en-US" altLang="en-US" sz="1700" cap="none" dirty="0" err="1">
                <a:solidFill>
                  <a:schemeClr val="accent2"/>
                </a:solidFill>
                <a:latin typeface="Verdana" panose="020B0604030504040204" pitchFamily="34" charset="0"/>
              </a:rPr>
              <a:t>ee</a:t>
            </a:r>
            <a:endParaRPr lang="en-US" altLang="en-US" sz="1700" cap="none" dirty="0">
              <a:solidFill>
                <a:schemeClr val="accent2"/>
              </a:solidFill>
            </a:endParaRPr>
          </a:p>
        </p:txBody>
      </p:sp>
      <p:pic>
        <p:nvPicPr>
          <p:cNvPr id="12" name="Pilt 11">
            <a:extLst>
              <a:ext uri="{FF2B5EF4-FFF2-40B4-BE49-F238E27FC236}">
                <a16:creationId xmlns:a16="http://schemas.microsoft.com/office/drawing/2014/main" id="{630946F0-2202-42CE-BB84-357D96B44B00}"/>
              </a:ext>
            </a:extLst>
          </p:cNvPr>
          <p:cNvPicPr>
            <a:picLocks noChangeAspect="1"/>
          </p:cNvPicPr>
          <p:nvPr userDrawn="1"/>
        </p:nvPicPr>
        <p:blipFill>
          <a:blip r:embed="rId5"/>
          <a:stretch>
            <a:fillRect/>
          </a:stretch>
        </p:blipFill>
        <p:spPr>
          <a:xfrm>
            <a:off x="8676624" y="5951566"/>
            <a:ext cx="2446760" cy="394639"/>
          </a:xfrm>
          <a:prstGeom prst="rect">
            <a:avLst/>
          </a:prstGeom>
        </p:spPr>
      </p:pic>
    </p:spTree>
    <p:extLst>
      <p:ext uri="{BB962C8B-B14F-4D97-AF65-F5344CB8AC3E}">
        <p14:creationId xmlns:p14="http://schemas.microsoft.com/office/powerpoint/2010/main" val="20751389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29-Mar-26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4943295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12800" y="609600"/>
            <a:ext cx="8463617"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2799" y="2160983"/>
            <a:ext cx="41208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12799" y="2737247"/>
            <a:ext cx="4120896"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55520" y="2160983"/>
            <a:ext cx="41208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55520" y="2737247"/>
            <a:ext cx="4120896"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29-Mar-26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5858600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ulletid kahanevas järjekorras">
    <p:spTree>
      <p:nvGrpSpPr>
        <p:cNvPr id="1" name=""/>
        <p:cNvGrpSpPr/>
        <p:nvPr/>
      </p:nvGrpSpPr>
      <p:grpSpPr>
        <a:xfrm>
          <a:off x="0" y="0"/>
          <a:ext cx="0" cy="0"/>
          <a:chOff x="0" y="0"/>
          <a:chExt cx="0" cy="0"/>
        </a:xfrm>
      </p:grpSpPr>
      <p:sp>
        <p:nvSpPr>
          <p:cNvPr id="10" name="Text Placeholder 9"/>
          <p:cNvSpPr>
            <a:spLocks noGrp="1"/>
          </p:cNvSpPr>
          <p:nvPr>
            <p:ph type="body" sz="quarter" idx="13" hasCustomPrompt="1"/>
          </p:nvPr>
        </p:nvSpPr>
        <p:spPr>
          <a:xfrm>
            <a:off x="479424" y="549275"/>
            <a:ext cx="10494517" cy="810888"/>
          </a:xfrm>
          <a:prstGeom prst="rect">
            <a:avLst/>
          </a:prstGeom>
        </p:spPr>
        <p:txBody>
          <a:bodyPr lIns="0" tIns="0" rIns="0" bIns="0"/>
          <a:lstStyle>
            <a:lvl1pPr marL="0" marR="0" indent="0" algn="l" defTabSz="914400" rtl="0" eaLnBrk="1" fontAlgn="auto" latinLnBrk="0" hangingPunct="1">
              <a:lnSpc>
                <a:spcPct val="100000"/>
              </a:lnSpc>
              <a:spcBef>
                <a:spcPts val="0"/>
              </a:spcBef>
              <a:spcAft>
                <a:spcPts val="0"/>
              </a:spcAft>
              <a:buClrTx/>
              <a:buSzTx/>
              <a:buFont typeface="Arial"/>
              <a:buNone/>
              <a:tabLst/>
              <a:defRPr sz="2200" b="1" i="0" cap="all" baseline="0">
                <a:solidFill>
                  <a:schemeClr val="tx1"/>
                </a:solidFill>
                <a:latin typeface="Verdana" charset="0"/>
              </a:defRPr>
            </a:lvl1pPr>
          </a:lstStyle>
          <a:p>
            <a:pPr lvl="0"/>
            <a:r>
              <a:rPr lang="et-EE" dirty="0"/>
              <a:t>Redigeeri juhtslaidi</a:t>
            </a:r>
          </a:p>
          <a:p>
            <a:pPr lvl="0"/>
            <a:r>
              <a:rPr lang="et-EE" dirty="0"/>
              <a:t>Vajadusel kahel real</a:t>
            </a:r>
            <a:endParaRPr lang="en-US" dirty="0"/>
          </a:p>
        </p:txBody>
      </p:sp>
      <p:sp>
        <p:nvSpPr>
          <p:cNvPr id="21" name="Text Placeholder 11"/>
          <p:cNvSpPr>
            <a:spLocks noGrp="1"/>
          </p:cNvSpPr>
          <p:nvPr>
            <p:ph type="body" sz="quarter" idx="14" hasCustomPrompt="1"/>
          </p:nvPr>
        </p:nvSpPr>
        <p:spPr>
          <a:xfrm>
            <a:off x="12747121" y="2497982"/>
            <a:ext cx="8802242" cy="4140200"/>
          </a:xfrm>
          <a:prstGeom prst="rect">
            <a:avLst/>
          </a:prstGeom>
        </p:spPr>
        <p:txBody>
          <a:bodyPr lIns="0" tIns="0" rIns="0" bIns="0"/>
          <a:lstStyle>
            <a:lvl1pPr marL="285750" marR="0" indent="-285750" algn="l" defTabSz="914400" rtl="0" eaLnBrk="1" fontAlgn="auto" latinLnBrk="0" hangingPunct="1">
              <a:lnSpc>
                <a:spcPct val="90000"/>
              </a:lnSpc>
              <a:spcBef>
                <a:spcPts val="1000"/>
              </a:spcBef>
              <a:spcAft>
                <a:spcPts val="0"/>
              </a:spcAft>
              <a:buClr>
                <a:srgbClr val="E4067E"/>
              </a:buClr>
              <a:buSzTx/>
              <a:buFont typeface="Wingdings" panose="05000000000000000000" pitchFamily="2" charset="2"/>
              <a:buChar char="§"/>
              <a:tabLst/>
              <a:defRPr lang="en-US" altLang="en-US" sz="1800" smtClean="0">
                <a:solidFill>
                  <a:srgbClr val="332B60"/>
                </a:solidFill>
              </a:defRPr>
            </a:lvl1pPr>
            <a:lvl2pPr marL="742950" indent="-285750">
              <a:buClr>
                <a:srgbClr val="E4067E"/>
              </a:buClr>
              <a:buFont typeface="Wingdings" panose="05000000000000000000" pitchFamily="2" charset="2"/>
              <a:buChar char="§"/>
              <a:defRPr sz="1600">
                <a:solidFill>
                  <a:srgbClr val="332B60"/>
                </a:solidFill>
              </a:defRPr>
            </a:lvl2pPr>
            <a:lvl3pPr marL="1200150" marR="0" indent="-285750" algn="l" defTabSz="914400" rtl="0" eaLnBrk="1" fontAlgn="base" latinLnBrk="0" hangingPunct="1">
              <a:lnSpc>
                <a:spcPct val="90000"/>
              </a:lnSpc>
              <a:spcBef>
                <a:spcPts val="500"/>
              </a:spcBef>
              <a:spcAft>
                <a:spcPct val="0"/>
              </a:spcAft>
              <a:buClr>
                <a:srgbClr val="E4067E"/>
              </a:buClr>
              <a:buSzTx/>
              <a:buFont typeface="Wingdings" panose="05000000000000000000" pitchFamily="2" charset="2"/>
              <a:buChar char="§"/>
              <a:tabLst/>
              <a:defRPr sz="1800">
                <a:solidFill>
                  <a:srgbClr val="332B60"/>
                </a:solidFill>
              </a:defRPr>
            </a:lvl3pPr>
            <a:lvl4pPr>
              <a:defRPr sz="1800">
                <a:solidFill>
                  <a:srgbClr val="332B60"/>
                </a:solidFill>
              </a:defRPr>
            </a:lvl4pPr>
            <a:lvl5pPr marL="1974850" marR="0" indent="-203200" algn="l" defTabSz="914400" rtl="0" eaLnBrk="1" fontAlgn="base" latinLnBrk="0" hangingPunct="1">
              <a:lnSpc>
                <a:spcPct val="90000"/>
              </a:lnSpc>
              <a:spcBef>
                <a:spcPts val="500"/>
              </a:spcBef>
              <a:spcAft>
                <a:spcPct val="0"/>
              </a:spcAft>
              <a:buClr>
                <a:srgbClr val="E4067E"/>
              </a:buClr>
              <a:buSzTx/>
              <a:buFont typeface="Wingdings" panose="05000000000000000000" pitchFamily="2" charset="2"/>
              <a:buChar char="§"/>
              <a:tabLst/>
              <a:defRPr sz="1800">
                <a:solidFill>
                  <a:srgbClr val="332B60"/>
                </a:solidFill>
              </a:defRPr>
            </a:lvl5pPr>
            <a:lvl6pPr marL="2514600" marR="0" indent="-285750" algn="l" defTabSz="914400" rtl="0" eaLnBrk="1" fontAlgn="base" latinLnBrk="0" hangingPunct="1">
              <a:lnSpc>
                <a:spcPct val="90000"/>
              </a:lnSpc>
              <a:spcBef>
                <a:spcPts val="500"/>
              </a:spcBef>
              <a:spcAft>
                <a:spcPct val="0"/>
              </a:spcAft>
              <a:buClr>
                <a:srgbClr val="E4067E"/>
              </a:buClr>
              <a:buSzTx/>
              <a:buFont typeface="Wingdings" panose="05000000000000000000" pitchFamily="2" charset="2"/>
              <a:buChar char="§"/>
              <a:tabLst/>
              <a:defRPr sz="1800">
                <a:solidFill>
                  <a:srgbClr val="332B60"/>
                </a:solidFill>
              </a:defRPr>
            </a:lvl6pPr>
            <a:lvl7pPr>
              <a:defRPr sz="1800">
                <a:solidFill>
                  <a:srgbClr val="332B60"/>
                </a:solidFill>
              </a:defRPr>
            </a:lvl7pPr>
          </a:lstStyle>
          <a:p>
            <a:pPr>
              <a:buClr>
                <a:srgbClr val="E4067E"/>
              </a:buClr>
            </a:pPr>
            <a:r>
              <a:rPr lang="en-US" altLang="en-US" sz="1800" dirty="0">
                <a:solidFill>
                  <a:srgbClr val="332B60"/>
                </a:solidFill>
                <a:latin typeface="+mn-lt"/>
              </a:rPr>
              <a:t>Vivamus </a:t>
            </a:r>
            <a:r>
              <a:rPr lang="en-US" altLang="en-US" sz="1800" dirty="0" err="1">
                <a:solidFill>
                  <a:srgbClr val="332B60"/>
                </a:solidFill>
                <a:latin typeface="+mn-lt"/>
              </a:rPr>
              <a:t>hendrerit</a:t>
            </a:r>
            <a:r>
              <a:rPr lang="en-US" altLang="en-US" sz="1800" dirty="0">
                <a:solidFill>
                  <a:srgbClr val="332B60"/>
                </a:solidFill>
                <a:latin typeface="+mn-lt"/>
              </a:rPr>
              <a:t>. </a:t>
            </a:r>
            <a:r>
              <a:rPr lang="en-US" altLang="en-US" sz="1800" dirty="0" err="1">
                <a:solidFill>
                  <a:srgbClr val="332B60"/>
                </a:solidFill>
                <a:latin typeface="+mn-lt"/>
              </a:rPr>
              <a:t>Proin</a:t>
            </a:r>
            <a:r>
              <a:rPr lang="en-US" altLang="en-US" sz="1800" dirty="0">
                <a:solidFill>
                  <a:srgbClr val="332B60"/>
                </a:solidFill>
                <a:latin typeface="+mn-lt"/>
              </a:rPr>
              <a:t> </a:t>
            </a:r>
            <a:r>
              <a:rPr lang="en-US" altLang="en-US" sz="1800" dirty="0" err="1">
                <a:solidFill>
                  <a:srgbClr val="332B60"/>
                </a:solidFill>
                <a:latin typeface="+mn-lt"/>
              </a:rPr>
              <a:t>dapibus</a:t>
            </a:r>
            <a:r>
              <a:rPr lang="en-US" altLang="en-US" sz="1800" dirty="0">
                <a:solidFill>
                  <a:srgbClr val="332B60"/>
                </a:solidFill>
                <a:latin typeface="+mn-lt"/>
              </a:rPr>
              <a:t>. </a:t>
            </a:r>
            <a:r>
              <a:rPr lang="en-US" altLang="en-US" sz="1800" dirty="0" err="1">
                <a:solidFill>
                  <a:srgbClr val="332B60"/>
                </a:solidFill>
                <a:latin typeface="+mn-lt"/>
              </a:rPr>
              <a:t>Praesent</a:t>
            </a:r>
            <a:r>
              <a:rPr lang="en-US" altLang="en-US" sz="1800" dirty="0">
                <a:solidFill>
                  <a:srgbClr val="332B60"/>
                </a:solidFill>
                <a:latin typeface="+mn-lt"/>
              </a:rPr>
              <a:t> </a:t>
            </a:r>
            <a:r>
              <a:rPr lang="en-US" altLang="en-US" sz="1800" dirty="0" err="1">
                <a:solidFill>
                  <a:srgbClr val="332B60"/>
                </a:solidFill>
                <a:latin typeface="+mn-lt"/>
              </a:rPr>
              <a:t>ultrice</a:t>
            </a:r>
            <a:r>
              <a:rPr lang="en-US" altLang="en-US" sz="1800" dirty="0">
                <a:solidFill>
                  <a:srgbClr val="332B60"/>
                </a:solidFill>
                <a:latin typeface="+mn-lt"/>
              </a:rPr>
              <a:t> </a:t>
            </a:r>
            <a:r>
              <a:rPr lang="en-US" altLang="en-US" sz="1800" dirty="0" err="1">
                <a:solidFill>
                  <a:srgbClr val="332B60"/>
                </a:solidFill>
                <a:latin typeface="+mn-lt"/>
              </a:rPr>
              <a:t>ces</a:t>
            </a:r>
            <a:r>
              <a:rPr lang="en-US" altLang="en-US" sz="1800" dirty="0">
                <a:solidFill>
                  <a:srgbClr val="332B60"/>
                </a:solidFill>
                <a:latin typeface="+mn-lt"/>
              </a:rPr>
              <a:t> </a:t>
            </a:r>
            <a:r>
              <a:rPr lang="en-US" altLang="en-US" sz="1800" dirty="0" err="1">
                <a:solidFill>
                  <a:srgbClr val="332B60"/>
                </a:solidFill>
                <a:latin typeface="+mn-lt"/>
              </a:rPr>
              <a:t>nulla</a:t>
            </a:r>
            <a:r>
              <a:rPr lang="en-US" altLang="en-US" sz="1800" dirty="0">
                <a:solidFill>
                  <a:srgbClr val="332B60"/>
                </a:solidFill>
                <a:latin typeface="+mn-lt"/>
              </a:rPr>
              <a:t> sit </a:t>
            </a:r>
            <a:r>
              <a:rPr lang="en-US" altLang="en-US" sz="1800" dirty="0" err="1">
                <a:solidFill>
                  <a:srgbClr val="332B60"/>
                </a:solidFill>
                <a:latin typeface="+mn-lt"/>
              </a:rPr>
              <a:t>amet</a:t>
            </a:r>
            <a:r>
              <a:rPr lang="en-US" altLang="en-US" sz="1800" dirty="0">
                <a:solidFill>
                  <a:srgbClr val="332B60"/>
                </a:solidFill>
                <a:latin typeface="+mn-lt"/>
              </a:rPr>
              <a:t> lacus.</a:t>
            </a:r>
          </a:p>
          <a:p>
            <a:pPr lvl="1">
              <a:buClr>
                <a:srgbClr val="E4067E"/>
              </a:buClr>
              <a:buFont typeface="Wingdings" panose="05000000000000000000" pitchFamily="2" charset="2"/>
              <a:buChar char="§"/>
            </a:pPr>
            <a:r>
              <a:rPr lang="en-US" altLang="en-US" sz="1800" dirty="0" err="1">
                <a:solidFill>
                  <a:srgbClr val="332B60"/>
                </a:solidFill>
              </a:rPr>
              <a:t>Ut</a:t>
            </a:r>
            <a:r>
              <a:rPr lang="en-US" altLang="en-US" sz="1800" dirty="0">
                <a:solidFill>
                  <a:srgbClr val="332B60"/>
                </a:solidFill>
              </a:rPr>
              <a:t> vitae </a:t>
            </a:r>
            <a:r>
              <a:rPr lang="en-US" altLang="en-US" sz="1800" dirty="0" err="1">
                <a:solidFill>
                  <a:srgbClr val="332B60"/>
                </a:solidFill>
              </a:rPr>
              <a:t>nunc</a:t>
            </a:r>
            <a:r>
              <a:rPr lang="en-US" altLang="en-US" sz="1800" dirty="0">
                <a:solidFill>
                  <a:srgbClr val="332B60"/>
                </a:solidFill>
              </a:rPr>
              <a:t> non </a:t>
            </a:r>
            <a:r>
              <a:rPr lang="en-US" altLang="en-US" sz="1800" dirty="0" err="1">
                <a:solidFill>
                  <a:srgbClr val="332B60"/>
                </a:solidFill>
              </a:rPr>
              <a:t>pede</a:t>
            </a:r>
            <a:r>
              <a:rPr lang="en-US" altLang="en-US" sz="1800" dirty="0">
                <a:solidFill>
                  <a:srgbClr val="332B60"/>
                </a:solidFill>
              </a:rPr>
              <a:t> </a:t>
            </a:r>
            <a:r>
              <a:rPr lang="en-US" altLang="en-US" sz="1800" dirty="0" err="1">
                <a:solidFill>
                  <a:srgbClr val="332B60"/>
                </a:solidFill>
              </a:rPr>
              <a:t>tristique</a:t>
            </a:r>
            <a:r>
              <a:rPr lang="en-US" altLang="en-US" sz="1800" dirty="0">
                <a:solidFill>
                  <a:srgbClr val="332B60"/>
                </a:solidFill>
              </a:rPr>
              <a:t> </a:t>
            </a:r>
            <a:r>
              <a:rPr lang="en-US" altLang="en-US" sz="1800" dirty="0" err="1">
                <a:solidFill>
                  <a:srgbClr val="332B60"/>
                </a:solidFill>
              </a:rPr>
              <a:t>sagittis</a:t>
            </a:r>
            <a:r>
              <a:rPr lang="en-US" altLang="en-US" sz="1800" dirty="0">
                <a:solidFill>
                  <a:srgbClr val="332B60"/>
                </a:solidFill>
              </a:rPr>
              <a:t>. </a:t>
            </a:r>
            <a:r>
              <a:rPr lang="en-US" altLang="en-US" sz="1800" dirty="0" err="1">
                <a:solidFill>
                  <a:srgbClr val="332B60"/>
                </a:solidFill>
              </a:rPr>
              <a:t>Aliquam</a:t>
            </a:r>
            <a:r>
              <a:rPr lang="en-US" altLang="en-US" sz="1800" dirty="0">
                <a:solidFill>
                  <a:srgbClr val="332B60"/>
                </a:solidFill>
              </a:rPr>
              <a:t> </a:t>
            </a:r>
            <a:r>
              <a:rPr lang="en-US" altLang="en-US" sz="1800" dirty="0" err="1">
                <a:solidFill>
                  <a:srgbClr val="332B60"/>
                </a:solidFill>
              </a:rPr>
              <a:t>imperdiet</a:t>
            </a:r>
            <a:r>
              <a:rPr lang="en-US" altLang="en-US" sz="1800" dirty="0">
                <a:solidFill>
                  <a:srgbClr val="332B60"/>
                </a:solidFill>
              </a:rPr>
              <a:t> </a:t>
            </a:r>
            <a:r>
              <a:rPr lang="en-US" altLang="en-US" sz="1800" dirty="0" err="1">
                <a:solidFill>
                  <a:srgbClr val="332B60"/>
                </a:solidFill>
              </a:rPr>
              <a:t>elit</a:t>
            </a:r>
            <a:r>
              <a:rPr lang="en-US" altLang="en-US" sz="1800" dirty="0">
                <a:solidFill>
                  <a:srgbClr val="332B60"/>
                </a:solidFill>
              </a:rPr>
              <a:t> </a:t>
            </a:r>
            <a:r>
              <a:rPr lang="en-US" altLang="en-US" sz="1800" dirty="0" err="1">
                <a:solidFill>
                  <a:srgbClr val="332B60"/>
                </a:solidFill>
              </a:rPr>
              <a:t>vel</a:t>
            </a:r>
            <a:r>
              <a:rPr lang="en-US" altLang="en-US" sz="1800" dirty="0">
                <a:solidFill>
                  <a:srgbClr val="332B60"/>
                </a:solidFill>
              </a:rPr>
              <a:t> </a:t>
            </a:r>
            <a:r>
              <a:rPr lang="en-US" altLang="en-US" sz="1800" dirty="0" err="1">
                <a:solidFill>
                  <a:srgbClr val="332B60"/>
                </a:solidFill>
              </a:rPr>
              <a:t>justo</a:t>
            </a:r>
            <a:r>
              <a:rPr lang="en-US" altLang="en-US" sz="1800" dirty="0">
                <a:solidFill>
                  <a:srgbClr val="332B60"/>
                </a:solidFill>
              </a:rPr>
              <a:t>. </a:t>
            </a:r>
          </a:p>
          <a:p>
            <a:pPr lvl="2">
              <a:buClr>
                <a:srgbClr val="E4067E"/>
              </a:buClr>
              <a:buFont typeface="Wingdings" panose="05000000000000000000" pitchFamily="2" charset="2"/>
              <a:buChar char="§"/>
            </a:pPr>
            <a:r>
              <a:rPr lang="en-US" altLang="en-US" sz="1800" dirty="0" err="1">
                <a:solidFill>
                  <a:srgbClr val="332B60"/>
                </a:solidFill>
              </a:rPr>
              <a:t>Quisque</a:t>
            </a:r>
            <a:r>
              <a:rPr lang="en-US" altLang="en-US" sz="1800" dirty="0">
                <a:solidFill>
                  <a:srgbClr val="332B60"/>
                </a:solidFill>
              </a:rPr>
              <a:t> </a:t>
            </a:r>
            <a:r>
              <a:rPr lang="en-US" altLang="en-US" sz="1800" dirty="0" err="1">
                <a:solidFill>
                  <a:srgbClr val="332B60"/>
                </a:solidFill>
              </a:rPr>
              <a:t>porttitor</a:t>
            </a:r>
            <a:r>
              <a:rPr lang="en-US" altLang="en-US" sz="1800" dirty="0">
                <a:solidFill>
                  <a:srgbClr val="332B60"/>
                </a:solidFill>
              </a:rPr>
              <a:t> </a:t>
            </a:r>
            <a:r>
              <a:rPr lang="en-US" altLang="en-US" sz="1800" dirty="0" err="1">
                <a:solidFill>
                  <a:srgbClr val="332B60"/>
                </a:solidFill>
              </a:rPr>
              <a:t>imperiandiet</a:t>
            </a:r>
            <a:r>
              <a:rPr lang="en-US" altLang="en-US" sz="1800" dirty="0">
                <a:solidFill>
                  <a:srgbClr val="332B60"/>
                </a:solidFill>
              </a:rPr>
              <a:t> qua.</a:t>
            </a:r>
          </a:p>
          <a:p>
            <a:pPr lvl="3">
              <a:buClr>
                <a:srgbClr val="E4067E"/>
              </a:buClr>
              <a:buFont typeface="Wingdings" panose="05000000000000000000" pitchFamily="2" charset="2"/>
              <a:buChar char="§"/>
            </a:pPr>
            <a:r>
              <a:rPr lang="en-US" altLang="en-US" dirty="0" err="1">
                <a:solidFill>
                  <a:srgbClr val="332B60"/>
                </a:solidFill>
              </a:rPr>
              <a:t>Phasellus</a:t>
            </a:r>
            <a:r>
              <a:rPr lang="en-US" altLang="en-US" dirty="0">
                <a:solidFill>
                  <a:srgbClr val="332B60"/>
                </a:solidFill>
              </a:rPr>
              <a:t> </a:t>
            </a:r>
            <a:r>
              <a:rPr lang="en-US" altLang="en-US" dirty="0" err="1">
                <a:solidFill>
                  <a:srgbClr val="332B60"/>
                </a:solidFill>
              </a:rPr>
              <a:t>vel</a:t>
            </a:r>
            <a:r>
              <a:rPr lang="en-US" altLang="en-US" dirty="0">
                <a:solidFill>
                  <a:srgbClr val="332B60"/>
                </a:solidFill>
              </a:rPr>
              <a:t> </a:t>
            </a:r>
            <a:r>
              <a:rPr lang="en-US" altLang="en-US" dirty="0" err="1">
                <a:solidFill>
                  <a:srgbClr val="332B60"/>
                </a:solidFill>
              </a:rPr>
              <a:t>lectus</a:t>
            </a:r>
            <a:r>
              <a:rPr lang="en-US" altLang="en-US" dirty="0">
                <a:solidFill>
                  <a:srgbClr val="332B60"/>
                </a:solidFill>
              </a:rPr>
              <a:t> at </a:t>
            </a:r>
            <a:r>
              <a:rPr lang="en-US" altLang="en-US" dirty="0" err="1">
                <a:solidFill>
                  <a:srgbClr val="332B60"/>
                </a:solidFill>
              </a:rPr>
              <a:t>orci</a:t>
            </a:r>
            <a:r>
              <a:rPr lang="en-US" altLang="en-US" dirty="0">
                <a:solidFill>
                  <a:srgbClr val="332B60"/>
                </a:solidFill>
              </a:rPr>
              <a:t> </a:t>
            </a:r>
            <a:r>
              <a:rPr lang="en-US" altLang="en-US" dirty="0" err="1">
                <a:solidFill>
                  <a:srgbClr val="332B60"/>
                </a:solidFill>
              </a:rPr>
              <a:t>ornare</a:t>
            </a:r>
            <a:r>
              <a:rPr lang="en-US" altLang="en-US" dirty="0">
                <a:solidFill>
                  <a:srgbClr val="332B60"/>
                </a:solidFill>
              </a:rPr>
              <a:t> </a:t>
            </a:r>
            <a:r>
              <a:rPr lang="en-US" altLang="en-US" dirty="0" err="1">
                <a:solidFill>
                  <a:srgbClr val="332B60"/>
                </a:solidFill>
              </a:rPr>
              <a:t>ultrices</a:t>
            </a:r>
            <a:r>
              <a:rPr lang="en-US" altLang="en-US" dirty="0">
                <a:solidFill>
                  <a:srgbClr val="332B60"/>
                </a:solidFill>
              </a:rPr>
              <a:t>. Viva </a:t>
            </a:r>
            <a:r>
              <a:rPr lang="en-US" altLang="en-US" dirty="0" err="1">
                <a:solidFill>
                  <a:srgbClr val="332B60"/>
                </a:solidFill>
              </a:rPr>
              <a:t>etmus</a:t>
            </a:r>
            <a:r>
              <a:rPr lang="en-US" altLang="en-US" dirty="0">
                <a:solidFill>
                  <a:srgbClr val="332B60"/>
                </a:solidFill>
              </a:rPr>
              <a:t> </a:t>
            </a:r>
            <a:r>
              <a:rPr lang="en-US" altLang="en-US" dirty="0" err="1">
                <a:solidFill>
                  <a:srgbClr val="332B60"/>
                </a:solidFill>
              </a:rPr>
              <a:t>justo</a:t>
            </a:r>
            <a:r>
              <a:rPr lang="en-US" altLang="en-US" dirty="0">
                <a:solidFill>
                  <a:srgbClr val="332B60"/>
                </a:solidFill>
              </a:rPr>
              <a:t> </a:t>
            </a:r>
            <a:r>
              <a:rPr lang="en-US" altLang="en-US" dirty="0" err="1">
                <a:solidFill>
                  <a:srgbClr val="332B60"/>
                </a:solidFill>
              </a:rPr>
              <a:t>est</a:t>
            </a:r>
            <a:r>
              <a:rPr lang="en-US" altLang="en-US" dirty="0">
                <a:solidFill>
                  <a:srgbClr val="332B60"/>
                </a:solidFill>
              </a:rPr>
              <a:t>, </a:t>
            </a:r>
            <a:r>
              <a:rPr lang="en-US" altLang="en-US" dirty="0" err="1">
                <a:solidFill>
                  <a:srgbClr val="332B60"/>
                </a:solidFill>
              </a:rPr>
              <a:t>vulputate</a:t>
            </a:r>
            <a:r>
              <a:rPr lang="en-US" altLang="en-US" dirty="0">
                <a:solidFill>
                  <a:srgbClr val="332B60"/>
                </a:solidFill>
              </a:rPr>
              <a:t> </a:t>
            </a:r>
            <a:r>
              <a:rPr lang="en-US" altLang="en-US" dirty="0" err="1">
                <a:solidFill>
                  <a:srgbClr val="332B60"/>
                </a:solidFill>
              </a:rPr>
              <a:t>eu</a:t>
            </a:r>
            <a:r>
              <a:rPr lang="et-EE" altLang="en-US" dirty="0">
                <a:solidFill>
                  <a:srgbClr val="332B60"/>
                </a:solidFill>
              </a:rPr>
              <a:t>.</a:t>
            </a:r>
          </a:p>
          <a:p>
            <a:pPr lvl="4">
              <a:buClr>
                <a:srgbClr val="E4067E"/>
              </a:buClr>
              <a:buFont typeface="Wingdings" panose="05000000000000000000" pitchFamily="2" charset="2"/>
              <a:buChar char="§"/>
            </a:pPr>
            <a:r>
              <a:rPr lang="en-US" altLang="en-US" dirty="0" err="1">
                <a:solidFill>
                  <a:srgbClr val="332B60"/>
                </a:solidFill>
              </a:rPr>
              <a:t>Phasellus</a:t>
            </a:r>
            <a:r>
              <a:rPr lang="en-US" altLang="en-US" dirty="0">
                <a:solidFill>
                  <a:srgbClr val="332B60"/>
                </a:solidFill>
              </a:rPr>
              <a:t> </a:t>
            </a:r>
            <a:r>
              <a:rPr lang="en-US" altLang="en-US" dirty="0" err="1">
                <a:solidFill>
                  <a:srgbClr val="332B60"/>
                </a:solidFill>
              </a:rPr>
              <a:t>vel</a:t>
            </a:r>
            <a:r>
              <a:rPr lang="en-US" altLang="en-US" dirty="0">
                <a:solidFill>
                  <a:srgbClr val="332B60"/>
                </a:solidFill>
              </a:rPr>
              <a:t> </a:t>
            </a:r>
            <a:r>
              <a:rPr lang="en-US" altLang="en-US" dirty="0" err="1">
                <a:solidFill>
                  <a:srgbClr val="332B60"/>
                </a:solidFill>
              </a:rPr>
              <a:t>lectus</a:t>
            </a:r>
            <a:r>
              <a:rPr lang="en-US" altLang="en-US" dirty="0">
                <a:solidFill>
                  <a:srgbClr val="332B60"/>
                </a:solidFill>
              </a:rPr>
              <a:t> at </a:t>
            </a:r>
            <a:r>
              <a:rPr lang="en-US" altLang="en-US" dirty="0" err="1">
                <a:solidFill>
                  <a:srgbClr val="332B60"/>
                </a:solidFill>
              </a:rPr>
              <a:t>orci</a:t>
            </a:r>
            <a:r>
              <a:rPr lang="en-US" altLang="en-US" dirty="0">
                <a:solidFill>
                  <a:srgbClr val="332B60"/>
                </a:solidFill>
              </a:rPr>
              <a:t> </a:t>
            </a:r>
            <a:r>
              <a:rPr lang="en-US" altLang="en-US" dirty="0" err="1">
                <a:solidFill>
                  <a:srgbClr val="332B60"/>
                </a:solidFill>
              </a:rPr>
              <a:t>ornare</a:t>
            </a:r>
            <a:r>
              <a:rPr lang="en-US" altLang="en-US" dirty="0">
                <a:solidFill>
                  <a:srgbClr val="332B60"/>
                </a:solidFill>
              </a:rPr>
              <a:t> </a:t>
            </a:r>
            <a:r>
              <a:rPr lang="en-US" altLang="en-US" dirty="0" err="1">
                <a:solidFill>
                  <a:srgbClr val="332B60"/>
                </a:solidFill>
              </a:rPr>
              <a:t>ultrices</a:t>
            </a:r>
            <a:r>
              <a:rPr lang="en-US" altLang="en-US" dirty="0">
                <a:solidFill>
                  <a:srgbClr val="332B60"/>
                </a:solidFill>
              </a:rPr>
              <a:t>. Viva </a:t>
            </a:r>
            <a:r>
              <a:rPr lang="en-US" altLang="en-US" dirty="0" err="1">
                <a:solidFill>
                  <a:srgbClr val="332B60"/>
                </a:solidFill>
              </a:rPr>
              <a:t>etmus</a:t>
            </a:r>
            <a:r>
              <a:rPr lang="en-US" altLang="en-US" dirty="0">
                <a:solidFill>
                  <a:srgbClr val="332B60"/>
                </a:solidFill>
              </a:rPr>
              <a:t> </a:t>
            </a:r>
            <a:r>
              <a:rPr lang="en-US" altLang="en-US" dirty="0" err="1">
                <a:solidFill>
                  <a:srgbClr val="332B60"/>
                </a:solidFill>
              </a:rPr>
              <a:t>justo</a:t>
            </a:r>
            <a:r>
              <a:rPr lang="en-US" altLang="en-US" dirty="0">
                <a:solidFill>
                  <a:srgbClr val="332B60"/>
                </a:solidFill>
              </a:rPr>
              <a:t> </a:t>
            </a:r>
            <a:r>
              <a:rPr lang="en-US" altLang="en-US" dirty="0" err="1">
                <a:solidFill>
                  <a:srgbClr val="332B60"/>
                </a:solidFill>
              </a:rPr>
              <a:t>est</a:t>
            </a:r>
            <a:r>
              <a:rPr lang="en-US" altLang="en-US" dirty="0">
                <a:solidFill>
                  <a:srgbClr val="332B60"/>
                </a:solidFill>
              </a:rPr>
              <a:t>, </a:t>
            </a:r>
            <a:r>
              <a:rPr lang="en-US" altLang="en-US" dirty="0" err="1">
                <a:solidFill>
                  <a:srgbClr val="332B60"/>
                </a:solidFill>
              </a:rPr>
              <a:t>vulputate</a:t>
            </a:r>
            <a:r>
              <a:rPr lang="en-US" altLang="en-US" dirty="0">
                <a:solidFill>
                  <a:srgbClr val="332B60"/>
                </a:solidFill>
              </a:rPr>
              <a:t> </a:t>
            </a:r>
            <a:r>
              <a:rPr lang="en-US" altLang="en-US" dirty="0" err="1">
                <a:solidFill>
                  <a:srgbClr val="332B60"/>
                </a:solidFill>
              </a:rPr>
              <a:t>eu</a:t>
            </a:r>
            <a:r>
              <a:rPr lang="et-EE" altLang="en-US" dirty="0">
                <a:solidFill>
                  <a:srgbClr val="332B60"/>
                </a:solidFill>
              </a:rPr>
              <a:t>.</a:t>
            </a:r>
          </a:p>
          <a:p>
            <a:pPr lvl="5">
              <a:buClr>
                <a:srgbClr val="E4067E"/>
              </a:buClr>
              <a:buFont typeface="Wingdings" panose="05000000000000000000" pitchFamily="2" charset="2"/>
              <a:buChar char="§"/>
            </a:pPr>
            <a:r>
              <a:rPr lang="en-US" altLang="en-US" dirty="0" err="1">
                <a:solidFill>
                  <a:srgbClr val="332B60"/>
                </a:solidFill>
              </a:rPr>
              <a:t>Phasellus</a:t>
            </a:r>
            <a:r>
              <a:rPr lang="en-US" altLang="en-US" dirty="0">
                <a:solidFill>
                  <a:srgbClr val="332B60"/>
                </a:solidFill>
              </a:rPr>
              <a:t> </a:t>
            </a:r>
            <a:r>
              <a:rPr lang="en-US" altLang="en-US" dirty="0" err="1">
                <a:solidFill>
                  <a:srgbClr val="332B60"/>
                </a:solidFill>
              </a:rPr>
              <a:t>vel</a:t>
            </a:r>
            <a:r>
              <a:rPr lang="en-US" altLang="en-US" dirty="0">
                <a:solidFill>
                  <a:srgbClr val="332B60"/>
                </a:solidFill>
              </a:rPr>
              <a:t> </a:t>
            </a:r>
            <a:r>
              <a:rPr lang="en-US" altLang="en-US" dirty="0" err="1">
                <a:solidFill>
                  <a:srgbClr val="332B60"/>
                </a:solidFill>
              </a:rPr>
              <a:t>lectus</a:t>
            </a:r>
            <a:r>
              <a:rPr lang="en-US" altLang="en-US" dirty="0">
                <a:solidFill>
                  <a:srgbClr val="332B60"/>
                </a:solidFill>
              </a:rPr>
              <a:t> at </a:t>
            </a:r>
            <a:r>
              <a:rPr lang="en-US" altLang="en-US" dirty="0" err="1">
                <a:solidFill>
                  <a:srgbClr val="332B60"/>
                </a:solidFill>
              </a:rPr>
              <a:t>orci</a:t>
            </a:r>
            <a:r>
              <a:rPr lang="en-US" altLang="en-US" dirty="0">
                <a:solidFill>
                  <a:srgbClr val="332B60"/>
                </a:solidFill>
              </a:rPr>
              <a:t> </a:t>
            </a:r>
            <a:r>
              <a:rPr lang="en-US" altLang="en-US" dirty="0" err="1">
                <a:solidFill>
                  <a:srgbClr val="332B60"/>
                </a:solidFill>
              </a:rPr>
              <a:t>ornare</a:t>
            </a:r>
            <a:r>
              <a:rPr lang="en-US" altLang="en-US" dirty="0">
                <a:solidFill>
                  <a:srgbClr val="332B60"/>
                </a:solidFill>
              </a:rPr>
              <a:t> </a:t>
            </a:r>
            <a:r>
              <a:rPr lang="en-US" altLang="en-US" dirty="0" err="1">
                <a:solidFill>
                  <a:srgbClr val="332B60"/>
                </a:solidFill>
              </a:rPr>
              <a:t>ultrices</a:t>
            </a:r>
            <a:r>
              <a:rPr lang="en-US" altLang="en-US" dirty="0">
                <a:solidFill>
                  <a:srgbClr val="332B60"/>
                </a:solidFill>
              </a:rPr>
              <a:t>. Viva </a:t>
            </a:r>
            <a:r>
              <a:rPr lang="en-US" altLang="en-US" dirty="0" err="1">
                <a:solidFill>
                  <a:srgbClr val="332B60"/>
                </a:solidFill>
              </a:rPr>
              <a:t>etmus</a:t>
            </a:r>
            <a:r>
              <a:rPr lang="en-US" altLang="en-US" dirty="0">
                <a:solidFill>
                  <a:srgbClr val="332B60"/>
                </a:solidFill>
              </a:rPr>
              <a:t> </a:t>
            </a:r>
            <a:r>
              <a:rPr lang="en-US" altLang="en-US" dirty="0" err="1">
                <a:solidFill>
                  <a:srgbClr val="332B60"/>
                </a:solidFill>
              </a:rPr>
              <a:t>justo</a:t>
            </a:r>
            <a:r>
              <a:rPr lang="en-US" altLang="en-US" dirty="0">
                <a:solidFill>
                  <a:srgbClr val="332B60"/>
                </a:solidFill>
              </a:rPr>
              <a:t> </a:t>
            </a:r>
            <a:r>
              <a:rPr lang="en-US" altLang="en-US" dirty="0" err="1">
                <a:solidFill>
                  <a:srgbClr val="332B60"/>
                </a:solidFill>
              </a:rPr>
              <a:t>est</a:t>
            </a:r>
            <a:r>
              <a:rPr lang="en-US" altLang="en-US" dirty="0">
                <a:solidFill>
                  <a:srgbClr val="332B60"/>
                </a:solidFill>
              </a:rPr>
              <a:t>, </a:t>
            </a:r>
            <a:r>
              <a:rPr lang="en-US" altLang="en-US" dirty="0" err="1">
                <a:solidFill>
                  <a:srgbClr val="332B60"/>
                </a:solidFill>
              </a:rPr>
              <a:t>vulputate</a:t>
            </a:r>
            <a:r>
              <a:rPr lang="en-US" altLang="en-US" dirty="0">
                <a:solidFill>
                  <a:srgbClr val="332B60"/>
                </a:solidFill>
              </a:rPr>
              <a:t> </a:t>
            </a:r>
            <a:r>
              <a:rPr lang="en-US" altLang="en-US" dirty="0" err="1">
                <a:solidFill>
                  <a:srgbClr val="332B60"/>
                </a:solidFill>
              </a:rPr>
              <a:t>eu</a:t>
            </a:r>
            <a:r>
              <a:rPr lang="et-EE" altLang="en-US" dirty="0">
                <a:solidFill>
                  <a:srgbClr val="332B60"/>
                </a:solidFill>
              </a:rPr>
              <a:t>.</a:t>
            </a:r>
            <a:endParaRPr lang="en-US" altLang="en-US" dirty="0">
              <a:solidFill>
                <a:srgbClr val="332B60"/>
              </a:solidFill>
            </a:endParaRPr>
          </a:p>
          <a:p>
            <a:pPr>
              <a:buClr>
                <a:srgbClr val="E4067E"/>
              </a:buClr>
            </a:pPr>
            <a:r>
              <a:rPr lang="et-EE" altLang="en-US" sz="1800" dirty="0">
                <a:solidFill>
                  <a:srgbClr val="332B60"/>
                </a:solidFill>
                <a:latin typeface="+mn-lt"/>
              </a:rPr>
              <a:t>B</a:t>
            </a:r>
            <a:r>
              <a:rPr lang="en-US" altLang="en-US" sz="1800" dirty="0" err="1">
                <a:solidFill>
                  <a:srgbClr val="332B60"/>
                </a:solidFill>
                <a:latin typeface="+mn-lt"/>
              </a:rPr>
              <a:t>ibendum</a:t>
            </a:r>
            <a:r>
              <a:rPr lang="en-US" altLang="en-US" sz="1800" dirty="0">
                <a:solidFill>
                  <a:srgbClr val="332B60"/>
                </a:solidFill>
                <a:latin typeface="+mn-lt"/>
              </a:rPr>
              <a:t> </a:t>
            </a:r>
            <a:r>
              <a:rPr lang="en-US" altLang="en-US" sz="1800" dirty="0" err="1">
                <a:solidFill>
                  <a:srgbClr val="332B60"/>
                </a:solidFill>
                <a:latin typeface="+mn-lt"/>
              </a:rPr>
              <a:t>hendrerit</a:t>
            </a:r>
            <a:r>
              <a:rPr lang="en-US" altLang="en-US" sz="1800" dirty="0">
                <a:solidFill>
                  <a:srgbClr val="332B60"/>
                </a:solidFill>
                <a:latin typeface="+mn-lt"/>
              </a:rPr>
              <a:t>, </a:t>
            </a:r>
            <a:r>
              <a:rPr lang="en-US" altLang="en-US" sz="1800" dirty="0" err="1">
                <a:solidFill>
                  <a:srgbClr val="332B60"/>
                </a:solidFill>
                <a:latin typeface="+mn-lt"/>
              </a:rPr>
              <a:t>rutrum</a:t>
            </a:r>
            <a:r>
              <a:rPr lang="en-US" altLang="en-US" sz="1800" dirty="0">
                <a:solidFill>
                  <a:srgbClr val="332B60"/>
                </a:solidFill>
                <a:latin typeface="+mn-lt"/>
              </a:rPr>
              <a:t> </a:t>
            </a:r>
            <a:r>
              <a:rPr lang="en-US" altLang="en-US" sz="1800" dirty="0" err="1">
                <a:solidFill>
                  <a:srgbClr val="332B60"/>
                </a:solidFill>
                <a:latin typeface="+mn-lt"/>
              </a:rPr>
              <a:t>ut</a:t>
            </a:r>
            <a:r>
              <a:rPr lang="en-US" altLang="en-US" sz="1800" dirty="0">
                <a:solidFill>
                  <a:srgbClr val="332B60"/>
                </a:solidFill>
                <a:latin typeface="+mn-lt"/>
              </a:rPr>
              <a:t>, </a:t>
            </a:r>
            <a:r>
              <a:rPr lang="en-US" altLang="en-US" sz="1800" dirty="0" err="1">
                <a:solidFill>
                  <a:srgbClr val="332B60"/>
                </a:solidFill>
                <a:latin typeface="+mn-lt"/>
              </a:rPr>
              <a:t>turpis</a:t>
            </a:r>
            <a:r>
              <a:rPr lang="en-US" altLang="en-US" sz="1800" dirty="0">
                <a:solidFill>
                  <a:srgbClr val="332B60"/>
                </a:solidFill>
                <a:latin typeface="+mn-lt"/>
              </a:rPr>
              <a:t>. </a:t>
            </a:r>
            <a:r>
              <a:rPr lang="en-US" altLang="en-US" sz="1800" dirty="0" err="1">
                <a:solidFill>
                  <a:srgbClr val="332B60"/>
                </a:solidFill>
                <a:latin typeface="+mn-lt"/>
              </a:rPr>
              <a:t>Sed</a:t>
            </a:r>
            <a:r>
              <a:rPr lang="en-US" altLang="en-US" sz="1800" dirty="0">
                <a:solidFill>
                  <a:srgbClr val="332B60"/>
                </a:solidFill>
                <a:latin typeface="+mn-lt"/>
              </a:rPr>
              <a:t> </a:t>
            </a:r>
            <a:r>
              <a:rPr lang="en-US" altLang="en-US" sz="1800" dirty="0" err="1">
                <a:solidFill>
                  <a:srgbClr val="332B60"/>
                </a:solidFill>
                <a:latin typeface="+mn-lt"/>
              </a:rPr>
              <a:t>velit</a:t>
            </a:r>
            <a:r>
              <a:rPr lang="en-US" altLang="en-US" sz="1800" dirty="0">
                <a:solidFill>
                  <a:srgbClr val="332B60"/>
                </a:solidFill>
                <a:latin typeface="+mn-lt"/>
              </a:rPr>
              <a:t>. </a:t>
            </a:r>
          </a:p>
          <a:p>
            <a:pPr lvl="1">
              <a:buClr>
                <a:srgbClr val="E4067E"/>
              </a:buClr>
              <a:buFont typeface="Wingdings" panose="05000000000000000000" pitchFamily="2" charset="2"/>
              <a:buChar char="§"/>
            </a:pPr>
            <a:r>
              <a:rPr lang="en-US" altLang="en-US" sz="1800" dirty="0" err="1">
                <a:solidFill>
                  <a:srgbClr val="332B60"/>
                </a:solidFill>
              </a:rPr>
              <a:t>Sed</a:t>
            </a:r>
            <a:r>
              <a:rPr lang="en-US" altLang="en-US" sz="1800" dirty="0">
                <a:solidFill>
                  <a:srgbClr val="332B60"/>
                </a:solidFill>
              </a:rPr>
              <a:t> semper </a:t>
            </a:r>
            <a:r>
              <a:rPr lang="en-US" altLang="en-US" sz="1800" dirty="0" err="1">
                <a:solidFill>
                  <a:srgbClr val="332B60"/>
                </a:solidFill>
              </a:rPr>
              <a:t>augue</a:t>
            </a:r>
            <a:r>
              <a:rPr lang="en-US" altLang="en-US" sz="1800" dirty="0">
                <a:solidFill>
                  <a:srgbClr val="332B60"/>
                </a:solidFill>
              </a:rPr>
              <a:t>.</a:t>
            </a:r>
          </a:p>
          <a:p>
            <a:pPr marL="2514600" marR="0" lvl="5" indent="-285750" algn="l" defTabSz="914400" rtl="0" eaLnBrk="1" fontAlgn="base" latinLnBrk="0" hangingPunct="1">
              <a:lnSpc>
                <a:spcPct val="90000"/>
              </a:lnSpc>
              <a:spcBef>
                <a:spcPts val="500"/>
              </a:spcBef>
              <a:spcAft>
                <a:spcPct val="0"/>
              </a:spcAft>
              <a:buClr>
                <a:srgbClr val="E4067E"/>
              </a:buClr>
              <a:buSzTx/>
              <a:buFont typeface="Wingdings" panose="05000000000000000000" pitchFamily="2" charset="2"/>
              <a:buChar char="§"/>
              <a:tabLst/>
              <a:defRPr/>
            </a:pPr>
            <a:endParaRPr lang="et-EE" dirty="0"/>
          </a:p>
          <a:p>
            <a:pPr marL="2057400" marR="0" lvl="4" indent="-285750" algn="l" defTabSz="914400" rtl="0" eaLnBrk="1" fontAlgn="base" latinLnBrk="0" hangingPunct="1">
              <a:lnSpc>
                <a:spcPct val="90000"/>
              </a:lnSpc>
              <a:spcBef>
                <a:spcPts val="500"/>
              </a:spcBef>
              <a:spcAft>
                <a:spcPct val="0"/>
              </a:spcAft>
              <a:buClr>
                <a:srgbClr val="E4067E"/>
              </a:buClr>
              <a:buSzTx/>
              <a:buFont typeface="Wingdings" panose="05000000000000000000" pitchFamily="2" charset="2"/>
              <a:buChar char="§"/>
              <a:tabLst/>
              <a:defRPr/>
            </a:pPr>
            <a:endParaRPr lang="et-EE" dirty="0"/>
          </a:p>
          <a:p>
            <a:pPr lvl="2"/>
            <a:endParaRPr lang="et-EE" dirty="0"/>
          </a:p>
          <a:p>
            <a:pPr lvl="0"/>
            <a:endParaRPr lang="et-EE" dirty="0"/>
          </a:p>
        </p:txBody>
      </p:sp>
      <p:sp>
        <p:nvSpPr>
          <p:cNvPr id="4" name="Text Placeholder 11">
            <a:extLst>
              <a:ext uri="{FF2B5EF4-FFF2-40B4-BE49-F238E27FC236}">
                <a16:creationId xmlns:a16="http://schemas.microsoft.com/office/drawing/2014/main" id="{D3B3BC33-8ABA-48F1-BFB4-DE482C7C785A}"/>
              </a:ext>
            </a:extLst>
          </p:cNvPr>
          <p:cNvSpPr>
            <a:spLocks noGrp="1"/>
          </p:cNvSpPr>
          <p:nvPr>
            <p:ph type="body" sz="quarter" idx="16" hasCustomPrompt="1"/>
          </p:nvPr>
        </p:nvSpPr>
        <p:spPr>
          <a:xfrm>
            <a:off x="2171700" y="1576024"/>
            <a:ext cx="8802241" cy="3940539"/>
          </a:xfrm>
          <a:prstGeom prst="rect">
            <a:avLst/>
          </a:prstGeom>
        </p:spPr>
        <p:txBody>
          <a:bodyPr lIns="0" tIns="0" rIns="0" bIns="0"/>
          <a:lstStyle>
            <a:lvl1pPr marL="285750" marR="0" indent="-285750" algn="l" defTabSz="914400" rtl="0" eaLnBrk="1" fontAlgn="auto" latinLnBrk="0" hangingPunct="1">
              <a:lnSpc>
                <a:spcPct val="100000"/>
              </a:lnSpc>
              <a:spcBef>
                <a:spcPts val="500"/>
              </a:spcBef>
              <a:spcAft>
                <a:spcPts val="0"/>
              </a:spcAft>
              <a:buClr>
                <a:schemeClr val="tx1"/>
              </a:buClr>
              <a:buSzTx/>
              <a:buFont typeface="Wingdings" panose="05000000000000000000" pitchFamily="2" charset="2"/>
              <a:buChar char="§"/>
              <a:tabLst/>
              <a:defRPr sz="1800" baseline="0">
                <a:solidFill>
                  <a:srgbClr val="332B60"/>
                </a:solidFill>
                <a:latin typeface="Verdana" charset="0"/>
              </a:defRPr>
            </a:lvl1pPr>
            <a:lvl2pPr marL="536575" indent="-263525">
              <a:lnSpc>
                <a:spcPct val="100000"/>
              </a:lnSpc>
              <a:spcBef>
                <a:spcPts val="500"/>
              </a:spcBef>
              <a:buClr>
                <a:schemeClr val="tx1"/>
              </a:buClr>
              <a:buFont typeface="Wingdings" panose="05000000000000000000" pitchFamily="2" charset="2"/>
              <a:buChar char="§"/>
              <a:defRPr sz="1600">
                <a:solidFill>
                  <a:srgbClr val="332B60"/>
                </a:solidFill>
              </a:defRPr>
            </a:lvl2pPr>
            <a:lvl3pPr marL="809625" indent="-273050">
              <a:lnSpc>
                <a:spcPct val="100000"/>
              </a:lnSpc>
              <a:spcBef>
                <a:spcPts val="500"/>
              </a:spcBef>
              <a:buClr>
                <a:schemeClr val="tx1"/>
              </a:buClr>
              <a:buFont typeface="Wingdings" panose="05000000000000000000" pitchFamily="2" charset="2"/>
              <a:buChar char="§"/>
              <a:defRPr sz="1400">
                <a:solidFill>
                  <a:srgbClr val="332B60"/>
                </a:solidFill>
              </a:defRPr>
            </a:lvl3pPr>
            <a:lvl4pPr marL="1600200" marR="0" indent="-790575" algn="l" defTabSz="914400" rtl="0" eaLnBrk="1" fontAlgn="base" latinLnBrk="0" hangingPunct="1">
              <a:lnSpc>
                <a:spcPct val="100000"/>
              </a:lnSpc>
              <a:spcBef>
                <a:spcPts val="500"/>
              </a:spcBef>
              <a:spcAft>
                <a:spcPct val="0"/>
              </a:spcAft>
              <a:buClr>
                <a:srgbClr val="E4067E"/>
              </a:buClr>
              <a:buSzTx/>
              <a:buFont typeface="Wingdings" panose="05000000000000000000" pitchFamily="2" charset="2"/>
              <a:buChar char="§"/>
              <a:tabLst/>
              <a:defRPr sz="1200">
                <a:solidFill>
                  <a:srgbClr val="332B60"/>
                </a:solidFill>
              </a:defRPr>
            </a:lvl4pPr>
            <a:lvl5pPr marL="2057400" marR="0" indent="-536575" algn="l" defTabSz="914400" rtl="0" eaLnBrk="1" fontAlgn="base" latinLnBrk="0" hangingPunct="1">
              <a:lnSpc>
                <a:spcPct val="100000"/>
              </a:lnSpc>
              <a:spcBef>
                <a:spcPts val="500"/>
              </a:spcBef>
              <a:spcAft>
                <a:spcPct val="0"/>
              </a:spcAft>
              <a:buClr>
                <a:srgbClr val="E4067E"/>
              </a:buClr>
              <a:buSzTx/>
              <a:buFont typeface="Wingdings" panose="05000000000000000000" pitchFamily="2" charset="2"/>
              <a:buChar char="§"/>
              <a:tabLst/>
              <a:defRPr sz="1000">
                <a:solidFill>
                  <a:srgbClr val="332B60"/>
                </a:solidFill>
              </a:defRPr>
            </a:lvl5pPr>
            <a:lvl6pPr marL="2514600" marR="0" indent="-285750" algn="l" defTabSz="914400" rtl="0" eaLnBrk="1" fontAlgn="base" latinLnBrk="0" hangingPunct="1">
              <a:lnSpc>
                <a:spcPct val="90000"/>
              </a:lnSpc>
              <a:spcBef>
                <a:spcPts val="500"/>
              </a:spcBef>
              <a:spcAft>
                <a:spcPct val="0"/>
              </a:spcAft>
              <a:buClr>
                <a:srgbClr val="E4067E"/>
              </a:buClr>
              <a:buSzTx/>
              <a:buFont typeface="Wingdings" panose="05000000000000000000" pitchFamily="2" charset="2"/>
              <a:buChar char="§"/>
              <a:tabLst/>
              <a:defRPr sz="1800">
                <a:solidFill>
                  <a:srgbClr val="332B60"/>
                </a:solidFill>
              </a:defRPr>
            </a:lvl6pPr>
            <a:lvl7pPr marL="2971800" marR="0" indent="-285750" algn="l" defTabSz="914400" rtl="0" eaLnBrk="1" fontAlgn="base" latinLnBrk="0" hangingPunct="1">
              <a:lnSpc>
                <a:spcPct val="90000"/>
              </a:lnSpc>
              <a:spcBef>
                <a:spcPts val="500"/>
              </a:spcBef>
              <a:spcAft>
                <a:spcPct val="0"/>
              </a:spcAft>
              <a:buClr>
                <a:srgbClr val="E4067E"/>
              </a:buClr>
              <a:buSzTx/>
              <a:buFont typeface="Wingdings" panose="05000000000000000000" pitchFamily="2" charset="2"/>
              <a:buChar char="§"/>
              <a:tabLst/>
              <a:defRPr sz="1800">
                <a:solidFill>
                  <a:srgbClr val="332B60"/>
                </a:solidFill>
              </a:defRPr>
            </a:lvl7pPr>
          </a:lstStyle>
          <a:p>
            <a:pPr lvl="0"/>
            <a:r>
              <a:rPr lang="et-EE" dirty="0"/>
              <a:t>Redigeeri teksti</a:t>
            </a:r>
          </a:p>
          <a:p>
            <a:pPr lvl="1"/>
            <a:r>
              <a:rPr lang="et-EE" dirty="0"/>
              <a:t>Redigeeri teksti</a:t>
            </a:r>
          </a:p>
          <a:p>
            <a:pPr lvl="2"/>
            <a:r>
              <a:rPr lang="et-EE" dirty="0"/>
              <a:t>Redigeeri teksti</a:t>
            </a:r>
          </a:p>
        </p:txBody>
      </p:sp>
    </p:spTree>
    <p:extLst>
      <p:ext uri="{BB962C8B-B14F-4D97-AF65-F5344CB8AC3E}">
        <p14:creationId xmlns:p14="http://schemas.microsoft.com/office/powerpoint/2010/main" val="2611767682"/>
      </p:ext>
    </p:extLst>
  </p:cSld>
  <p:clrMapOvr>
    <a:masterClrMapping/>
  </p:clrMapOvr>
  <p:extLst>
    <p:ext uri="{DCECCB84-F9BA-43D5-87BE-67443E8EF086}">
      <p15:sldGuideLst xmlns:p15="http://schemas.microsoft.com/office/powerpoint/2012/main">
        <p15:guide id="2" orient="horz" pos="1026" userDrawn="1">
          <p15:clr>
            <a:srgbClr val="FBAE40"/>
          </p15:clr>
        </p15:guide>
        <p15:guide id="3" pos="1368"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ulletid">
    <p:spTree>
      <p:nvGrpSpPr>
        <p:cNvPr id="1" name=""/>
        <p:cNvGrpSpPr/>
        <p:nvPr/>
      </p:nvGrpSpPr>
      <p:grpSpPr>
        <a:xfrm>
          <a:off x="0" y="0"/>
          <a:ext cx="0" cy="0"/>
          <a:chOff x="0" y="0"/>
          <a:chExt cx="0" cy="0"/>
        </a:xfrm>
      </p:grpSpPr>
      <p:sp>
        <p:nvSpPr>
          <p:cNvPr id="3" name="Text Placeholder 9">
            <a:extLst>
              <a:ext uri="{FF2B5EF4-FFF2-40B4-BE49-F238E27FC236}">
                <a16:creationId xmlns:a16="http://schemas.microsoft.com/office/drawing/2014/main" id="{B5F7B326-813F-48FE-A89E-578AEFA0CE37}"/>
              </a:ext>
            </a:extLst>
          </p:cNvPr>
          <p:cNvSpPr>
            <a:spLocks noGrp="1"/>
          </p:cNvSpPr>
          <p:nvPr>
            <p:ph type="body" sz="quarter" idx="13" hasCustomPrompt="1"/>
          </p:nvPr>
        </p:nvSpPr>
        <p:spPr>
          <a:xfrm>
            <a:off x="479424" y="549275"/>
            <a:ext cx="10494517" cy="810888"/>
          </a:xfrm>
          <a:prstGeom prst="rect">
            <a:avLst/>
          </a:prstGeom>
        </p:spPr>
        <p:txBody>
          <a:bodyPr lIns="0" tIns="0" rIns="0" bIns="0"/>
          <a:lstStyle>
            <a:lvl1pPr marL="0" marR="0" indent="0" algn="l" defTabSz="914400" rtl="0" eaLnBrk="1" fontAlgn="auto" latinLnBrk="0" hangingPunct="1">
              <a:lnSpc>
                <a:spcPct val="100000"/>
              </a:lnSpc>
              <a:spcBef>
                <a:spcPts val="0"/>
              </a:spcBef>
              <a:spcAft>
                <a:spcPts val="0"/>
              </a:spcAft>
              <a:buClrTx/>
              <a:buSzTx/>
              <a:buFont typeface="Arial"/>
              <a:buNone/>
              <a:tabLst/>
              <a:defRPr sz="2200" b="1" i="0" cap="all" baseline="0">
                <a:solidFill>
                  <a:schemeClr val="tx1"/>
                </a:solidFill>
                <a:latin typeface="Verdana" charset="0"/>
              </a:defRPr>
            </a:lvl1pPr>
          </a:lstStyle>
          <a:p>
            <a:pPr lvl="0"/>
            <a:r>
              <a:rPr lang="et-EE" dirty="0"/>
              <a:t>Redigeeri juhtslaidi</a:t>
            </a:r>
          </a:p>
          <a:p>
            <a:pPr lvl="0"/>
            <a:r>
              <a:rPr lang="et-EE" dirty="0"/>
              <a:t>Vajadusel kahel real</a:t>
            </a:r>
            <a:endParaRPr lang="en-US" dirty="0"/>
          </a:p>
        </p:txBody>
      </p:sp>
      <p:sp>
        <p:nvSpPr>
          <p:cNvPr id="4" name="Text Placeholder 11">
            <a:extLst>
              <a:ext uri="{FF2B5EF4-FFF2-40B4-BE49-F238E27FC236}">
                <a16:creationId xmlns:a16="http://schemas.microsoft.com/office/drawing/2014/main" id="{48AB3674-C39F-4DA6-97F2-B4A2C52D87C4}"/>
              </a:ext>
            </a:extLst>
          </p:cNvPr>
          <p:cNvSpPr>
            <a:spLocks noGrp="1"/>
          </p:cNvSpPr>
          <p:nvPr>
            <p:ph type="body" sz="quarter" idx="16" hasCustomPrompt="1"/>
          </p:nvPr>
        </p:nvSpPr>
        <p:spPr>
          <a:xfrm>
            <a:off x="2171700" y="1577500"/>
            <a:ext cx="8802241" cy="3939063"/>
          </a:xfrm>
          <a:prstGeom prst="rect">
            <a:avLst/>
          </a:prstGeom>
        </p:spPr>
        <p:txBody>
          <a:bodyPr lIns="0" tIns="0" rIns="0" bIns="0">
            <a:normAutofit/>
          </a:bodyPr>
          <a:lstStyle>
            <a:lvl1pPr marL="358775" marR="0" indent="-358775" algn="l" defTabSz="914400" rtl="0" eaLnBrk="1" fontAlgn="auto" latinLnBrk="0" hangingPunct="1">
              <a:lnSpc>
                <a:spcPct val="100000"/>
              </a:lnSpc>
              <a:spcBef>
                <a:spcPts val="1000"/>
              </a:spcBef>
              <a:spcAft>
                <a:spcPts val="0"/>
              </a:spcAft>
              <a:buClr>
                <a:schemeClr val="tx1"/>
              </a:buClr>
              <a:buSzTx/>
              <a:buFont typeface="Wingdings" panose="05000000000000000000" pitchFamily="2" charset="2"/>
              <a:buChar char="§"/>
              <a:tabLst/>
              <a:defRPr sz="1800" baseline="0">
                <a:solidFill>
                  <a:srgbClr val="332B60"/>
                </a:solidFill>
                <a:latin typeface="Verdana" charset="0"/>
              </a:defRPr>
            </a:lvl1pPr>
            <a:lvl2pPr marL="358775" indent="-358775">
              <a:lnSpc>
                <a:spcPct val="100000"/>
              </a:lnSpc>
              <a:buClr>
                <a:schemeClr val="tx1"/>
              </a:buClr>
              <a:buFont typeface="Wingdings" panose="05000000000000000000" pitchFamily="2" charset="2"/>
              <a:buChar char="§"/>
              <a:tabLst/>
              <a:defRPr sz="1800">
                <a:solidFill>
                  <a:srgbClr val="332B60"/>
                </a:solidFill>
              </a:defRPr>
            </a:lvl2pPr>
            <a:lvl3pPr marL="358775" indent="-358775">
              <a:lnSpc>
                <a:spcPct val="100000"/>
              </a:lnSpc>
              <a:buClr>
                <a:schemeClr val="tx1"/>
              </a:buClr>
              <a:buFont typeface="Wingdings" panose="05000000000000000000" pitchFamily="2" charset="2"/>
              <a:buChar char="§"/>
              <a:tabLst/>
              <a:defRPr sz="1800">
                <a:solidFill>
                  <a:srgbClr val="332B60"/>
                </a:solidFill>
              </a:defRPr>
            </a:lvl3pPr>
            <a:lvl4pPr marL="2057400" marR="0" indent="-2057400" algn="l" defTabSz="914400" rtl="0" eaLnBrk="1" fontAlgn="base" latinLnBrk="0" hangingPunct="1">
              <a:lnSpc>
                <a:spcPct val="90000"/>
              </a:lnSpc>
              <a:spcBef>
                <a:spcPts val="500"/>
              </a:spcBef>
              <a:spcAft>
                <a:spcPct val="0"/>
              </a:spcAft>
              <a:buClr>
                <a:srgbClr val="E4067E"/>
              </a:buClr>
              <a:buSzTx/>
              <a:buFont typeface="Wingdings" panose="05000000000000000000" pitchFamily="2" charset="2"/>
              <a:buChar char="§"/>
              <a:tabLst>
                <a:tab pos="444500" algn="l"/>
              </a:tabLst>
              <a:defRPr sz="1800">
                <a:solidFill>
                  <a:srgbClr val="332B60"/>
                </a:solidFill>
              </a:defRPr>
            </a:lvl4pPr>
            <a:lvl5pPr marL="2057400" marR="0" indent="-2057400" algn="l" defTabSz="914400" rtl="0" eaLnBrk="1" fontAlgn="base" latinLnBrk="0" hangingPunct="1">
              <a:lnSpc>
                <a:spcPct val="90000"/>
              </a:lnSpc>
              <a:spcBef>
                <a:spcPts val="500"/>
              </a:spcBef>
              <a:spcAft>
                <a:spcPct val="0"/>
              </a:spcAft>
              <a:buClr>
                <a:srgbClr val="E4067E"/>
              </a:buClr>
              <a:buSzTx/>
              <a:buFont typeface="Wingdings" panose="05000000000000000000" pitchFamily="2" charset="2"/>
              <a:buChar char="§"/>
              <a:tabLst>
                <a:tab pos="444500" algn="l"/>
              </a:tabLst>
              <a:defRPr sz="1800">
                <a:solidFill>
                  <a:srgbClr val="332B60"/>
                </a:solidFill>
              </a:defRPr>
            </a:lvl5pPr>
            <a:lvl6pPr marL="2514600" marR="0" indent="-285750" algn="l" defTabSz="914400" rtl="0" eaLnBrk="1" fontAlgn="base" latinLnBrk="0" hangingPunct="1">
              <a:lnSpc>
                <a:spcPct val="90000"/>
              </a:lnSpc>
              <a:spcBef>
                <a:spcPts val="500"/>
              </a:spcBef>
              <a:spcAft>
                <a:spcPct val="0"/>
              </a:spcAft>
              <a:buClr>
                <a:srgbClr val="E4067E"/>
              </a:buClr>
              <a:buSzTx/>
              <a:buFont typeface="Wingdings" panose="05000000000000000000" pitchFamily="2" charset="2"/>
              <a:buChar char="§"/>
              <a:tabLst/>
              <a:defRPr sz="1800">
                <a:solidFill>
                  <a:srgbClr val="332B60"/>
                </a:solidFill>
              </a:defRPr>
            </a:lvl6pPr>
            <a:lvl7pPr marL="2971800" marR="0" indent="-285750" algn="l" defTabSz="914400" rtl="0" eaLnBrk="1" fontAlgn="base" latinLnBrk="0" hangingPunct="1">
              <a:lnSpc>
                <a:spcPct val="90000"/>
              </a:lnSpc>
              <a:spcBef>
                <a:spcPts val="500"/>
              </a:spcBef>
              <a:spcAft>
                <a:spcPct val="0"/>
              </a:spcAft>
              <a:buClr>
                <a:srgbClr val="E4067E"/>
              </a:buClr>
              <a:buSzTx/>
              <a:buFont typeface="Wingdings" panose="05000000000000000000" pitchFamily="2" charset="2"/>
              <a:buChar char="§"/>
              <a:tabLst/>
              <a:defRPr sz="1800">
                <a:solidFill>
                  <a:srgbClr val="332B60"/>
                </a:solidFill>
              </a:defRPr>
            </a:lvl7pPr>
          </a:lstStyle>
          <a:p>
            <a:pPr lvl="0"/>
            <a:r>
              <a:rPr lang="et-EE" dirty="0"/>
              <a:t>Redigeeri teksti</a:t>
            </a:r>
          </a:p>
          <a:p>
            <a:pPr lvl="1"/>
            <a:r>
              <a:rPr lang="et-EE" dirty="0"/>
              <a:t>Redigeeri teksti</a:t>
            </a:r>
          </a:p>
          <a:p>
            <a:pPr lvl="2"/>
            <a:r>
              <a:rPr lang="et-EE" dirty="0"/>
              <a:t>Redigeeri teksti</a:t>
            </a:r>
          </a:p>
        </p:txBody>
      </p:sp>
    </p:spTree>
    <p:extLst>
      <p:ext uri="{BB962C8B-B14F-4D97-AF65-F5344CB8AC3E}">
        <p14:creationId xmlns:p14="http://schemas.microsoft.com/office/powerpoint/2010/main" val="36396718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kst ja graafik">
    <p:spTree>
      <p:nvGrpSpPr>
        <p:cNvPr id="1" name=""/>
        <p:cNvGrpSpPr/>
        <p:nvPr/>
      </p:nvGrpSpPr>
      <p:grpSpPr>
        <a:xfrm>
          <a:off x="0" y="0"/>
          <a:ext cx="0" cy="0"/>
          <a:chOff x="0" y="0"/>
          <a:chExt cx="0" cy="0"/>
        </a:xfrm>
      </p:grpSpPr>
      <p:sp>
        <p:nvSpPr>
          <p:cNvPr id="11" name="Text Placeholder 9"/>
          <p:cNvSpPr>
            <a:spLocks noGrp="1"/>
          </p:cNvSpPr>
          <p:nvPr>
            <p:ph type="body" sz="quarter" idx="13" hasCustomPrompt="1"/>
          </p:nvPr>
        </p:nvSpPr>
        <p:spPr>
          <a:xfrm>
            <a:off x="479425" y="549275"/>
            <a:ext cx="10494517" cy="802772"/>
          </a:xfrm>
          <a:prstGeom prst="rect">
            <a:avLst/>
          </a:prstGeom>
        </p:spPr>
        <p:txBody>
          <a:bodyPr lIns="0" tIns="0" rIns="0" bIns="0"/>
          <a:lstStyle>
            <a:lvl1pPr marL="0" marR="0" indent="0" algn="l" defTabSz="914400" rtl="0" eaLnBrk="1" fontAlgn="auto" latinLnBrk="0" hangingPunct="1">
              <a:lnSpc>
                <a:spcPct val="100000"/>
              </a:lnSpc>
              <a:spcBef>
                <a:spcPts val="0"/>
              </a:spcBef>
              <a:spcAft>
                <a:spcPts val="0"/>
              </a:spcAft>
              <a:buClrTx/>
              <a:buSzTx/>
              <a:buFont typeface="Arial"/>
              <a:buNone/>
              <a:tabLst/>
              <a:defRPr sz="2200" b="1" i="0" cap="all" baseline="0">
                <a:solidFill>
                  <a:schemeClr val="tx1"/>
                </a:solidFill>
                <a:latin typeface="Verdana" charset="0"/>
              </a:defRPr>
            </a:lvl1pPr>
            <a:lvl2pPr>
              <a:defRPr sz="2500"/>
            </a:lvl2pPr>
          </a:lstStyle>
          <a:p>
            <a:pPr lvl="0"/>
            <a:r>
              <a:rPr lang="et-EE" dirty="0"/>
              <a:t>Redigeeri juhtslaidi</a:t>
            </a:r>
          </a:p>
          <a:p>
            <a:pPr lvl="0"/>
            <a:r>
              <a:rPr lang="et-EE" dirty="0"/>
              <a:t>Vajadusel kahel real</a:t>
            </a:r>
            <a:endParaRPr lang="en-US" dirty="0"/>
          </a:p>
        </p:txBody>
      </p:sp>
      <p:sp>
        <p:nvSpPr>
          <p:cNvPr id="14" name="Chart Placeholder 13"/>
          <p:cNvSpPr>
            <a:spLocks noGrp="1"/>
          </p:cNvSpPr>
          <p:nvPr>
            <p:ph type="chart" sz="quarter" idx="15"/>
          </p:nvPr>
        </p:nvSpPr>
        <p:spPr>
          <a:xfrm>
            <a:off x="2180246" y="3119215"/>
            <a:ext cx="8802242" cy="2397349"/>
          </a:xfrm>
          <a:prstGeom prst="rect">
            <a:avLst/>
          </a:prstGeom>
        </p:spPr>
        <p:txBody>
          <a:bodyPr/>
          <a:lstStyle>
            <a:lvl1pPr marL="228600" indent="-228600">
              <a:buClr>
                <a:schemeClr val="tx1"/>
              </a:buClr>
              <a:buFont typeface="Wingdings" panose="05000000000000000000" pitchFamily="2" charset="2"/>
              <a:buChar char="§"/>
              <a:defRPr sz="1800">
                <a:solidFill>
                  <a:srgbClr val="332B60"/>
                </a:solidFill>
              </a:defRPr>
            </a:lvl1pPr>
          </a:lstStyle>
          <a:p>
            <a:pPr lvl="0"/>
            <a:r>
              <a:rPr lang="et-EE" noProof="0" dirty="0"/>
              <a:t>Diagrammi lisamiseks klõpsake ikooni</a:t>
            </a:r>
            <a:endParaRPr lang="en-US" noProof="0" dirty="0"/>
          </a:p>
        </p:txBody>
      </p:sp>
      <p:sp>
        <p:nvSpPr>
          <p:cNvPr id="16" name="Text Placeholder 15"/>
          <p:cNvSpPr>
            <a:spLocks noGrp="1"/>
          </p:cNvSpPr>
          <p:nvPr>
            <p:ph type="body" sz="quarter" idx="16" hasCustomPrompt="1"/>
          </p:nvPr>
        </p:nvSpPr>
        <p:spPr>
          <a:xfrm>
            <a:off x="2171700" y="2059533"/>
            <a:ext cx="8790444" cy="901807"/>
          </a:xfrm>
          <a:prstGeom prst="rect">
            <a:avLst/>
          </a:prstGeom>
        </p:spPr>
        <p:txBody>
          <a:bodyPr lIns="0" tIns="0" rIns="0" bIns="0"/>
          <a:lstStyle>
            <a:lvl1pPr marL="228600" indent="-228600">
              <a:lnSpc>
                <a:spcPct val="100000"/>
              </a:lnSpc>
              <a:spcBef>
                <a:spcPts val="500"/>
              </a:spcBef>
              <a:buClr>
                <a:schemeClr val="tx1"/>
              </a:buClr>
              <a:buFont typeface="Wingdings" panose="05000000000000000000" pitchFamily="2" charset="2"/>
              <a:buChar char="§"/>
              <a:defRPr sz="1800" baseline="0">
                <a:solidFill>
                  <a:srgbClr val="332B60"/>
                </a:solidFill>
                <a:latin typeface="Verdana" charset="0"/>
              </a:defRPr>
            </a:lvl1pPr>
            <a:lvl2pPr marL="538163" indent="-273050">
              <a:lnSpc>
                <a:spcPct val="100000"/>
              </a:lnSpc>
              <a:spcBef>
                <a:spcPts val="500"/>
              </a:spcBef>
              <a:buClr>
                <a:schemeClr val="tx1"/>
              </a:buClr>
              <a:buFont typeface="Wingdings" panose="05000000000000000000" pitchFamily="2" charset="2"/>
              <a:buChar char="§"/>
              <a:defRPr sz="1600">
                <a:solidFill>
                  <a:srgbClr val="332B60"/>
                </a:solidFill>
              </a:defRPr>
            </a:lvl2pPr>
            <a:lvl3pPr marL="803275" indent="-265113">
              <a:lnSpc>
                <a:spcPct val="100000"/>
              </a:lnSpc>
              <a:spcBef>
                <a:spcPts val="500"/>
              </a:spcBef>
              <a:buClr>
                <a:schemeClr val="tx1"/>
              </a:buClr>
              <a:buFont typeface="Wingdings" panose="05000000000000000000" pitchFamily="2" charset="2"/>
              <a:buChar char="§"/>
              <a:defRPr sz="1400">
                <a:solidFill>
                  <a:srgbClr val="332B60"/>
                </a:solidFill>
              </a:defRPr>
            </a:lvl3pPr>
            <a:lvl4pPr marL="1371600" indent="0">
              <a:buFont typeface="Verdana" panose="020B0604030504040204" pitchFamily="34" charset="0"/>
              <a:buNone/>
              <a:defRPr/>
            </a:lvl4pPr>
          </a:lstStyle>
          <a:p>
            <a:pPr lvl="0"/>
            <a:r>
              <a:rPr lang="et-EE" dirty="0"/>
              <a:t>Redigeeri teksti</a:t>
            </a:r>
          </a:p>
          <a:p>
            <a:pPr lvl="1"/>
            <a:r>
              <a:rPr lang="et-EE" dirty="0"/>
              <a:t>Redigeeri teksti</a:t>
            </a:r>
          </a:p>
          <a:p>
            <a:pPr lvl="2"/>
            <a:r>
              <a:rPr lang="et-EE" dirty="0"/>
              <a:t>Redigeeri teksti</a:t>
            </a:r>
          </a:p>
          <a:p>
            <a:pPr lvl="2"/>
            <a:endParaRPr lang="et-EE" dirty="0"/>
          </a:p>
        </p:txBody>
      </p:sp>
      <p:sp>
        <p:nvSpPr>
          <p:cNvPr id="7" name="Text Placeholder 11"/>
          <p:cNvSpPr>
            <a:spLocks noGrp="1"/>
          </p:cNvSpPr>
          <p:nvPr>
            <p:ph type="body" sz="quarter" idx="18"/>
          </p:nvPr>
        </p:nvSpPr>
        <p:spPr>
          <a:xfrm>
            <a:off x="2171700" y="1586046"/>
            <a:ext cx="8790444" cy="413669"/>
          </a:xfrm>
          <a:prstGeom prst="rect">
            <a:avLst/>
          </a:prstGeom>
        </p:spPr>
        <p:txBody>
          <a:bodyPr lIns="0" tIns="0" rIns="0" bIns="0"/>
          <a:lstStyle>
            <a:lvl1pPr marL="0" marR="0" indent="0" algn="l" defTabSz="914400" rtl="0" eaLnBrk="1" fontAlgn="auto" latinLnBrk="0" hangingPunct="1">
              <a:lnSpc>
                <a:spcPct val="100000"/>
              </a:lnSpc>
              <a:spcBef>
                <a:spcPts val="500"/>
              </a:spcBef>
              <a:spcAft>
                <a:spcPts val="0"/>
              </a:spcAft>
              <a:buClrTx/>
              <a:buSzTx/>
              <a:buFont typeface="Wingdings" panose="05000000000000000000" pitchFamily="2" charset="2"/>
              <a:buNone/>
              <a:tabLst/>
              <a:defRPr sz="1800" baseline="0">
                <a:solidFill>
                  <a:srgbClr val="332B60"/>
                </a:solidFill>
                <a:latin typeface="Verdana" charset="0"/>
              </a:defRPr>
            </a:lvl1pPr>
          </a:lstStyle>
          <a:p>
            <a:pPr lvl="0"/>
            <a:r>
              <a:rPr lang="et-EE" dirty="0"/>
              <a:t>Redigeeri juhtslaidi tekstilaade</a:t>
            </a:r>
          </a:p>
        </p:txBody>
      </p:sp>
    </p:spTree>
    <p:extLst>
      <p:ext uri="{BB962C8B-B14F-4D97-AF65-F5344CB8AC3E}">
        <p14:creationId xmlns:p14="http://schemas.microsoft.com/office/powerpoint/2010/main" val="4102421693"/>
      </p:ext>
    </p:extLst>
  </p:cSld>
  <p:clrMapOvr>
    <a:masterClrMapping/>
  </p:clrMapOvr>
  <p:extLst>
    <p:ext uri="{DCECCB84-F9BA-43D5-87BE-67443E8EF086}">
      <p15:sldGuideLst xmlns:p15="http://schemas.microsoft.com/office/powerpoint/2012/main">
        <p15:guide id="2" orient="horz" pos="1026" userDrawn="1">
          <p15:clr>
            <a:srgbClr val="FBAE40"/>
          </p15:clr>
        </p15:guide>
        <p15:guide id="3" orient="horz" pos="3997"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ilt">
    <p:spTree>
      <p:nvGrpSpPr>
        <p:cNvPr id="1" name=""/>
        <p:cNvGrpSpPr/>
        <p:nvPr/>
      </p:nvGrpSpPr>
      <p:grpSpPr>
        <a:xfrm>
          <a:off x="0" y="0"/>
          <a:ext cx="0" cy="0"/>
          <a:chOff x="0" y="0"/>
          <a:chExt cx="0" cy="0"/>
        </a:xfrm>
      </p:grpSpPr>
      <p:sp>
        <p:nvSpPr>
          <p:cNvPr id="11" name="Text Placeholder 9"/>
          <p:cNvSpPr>
            <a:spLocks noGrp="1"/>
          </p:cNvSpPr>
          <p:nvPr>
            <p:ph type="body" sz="quarter" idx="13" hasCustomPrompt="1"/>
          </p:nvPr>
        </p:nvSpPr>
        <p:spPr>
          <a:xfrm>
            <a:off x="479424" y="549275"/>
            <a:ext cx="10656887" cy="810887"/>
          </a:xfrm>
          <a:prstGeom prst="rect">
            <a:avLst/>
          </a:prstGeom>
        </p:spPr>
        <p:txBody>
          <a:bodyPr lIns="0" tIns="0" rIns="0" bIns="0"/>
          <a:lstStyle>
            <a:lvl1pPr marL="0" marR="0" indent="0" algn="l" defTabSz="914400" rtl="0" eaLnBrk="1" fontAlgn="auto" latinLnBrk="0" hangingPunct="1">
              <a:lnSpc>
                <a:spcPct val="100000"/>
              </a:lnSpc>
              <a:spcBef>
                <a:spcPts val="0"/>
              </a:spcBef>
              <a:spcAft>
                <a:spcPts val="0"/>
              </a:spcAft>
              <a:buClrTx/>
              <a:buSzTx/>
              <a:buFont typeface="Arial"/>
              <a:buNone/>
              <a:tabLst/>
              <a:defRPr sz="2200" b="1" i="0" cap="all" baseline="0">
                <a:solidFill>
                  <a:schemeClr val="tx1"/>
                </a:solidFill>
                <a:latin typeface="Verdana" charset="0"/>
              </a:defRPr>
            </a:lvl1pPr>
          </a:lstStyle>
          <a:p>
            <a:pPr lvl="0"/>
            <a:r>
              <a:rPr lang="et-EE" dirty="0"/>
              <a:t>Redigeeri juhtslaidi</a:t>
            </a:r>
          </a:p>
          <a:p>
            <a:pPr lvl="0"/>
            <a:r>
              <a:rPr lang="et-EE" dirty="0"/>
              <a:t>Vajadusel kahel real</a:t>
            </a:r>
            <a:endParaRPr lang="en-US" dirty="0"/>
          </a:p>
        </p:txBody>
      </p:sp>
      <p:sp>
        <p:nvSpPr>
          <p:cNvPr id="12" name="Text Placeholder 11"/>
          <p:cNvSpPr>
            <a:spLocks noGrp="1"/>
          </p:cNvSpPr>
          <p:nvPr>
            <p:ph type="body" sz="quarter" idx="14"/>
          </p:nvPr>
        </p:nvSpPr>
        <p:spPr>
          <a:xfrm>
            <a:off x="2180246" y="1586047"/>
            <a:ext cx="8964612" cy="388032"/>
          </a:xfrm>
          <a:prstGeom prst="rect">
            <a:avLst/>
          </a:prstGeom>
        </p:spPr>
        <p:txBody>
          <a:bodyPr lIns="0" tIns="0" rIns="0" bIns="0"/>
          <a:lstStyle>
            <a:lvl1pPr marL="228600" marR="0" indent="-228600" algn="l" defTabSz="914400" rtl="0" eaLnBrk="1" fontAlgn="auto" latinLnBrk="0" hangingPunct="1">
              <a:lnSpc>
                <a:spcPct val="100000"/>
              </a:lnSpc>
              <a:spcBef>
                <a:spcPts val="500"/>
              </a:spcBef>
              <a:spcAft>
                <a:spcPts val="0"/>
              </a:spcAft>
              <a:buClrTx/>
              <a:buSzTx/>
              <a:buFont typeface="Arial"/>
              <a:buNone/>
              <a:tabLst/>
              <a:defRPr sz="1800" baseline="0">
                <a:solidFill>
                  <a:srgbClr val="332B60"/>
                </a:solidFill>
                <a:latin typeface="Verdana" charset="0"/>
              </a:defRPr>
            </a:lvl1pPr>
          </a:lstStyle>
          <a:p>
            <a:pPr lvl="0"/>
            <a:r>
              <a:rPr lang="et-EE" dirty="0"/>
              <a:t>Redigeeri juhtslaidi tekstilaade</a:t>
            </a:r>
          </a:p>
        </p:txBody>
      </p:sp>
      <p:sp>
        <p:nvSpPr>
          <p:cNvPr id="3" name="Picture Placeholder 2"/>
          <p:cNvSpPr>
            <a:spLocks noGrp="1"/>
          </p:cNvSpPr>
          <p:nvPr>
            <p:ph type="pic" sz="quarter" idx="16"/>
          </p:nvPr>
        </p:nvSpPr>
        <p:spPr>
          <a:xfrm>
            <a:off x="2180246" y="2110812"/>
            <a:ext cx="8964613" cy="3405752"/>
          </a:xfrm>
          <a:prstGeom prst="rect">
            <a:avLst/>
          </a:prstGeom>
        </p:spPr>
        <p:txBody>
          <a:bodyPr/>
          <a:lstStyle>
            <a:lvl1pPr marL="228600" indent="-228600">
              <a:buClr>
                <a:schemeClr val="tx1"/>
              </a:buClr>
              <a:buFont typeface="Wingdings" panose="05000000000000000000" pitchFamily="2" charset="2"/>
              <a:buChar char="§"/>
              <a:defRPr sz="1800">
                <a:solidFill>
                  <a:srgbClr val="332B60"/>
                </a:solidFill>
                <a:latin typeface="+mn-lt"/>
              </a:defRPr>
            </a:lvl1pPr>
          </a:lstStyle>
          <a:p>
            <a:pPr lvl="0"/>
            <a:r>
              <a:rPr lang="et-EE" noProof="0" dirty="0"/>
              <a:t>Pildi lisamiseks klõpsake ikooni</a:t>
            </a:r>
            <a:endParaRPr lang="en-US" noProof="0" dirty="0"/>
          </a:p>
        </p:txBody>
      </p:sp>
    </p:spTree>
    <p:extLst>
      <p:ext uri="{BB962C8B-B14F-4D97-AF65-F5344CB8AC3E}">
        <p14:creationId xmlns:p14="http://schemas.microsoft.com/office/powerpoint/2010/main" val="2335592993"/>
      </p:ext>
    </p:extLst>
  </p:cSld>
  <p:clrMapOvr>
    <a:masterClrMapping/>
  </p:clrMapOvr>
  <p:extLst>
    <p:ext uri="{DCECCB84-F9BA-43D5-87BE-67443E8EF086}">
      <p15:sldGuideLst xmlns:p15="http://schemas.microsoft.com/office/powerpoint/2012/main">
        <p15:guide id="2" orient="horz" pos="3997" userDrawn="1">
          <p15:clr>
            <a:srgbClr val="FBAE40"/>
          </p15:clr>
        </p15:guide>
        <p15:guide id="3" orient="horz" pos="1026"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kst ja graafik 2">
    <p:spTree>
      <p:nvGrpSpPr>
        <p:cNvPr id="1" name=""/>
        <p:cNvGrpSpPr/>
        <p:nvPr/>
      </p:nvGrpSpPr>
      <p:grpSpPr>
        <a:xfrm>
          <a:off x="0" y="0"/>
          <a:ext cx="0" cy="0"/>
          <a:chOff x="0" y="0"/>
          <a:chExt cx="0" cy="0"/>
        </a:xfrm>
      </p:grpSpPr>
      <p:sp>
        <p:nvSpPr>
          <p:cNvPr id="10" name="Text Placeholder 9"/>
          <p:cNvSpPr>
            <a:spLocks noGrp="1"/>
          </p:cNvSpPr>
          <p:nvPr>
            <p:ph type="body" sz="quarter" idx="13" hasCustomPrompt="1"/>
          </p:nvPr>
        </p:nvSpPr>
        <p:spPr>
          <a:xfrm>
            <a:off x="479427" y="549275"/>
            <a:ext cx="6109380" cy="755228"/>
          </a:xfrm>
          <a:prstGeom prst="rect">
            <a:avLst/>
          </a:prstGeom>
        </p:spPr>
        <p:txBody>
          <a:bodyPr lIns="0" tIns="0" rIns="0" bIns="0"/>
          <a:lstStyle>
            <a:lvl1pPr marL="0" marR="0" indent="0" algn="l" defTabSz="914400" rtl="0" eaLnBrk="1" fontAlgn="auto" latinLnBrk="0" hangingPunct="1">
              <a:lnSpc>
                <a:spcPct val="100000"/>
              </a:lnSpc>
              <a:spcBef>
                <a:spcPts val="0"/>
              </a:spcBef>
              <a:spcAft>
                <a:spcPts val="0"/>
              </a:spcAft>
              <a:buClrTx/>
              <a:buSzTx/>
              <a:buFont typeface="Arial"/>
              <a:buNone/>
              <a:tabLst/>
              <a:defRPr sz="2200" b="1" i="0" cap="all" baseline="0">
                <a:solidFill>
                  <a:schemeClr val="tx1"/>
                </a:solidFill>
                <a:latin typeface="Verdana" charset="0"/>
              </a:defRPr>
            </a:lvl1pPr>
          </a:lstStyle>
          <a:p>
            <a:pPr lvl="0"/>
            <a:r>
              <a:rPr lang="et-EE" dirty="0"/>
              <a:t>Redigeeri juhtslaidi</a:t>
            </a:r>
          </a:p>
          <a:p>
            <a:pPr lvl="0"/>
            <a:r>
              <a:rPr lang="et-EE" dirty="0"/>
              <a:t>Vajadusel kahel real</a:t>
            </a:r>
            <a:endParaRPr lang="en-US" dirty="0"/>
          </a:p>
        </p:txBody>
      </p:sp>
      <p:sp>
        <p:nvSpPr>
          <p:cNvPr id="12" name="Chart Placeholder 13"/>
          <p:cNvSpPr>
            <a:spLocks noGrp="1"/>
          </p:cNvSpPr>
          <p:nvPr>
            <p:ph type="chart" sz="quarter" idx="15"/>
          </p:nvPr>
        </p:nvSpPr>
        <p:spPr>
          <a:xfrm>
            <a:off x="6888163" y="557822"/>
            <a:ext cx="4248151" cy="4958741"/>
          </a:xfrm>
          <a:prstGeom prst="rect">
            <a:avLst/>
          </a:prstGeom>
        </p:spPr>
        <p:txBody>
          <a:bodyPr/>
          <a:lstStyle>
            <a:lvl1pPr marL="228600" indent="-228600">
              <a:buClr>
                <a:schemeClr val="tx1"/>
              </a:buClr>
              <a:buFont typeface="Wingdings" panose="05000000000000000000" pitchFamily="2" charset="2"/>
              <a:buChar char="§"/>
              <a:defRPr sz="1800">
                <a:solidFill>
                  <a:srgbClr val="332B60"/>
                </a:solidFill>
                <a:latin typeface="+mn-lt"/>
              </a:defRPr>
            </a:lvl1pPr>
          </a:lstStyle>
          <a:p>
            <a:pPr lvl="0"/>
            <a:r>
              <a:rPr lang="et-EE" noProof="0" dirty="0"/>
              <a:t>Diagrammi lisamiseks klõpsake ikooni</a:t>
            </a:r>
            <a:endParaRPr lang="en-US" noProof="0" dirty="0"/>
          </a:p>
        </p:txBody>
      </p:sp>
      <p:sp>
        <p:nvSpPr>
          <p:cNvPr id="17" name="Text Placeholder 11"/>
          <p:cNvSpPr>
            <a:spLocks noGrp="1"/>
          </p:cNvSpPr>
          <p:nvPr>
            <p:ph type="body" sz="quarter" idx="16" hasCustomPrompt="1"/>
          </p:nvPr>
        </p:nvSpPr>
        <p:spPr>
          <a:xfrm>
            <a:off x="2171700" y="1577500"/>
            <a:ext cx="4351731" cy="3939063"/>
          </a:xfrm>
          <a:prstGeom prst="rect">
            <a:avLst/>
          </a:prstGeom>
        </p:spPr>
        <p:txBody>
          <a:bodyPr lIns="0" tIns="0" rIns="0" bIns="0"/>
          <a:lstStyle>
            <a:lvl1pPr marL="285750" marR="0" indent="-285750" algn="l" defTabSz="914400" rtl="0" eaLnBrk="1" fontAlgn="auto" latinLnBrk="0" hangingPunct="1">
              <a:lnSpc>
                <a:spcPct val="100000"/>
              </a:lnSpc>
              <a:spcBef>
                <a:spcPts val="500"/>
              </a:spcBef>
              <a:spcAft>
                <a:spcPts val="0"/>
              </a:spcAft>
              <a:buClr>
                <a:schemeClr val="tx1"/>
              </a:buClr>
              <a:buSzTx/>
              <a:buFont typeface="Wingdings" panose="05000000000000000000" pitchFamily="2" charset="2"/>
              <a:buChar char="§"/>
              <a:tabLst/>
              <a:defRPr sz="1800" baseline="0">
                <a:solidFill>
                  <a:srgbClr val="332B60"/>
                </a:solidFill>
                <a:latin typeface="Verdana" charset="0"/>
              </a:defRPr>
            </a:lvl1pPr>
            <a:lvl2pPr marL="538163" indent="-273050">
              <a:lnSpc>
                <a:spcPct val="100000"/>
              </a:lnSpc>
              <a:spcBef>
                <a:spcPts val="500"/>
              </a:spcBef>
              <a:buClr>
                <a:schemeClr val="tx1"/>
              </a:buClr>
              <a:buFont typeface="Wingdings" panose="05000000000000000000" pitchFamily="2" charset="2"/>
              <a:buChar char="§"/>
              <a:defRPr sz="1600">
                <a:solidFill>
                  <a:srgbClr val="332B60"/>
                </a:solidFill>
              </a:defRPr>
            </a:lvl2pPr>
            <a:lvl3pPr marL="803275" indent="-265113">
              <a:lnSpc>
                <a:spcPct val="100000"/>
              </a:lnSpc>
              <a:spcBef>
                <a:spcPts val="500"/>
              </a:spcBef>
              <a:buClr>
                <a:schemeClr val="tx1"/>
              </a:buClr>
              <a:buFont typeface="Wingdings" panose="05000000000000000000" pitchFamily="2" charset="2"/>
              <a:buChar char="§"/>
              <a:defRPr sz="1400">
                <a:solidFill>
                  <a:srgbClr val="332B60"/>
                </a:solidFill>
              </a:defRPr>
            </a:lvl3pPr>
            <a:lvl4pPr marL="1600200" marR="0" indent="-285750" algn="l" defTabSz="914400" rtl="0" eaLnBrk="1" fontAlgn="base" latinLnBrk="0" hangingPunct="1">
              <a:lnSpc>
                <a:spcPct val="100000"/>
              </a:lnSpc>
              <a:spcBef>
                <a:spcPts val="500"/>
              </a:spcBef>
              <a:spcAft>
                <a:spcPct val="0"/>
              </a:spcAft>
              <a:buClr>
                <a:srgbClr val="E4067E"/>
              </a:buClr>
              <a:buSzTx/>
              <a:buFont typeface="Wingdings" panose="05000000000000000000" pitchFamily="2" charset="2"/>
              <a:buChar char="§"/>
              <a:tabLst/>
              <a:defRPr sz="1200">
                <a:solidFill>
                  <a:srgbClr val="332B60"/>
                </a:solidFill>
              </a:defRPr>
            </a:lvl4pPr>
            <a:lvl5pPr marL="2057400" marR="0" indent="-285750" algn="l" defTabSz="914400" rtl="0" eaLnBrk="1" fontAlgn="base" latinLnBrk="0" hangingPunct="1">
              <a:lnSpc>
                <a:spcPct val="100000"/>
              </a:lnSpc>
              <a:spcBef>
                <a:spcPts val="500"/>
              </a:spcBef>
              <a:spcAft>
                <a:spcPct val="0"/>
              </a:spcAft>
              <a:buClr>
                <a:schemeClr val="tx1"/>
              </a:buClr>
              <a:buSzTx/>
              <a:buFont typeface="Wingdings" panose="05000000000000000000" pitchFamily="2" charset="2"/>
              <a:buChar char="§"/>
              <a:tabLst/>
              <a:defRPr sz="1000">
                <a:solidFill>
                  <a:srgbClr val="332B60"/>
                </a:solidFill>
              </a:defRPr>
            </a:lvl5pPr>
            <a:lvl6pPr marL="2514600" marR="0" indent="-285750" algn="l" defTabSz="914400" rtl="0" eaLnBrk="1" fontAlgn="base" latinLnBrk="0" hangingPunct="1">
              <a:lnSpc>
                <a:spcPct val="90000"/>
              </a:lnSpc>
              <a:spcBef>
                <a:spcPts val="500"/>
              </a:spcBef>
              <a:spcAft>
                <a:spcPct val="0"/>
              </a:spcAft>
              <a:buClr>
                <a:srgbClr val="E4067E"/>
              </a:buClr>
              <a:buSzTx/>
              <a:buFont typeface="Wingdings" panose="05000000000000000000" pitchFamily="2" charset="2"/>
              <a:buChar char="§"/>
              <a:tabLst/>
              <a:defRPr sz="1800">
                <a:solidFill>
                  <a:srgbClr val="332B60"/>
                </a:solidFill>
              </a:defRPr>
            </a:lvl6pPr>
            <a:lvl7pPr marL="2971800" marR="0" indent="-285750" algn="l" defTabSz="914400" rtl="0" eaLnBrk="1" fontAlgn="base" latinLnBrk="0" hangingPunct="1">
              <a:lnSpc>
                <a:spcPct val="90000"/>
              </a:lnSpc>
              <a:spcBef>
                <a:spcPts val="500"/>
              </a:spcBef>
              <a:spcAft>
                <a:spcPct val="0"/>
              </a:spcAft>
              <a:buClr>
                <a:srgbClr val="E4067E"/>
              </a:buClr>
              <a:buSzTx/>
              <a:buFont typeface="Wingdings" panose="05000000000000000000" pitchFamily="2" charset="2"/>
              <a:buChar char="§"/>
              <a:tabLst/>
              <a:defRPr sz="1800">
                <a:solidFill>
                  <a:srgbClr val="332B60"/>
                </a:solidFill>
              </a:defRPr>
            </a:lvl7pPr>
          </a:lstStyle>
          <a:p>
            <a:pPr lvl="0"/>
            <a:r>
              <a:rPr lang="et-EE" dirty="0"/>
              <a:t>Redigeeri teksti</a:t>
            </a:r>
          </a:p>
          <a:p>
            <a:pPr lvl="1"/>
            <a:r>
              <a:rPr lang="et-EE" dirty="0"/>
              <a:t>Redigeeri teksti</a:t>
            </a:r>
          </a:p>
          <a:p>
            <a:pPr lvl="2"/>
            <a:r>
              <a:rPr lang="et-EE" dirty="0"/>
              <a:t>Redigeeri teksti</a:t>
            </a:r>
          </a:p>
          <a:p>
            <a:pPr marL="2057400" marR="0" lvl="4" indent="-285750" algn="l" defTabSz="914400" rtl="0" eaLnBrk="1" fontAlgn="base" latinLnBrk="0" hangingPunct="1">
              <a:lnSpc>
                <a:spcPct val="90000"/>
              </a:lnSpc>
              <a:spcBef>
                <a:spcPts val="500"/>
              </a:spcBef>
              <a:spcAft>
                <a:spcPct val="0"/>
              </a:spcAft>
              <a:buClr>
                <a:srgbClr val="E4067E"/>
              </a:buClr>
              <a:buSzTx/>
              <a:buFont typeface="Wingdings" panose="05000000000000000000" pitchFamily="2" charset="2"/>
              <a:buChar char="§"/>
              <a:tabLst/>
              <a:defRPr/>
            </a:pPr>
            <a:endParaRPr lang="et-EE" dirty="0"/>
          </a:p>
        </p:txBody>
      </p:sp>
    </p:spTree>
    <p:extLst>
      <p:ext uri="{BB962C8B-B14F-4D97-AF65-F5344CB8AC3E}">
        <p14:creationId xmlns:p14="http://schemas.microsoft.com/office/powerpoint/2010/main" val="1097222815"/>
      </p:ext>
    </p:extLst>
  </p:cSld>
  <p:clrMapOvr>
    <a:masterClrMapping/>
  </p:clrMapOvr>
  <p:extLst>
    <p:ext uri="{DCECCB84-F9BA-43D5-87BE-67443E8EF086}">
      <p15:sldGuideLst xmlns:p15="http://schemas.microsoft.com/office/powerpoint/2012/main">
        <p15:guide id="1" pos="4339"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kst ja pilt">
    <p:spTree>
      <p:nvGrpSpPr>
        <p:cNvPr id="1" name=""/>
        <p:cNvGrpSpPr/>
        <p:nvPr/>
      </p:nvGrpSpPr>
      <p:grpSpPr>
        <a:xfrm>
          <a:off x="0" y="0"/>
          <a:ext cx="0" cy="0"/>
          <a:chOff x="0" y="0"/>
          <a:chExt cx="0" cy="0"/>
        </a:xfrm>
      </p:grpSpPr>
      <p:sp>
        <p:nvSpPr>
          <p:cNvPr id="12" name="Text Placeholder 9"/>
          <p:cNvSpPr>
            <a:spLocks noGrp="1"/>
          </p:cNvSpPr>
          <p:nvPr>
            <p:ph type="body" sz="quarter" idx="13" hasCustomPrompt="1"/>
          </p:nvPr>
        </p:nvSpPr>
        <p:spPr>
          <a:xfrm>
            <a:off x="479425" y="549275"/>
            <a:ext cx="6044006" cy="755228"/>
          </a:xfrm>
          <a:prstGeom prst="rect">
            <a:avLst/>
          </a:prstGeom>
        </p:spPr>
        <p:txBody>
          <a:bodyPr lIns="0" tIns="0" rIns="0" bIns="0"/>
          <a:lstStyle>
            <a:lvl1pPr marL="0" marR="0" indent="0" algn="l" defTabSz="914400" rtl="0" eaLnBrk="1" fontAlgn="auto" latinLnBrk="0" hangingPunct="1">
              <a:lnSpc>
                <a:spcPct val="100000"/>
              </a:lnSpc>
              <a:spcBef>
                <a:spcPts val="0"/>
              </a:spcBef>
              <a:spcAft>
                <a:spcPts val="0"/>
              </a:spcAft>
              <a:buClrTx/>
              <a:buSzTx/>
              <a:buFont typeface="Arial"/>
              <a:buNone/>
              <a:tabLst/>
              <a:defRPr sz="2200" b="1" i="0" cap="all" baseline="0">
                <a:solidFill>
                  <a:schemeClr val="tx1"/>
                </a:solidFill>
                <a:latin typeface="Verdana" charset="0"/>
              </a:defRPr>
            </a:lvl1pPr>
            <a:lvl2pPr>
              <a:defRPr sz="2200" b="1" i="0"/>
            </a:lvl2pPr>
          </a:lstStyle>
          <a:p>
            <a:pPr lvl="0"/>
            <a:r>
              <a:rPr lang="et-EE" dirty="0"/>
              <a:t>Redigeeri juhtslaidi</a:t>
            </a:r>
          </a:p>
          <a:p>
            <a:pPr lvl="0"/>
            <a:r>
              <a:rPr lang="et-EE" dirty="0"/>
              <a:t>Vajadusel kahel real</a:t>
            </a:r>
            <a:endParaRPr lang="en-US" dirty="0"/>
          </a:p>
        </p:txBody>
      </p:sp>
      <p:sp>
        <p:nvSpPr>
          <p:cNvPr id="20" name="Picture Placeholder 19"/>
          <p:cNvSpPr>
            <a:spLocks noGrp="1"/>
          </p:cNvSpPr>
          <p:nvPr>
            <p:ph type="pic" sz="quarter" idx="17"/>
          </p:nvPr>
        </p:nvSpPr>
        <p:spPr>
          <a:xfrm>
            <a:off x="6888163" y="558068"/>
            <a:ext cx="4248151" cy="4958496"/>
          </a:xfrm>
          <a:prstGeom prst="rect">
            <a:avLst/>
          </a:prstGeom>
        </p:spPr>
        <p:txBody>
          <a:bodyPr/>
          <a:lstStyle>
            <a:lvl1pPr marL="285750" indent="-285750">
              <a:buClr>
                <a:schemeClr val="tx1"/>
              </a:buClr>
              <a:buFont typeface="Wingdings" panose="05000000000000000000" pitchFamily="2" charset="2"/>
              <a:buChar char="§"/>
              <a:defRPr sz="1800">
                <a:solidFill>
                  <a:srgbClr val="332B60"/>
                </a:solidFill>
              </a:defRPr>
            </a:lvl1pPr>
          </a:lstStyle>
          <a:p>
            <a:pPr lvl="0"/>
            <a:r>
              <a:rPr lang="et-EE" noProof="0" dirty="0"/>
              <a:t>Pildi lisamiseks klõpsake ikooni</a:t>
            </a:r>
            <a:endParaRPr lang="en-US" noProof="0" dirty="0"/>
          </a:p>
        </p:txBody>
      </p:sp>
      <p:sp>
        <p:nvSpPr>
          <p:cNvPr id="8" name="Text Placeholder 11"/>
          <p:cNvSpPr>
            <a:spLocks noGrp="1"/>
          </p:cNvSpPr>
          <p:nvPr>
            <p:ph type="body" sz="quarter" idx="16" hasCustomPrompt="1"/>
          </p:nvPr>
        </p:nvSpPr>
        <p:spPr>
          <a:xfrm>
            <a:off x="12394113" y="1628777"/>
            <a:ext cx="4351731" cy="4140199"/>
          </a:xfrm>
          <a:prstGeom prst="rect">
            <a:avLst/>
          </a:prstGeom>
        </p:spPr>
        <p:txBody>
          <a:bodyPr lIns="0" tIns="0" rIns="0" bIns="0"/>
          <a:lstStyle>
            <a:lvl1pPr marL="285750" marR="0" indent="-285750" algn="l" defTabSz="914400" rtl="0" eaLnBrk="1" fontAlgn="auto" latinLnBrk="0" hangingPunct="1">
              <a:lnSpc>
                <a:spcPct val="90000"/>
              </a:lnSpc>
              <a:spcBef>
                <a:spcPts val="1000"/>
              </a:spcBef>
              <a:spcAft>
                <a:spcPts val="0"/>
              </a:spcAft>
              <a:buClr>
                <a:srgbClr val="E4067E"/>
              </a:buClr>
              <a:buSzTx/>
              <a:buFont typeface="Wingdings" panose="05000000000000000000" pitchFamily="2" charset="2"/>
              <a:buChar char="§"/>
              <a:tabLst/>
              <a:defRPr sz="1800" baseline="0">
                <a:solidFill>
                  <a:srgbClr val="332B60"/>
                </a:solidFill>
                <a:latin typeface="Verdana" charset="0"/>
              </a:defRPr>
            </a:lvl1pPr>
            <a:lvl2pPr marL="685800" indent="-228600">
              <a:buClr>
                <a:srgbClr val="E4067E"/>
              </a:buClr>
              <a:buFont typeface="Wingdings" panose="05000000000000000000" pitchFamily="2" charset="2"/>
              <a:buChar char="§"/>
              <a:defRPr sz="1800">
                <a:solidFill>
                  <a:srgbClr val="332B60"/>
                </a:solidFill>
              </a:defRPr>
            </a:lvl2pPr>
            <a:lvl3pPr marL="1143000" indent="-228600">
              <a:buClr>
                <a:srgbClr val="E4067E"/>
              </a:buClr>
              <a:buFont typeface="Wingdings" panose="05000000000000000000" pitchFamily="2" charset="2"/>
              <a:buChar char="§"/>
              <a:defRPr sz="1800">
                <a:solidFill>
                  <a:srgbClr val="332B60"/>
                </a:solidFill>
              </a:defRPr>
            </a:lvl3pPr>
            <a:lvl4pPr marL="1600200" marR="0" indent="-285750" algn="l" defTabSz="914400" rtl="0" eaLnBrk="1" fontAlgn="base" latinLnBrk="0" hangingPunct="1">
              <a:lnSpc>
                <a:spcPct val="90000"/>
              </a:lnSpc>
              <a:spcBef>
                <a:spcPts val="500"/>
              </a:spcBef>
              <a:spcAft>
                <a:spcPct val="0"/>
              </a:spcAft>
              <a:buClr>
                <a:srgbClr val="E4067E"/>
              </a:buClr>
              <a:buSzTx/>
              <a:buFont typeface="Wingdings" panose="05000000000000000000" pitchFamily="2" charset="2"/>
              <a:buChar char="§"/>
              <a:tabLst/>
              <a:defRPr sz="1800">
                <a:solidFill>
                  <a:srgbClr val="332B60"/>
                </a:solidFill>
              </a:defRPr>
            </a:lvl4pPr>
            <a:lvl5pPr marL="2057400" marR="0" indent="-285750" algn="l" defTabSz="914400" rtl="0" eaLnBrk="1" fontAlgn="base" latinLnBrk="0" hangingPunct="1">
              <a:lnSpc>
                <a:spcPct val="90000"/>
              </a:lnSpc>
              <a:spcBef>
                <a:spcPts val="500"/>
              </a:spcBef>
              <a:spcAft>
                <a:spcPct val="0"/>
              </a:spcAft>
              <a:buClr>
                <a:srgbClr val="E4067E"/>
              </a:buClr>
              <a:buSzTx/>
              <a:buFont typeface="Wingdings" panose="05000000000000000000" pitchFamily="2" charset="2"/>
              <a:buChar char="§"/>
              <a:tabLst/>
              <a:defRPr sz="1800">
                <a:solidFill>
                  <a:srgbClr val="332B60"/>
                </a:solidFill>
              </a:defRPr>
            </a:lvl5pPr>
            <a:lvl6pPr marL="2514600" marR="0" indent="-285750" algn="l" defTabSz="914400" rtl="0" eaLnBrk="1" fontAlgn="base" latinLnBrk="0" hangingPunct="1">
              <a:lnSpc>
                <a:spcPct val="90000"/>
              </a:lnSpc>
              <a:spcBef>
                <a:spcPts val="500"/>
              </a:spcBef>
              <a:spcAft>
                <a:spcPct val="0"/>
              </a:spcAft>
              <a:buClr>
                <a:srgbClr val="E4067E"/>
              </a:buClr>
              <a:buSzTx/>
              <a:buFont typeface="Wingdings" panose="05000000000000000000" pitchFamily="2" charset="2"/>
              <a:buChar char="§"/>
              <a:tabLst/>
              <a:defRPr sz="1800">
                <a:solidFill>
                  <a:srgbClr val="332B60"/>
                </a:solidFill>
              </a:defRPr>
            </a:lvl6pPr>
            <a:lvl7pPr marL="2971800" marR="0" indent="-285750" algn="l" defTabSz="914400" rtl="0" eaLnBrk="1" fontAlgn="base" latinLnBrk="0" hangingPunct="1">
              <a:lnSpc>
                <a:spcPct val="90000"/>
              </a:lnSpc>
              <a:spcBef>
                <a:spcPts val="500"/>
              </a:spcBef>
              <a:spcAft>
                <a:spcPct val="0"/>
              </a:spcAft>
              <a:buClr>
                <a:srgbClr val="E4067E"/>
              </a:buClr>
              <a:buSzTx/>
              <a:buFont typeface="Wingdings" panose="05000000000000000000" pitchFamily="2" charset="2"/>
              <a:buChar char="§"/>
              <a:tabLst/>
              <a:defRPr sz="1800">
                <a:solidFill>
                  <a:srgbClr val="332B60"/>
                </a:solidFill>
              </a:defRPr>
            </a:lvl7pPr>
          </a:lstStyle>
          <a:p>
            <a:pPr lvl="0"/>
            <a:r>
              <a:rPr lang="et-EE" dirty="0"/>
              <a:t>Redigeeri juhtslaidi tekstilaade</a:t>
            </a:r>
          </a:p>
          <a:p>
            <a:pPr lvl="1"/>
            <a:r>
              <a:rPr lang="et-EE" dirty="0"/>
              <a:t>Redigeeri teksti</a:t>
            </a:r>
          </a:p>
          <a:p>
            <a:pPr lvl="2"/>
            <a:r>
              <a:rPr lang="et-EE" dirty="0"/>
              <a:t>Redigeeri teksti</a:t>
            </a:r>
          </a:p>
          <a:p>
            <a:pPr marL="1600200" marR="0" lvl="3" indent="-285750" algn="l" defTabSz="914400" rtl="0" eaLnBrk="1" fontAlgn="base" latinLnBrk="0" hangingPunct="1">
              <a:lnSpc>
                <a:spcPct val="90000"/>
              </a:lnSpc>
              <a:spcBef>
                <a:spcPts val="500"/>
              </a:spcBef>
              <a:spcAft>
                <a:spcPct val="0"/>
              </a:spcAft>
              <a:buClr>
                <a:srgbClr val="E4067E"/>
              </a:buClr>
              <a:buSzTx/>
              <a:buFont typeface="Wingdings" panose="05000000000000000000" pitchFamily="2" charset="2"/>
              <a:buChar char="§"/>
              <a:tabLst/>
              <a:defRPr/>
            </a:pPr>
            <a:r>
              <a:rPr lang="et-EE" dirty="0"/>
              <a:t>Redigeeri teksti</a:t>
            </a:r>
          </a:p>
          <a:p>
            <a:pPr marL="2057400" marR="0" lvl="4" indent="-285750" algn="l" defTabSz="914400" rtl="0" eaLnBrk="1" fontAlgn="base" latinLnBrk="0" hangingPunct="1">
              <a:lnSpc>
                <a:spcPct val="90000"/>
              </a:lnSpc>
              <a:spcBef>
                <a:spcPts val="500"/>
              </a:spcBef>
              <a:spcAft>
                <a:spcPct val="0"/>
              </a:spcAft>
              <a:buClr>
                <a:srgbClr val="E4067E"/>
              </a:buClr>
              <a:buSzTx/>
              <a:buFont typeface="Wingdings" panose="05000000000000000000" pitchFamily="2" charset="2"/>
              <a:buChar char="§"/>
              <a:tabLst/>
              <a:defRPr/>
            </a:pPr>
            <a:r>
              <a:rPr lang="et-EE" dirty="0"/>
              <a:t>Redigeeri teksti</a:t>
            </a:r>
          </a:p>
          <a:p>
            <a:pPr marL="2514600" marR="0" lvl="5" indent="-285750" algn="l" defTabSz="914400" rtl="0" eaLnBrk="1" fontAlgn="base" latinLnBrk="0" hangingPunct="1">
              <a:lnSpc>
                <a:spcPct val="90000"/>
              </a:lnSpc>
              <a:spcBef>
                <a:spcPts val="500"/>
              </a:spcBef>
              <a:spcAft>
                <a:spcPct val="0"/>
              </a:spcAft>
              <a:buClr>
                <a:srgbClr val="E4067E"/>
              </a:buClr>
              <a:buSzTx/>
              <a:buFont typeface="Wingdings" panose="05000000000000000000" pitchFamily="2" charset="2"/>
              <a:buChar char="§"/>
              <a:tabLst/>
              <a:defRPr/>
            </a:pPr>
            <a:r>
              <a:rPr lang="et-EE" dirty="0"/>
              <a:t>Redigeeri teksti</a:t>
            </a:r>
          </a:p>
          <a:p>
            <a:pPr marL="2971800" marR="0" lvl="6" indent="-285750" algn="l" defTabSz="914400" rtl="0" eaLnBrk="1" fontAlgn="base" latinLnBrk="0" hangingPunct="1">
              <a:lnSpc>
                <a:spcPct val="90000"/>
              </a:lnSpc>
              <a:spcBef>
                <a:spcPts val="500"/>
              </a:spcBef>
              <a:spcAft>
                <a:spcPct val="0"/>
              </a:spcAft>
              <a:buClr>
                <a:srgbClr val="E4067E"/>
              </a:buClr>
              <a:buSzTx/>
              <a:buFont typeface="Wingdings" panose="05000000000000000000" pitchFamily="2" charset="2"/>
              <a:buChar char="§"/>
              <a:tabLst/>
              <a:defRPr/>
            </a:pPr>
            <a:r>
              <a:rPr lang="et-EE" dirty="0"/>
              <a:t>Redigeeri teksti </a:t>
            </a:r>
          </a:p>
        </p:txBody>
      </p:sp>
      <p:sp>
        <p:nvSpPr>
          <p:cNvPr id="5" name="Text Placeholder 11">
            <a:extLst>
              <a:ext uri="{FF2B5EF4-FFF2-40B4-BE49-F238E27FC236}">
                <a16:creationId xmlns:a16="http://schemas.microsoft.com/office/drawing/2014/main" id="{D650766A-072E-4409-BD86-07610A213983}"/>
              </a:ext>
            </a:extLst>
          </p:cNvPr>
          <p:cNvSpPr>
            <a:spLocks noGrp="1"/>
          </p:cNvSpPr>
          <p:nvPr>
            <p:ph type="body" sz="quarter" idx="18" hasCustomPrompt="1"/>
          </p:nvPr>
        </p:nvSpPr>
        <p:spPr>
          <a:xfrm>
            <a:off x="2180492" y="1576026"/>
            <a:ext cx="4351731" cy="3940538"/>
          </a:xfrm>
          <a:prstGeom prst="rect">
            <a:avLst/>
          </a:prstGeom>
        </p:spPr>
        <p:txBody>
          <a:bodyPr lIns="0" tIns="0" rIns="0" bIns="0"/>
          <a:lstStyle>
            <a:lvl1pPr marL="285750" marR="0" indent="-285750" algn="l" defTabSz="914400" rtl="0" eaLnBrk="1" fontAlgn="auto" latinLnBrk="0" hangingPunct="1">
              <a:lnSpc>
                <a:spcPct val="100000"/>
              </a:lnSpc>
              <a:spcBef>
                <a:spcPts val="500"/>
              </a:spcBef>
              <a:spcAft>
                <a:spcPts val="0"/>
              </a:spcAft>
              <a:buClr>
                <a:schemeClr val="tx1"/>
              </a:buClr>
              <a:buSzTx/>
              <a:buFont typeface="Wingdings" panose="05000000000000000000" pitchFamily="2" charset="2"/>
              <a:buChar char="§"/>
              <a:tabLst/>
              <a:defRPr sz="1800" baseline="0">
                <a:solidFill>
                  <a:srgbClr val="332B60"/>
                </a:solidFill>
                <a:latin typeface="Verdana" charset="0"/>
              </a:defRPr>
            </a:lvl1pPr>
            <a:lvl2pPr marL="536575" indent="-263525">
              <a:lnSpc>
                <a:spcPct val="100000"/>
              </a:lnSpc>
              <a:spcBef>
                <a:spcPts val="500"/>
              </a:spcBef>
              <a:buClr>
                <a:schemeClr val="tx1"/>
              </a:buClr>
              <a:buFont typeface="Wingdings" panose="05000000000000000000" pitchFamily="2" charset="2"/>
              <a:buChar char="§"/>
              <a:defRPr sz="1600">
                <a:solidFill>
                  <a:srgbClr val="332B60"/>
                </a:solidFill>
              </a:defRPr>
            </a:lvl2pPr>
            <a:lvl3pPr marL="809625" indent="-273050">
              <a:lnSpc>
                <a:spcPct val="100000"/>
              </a:lnSpc>
              <a:spcBef>
                <a:spcPts val="500"/>
              </a:spcBef>
              <a:buClr>
                <a:schemeClr val="tx1"/>
              </a:buClr>
              <a:buFont typeface="Wingdings" panose="05000000000000000000" pitchFamily="2" charset="2"/>
              <a:buChar char="§"/>
              <a:defRPr sz="1400">
                <a:solidFill>
                  <a:srgbClr val="332B60"/>
                </a:solidFill>
              </a:defRPr>
            </a:lvl3pPr>
            <a:lvl4pPr marL="1600200" marR="0" indent="-790575" algn="l" defTabSz="914400" rtl="0" eaLnBrk="1" fontAlgn="base" latinLnBrk="0" hangingPunct="1">
              <a:lnSpc>
                <a:spcPct val="100000"/>
              </a:lnSpc>
              <a:spcBef>
                <a:spcPts val="500"/>
              </a:spcBef>
              <a:spcAft>
                <a:spcPct val="0"/>
              </a:spcAft>
              <a:buClr>
                <a:srgbClr val="E4067E"/>
              </a:buClr>
              <a:buSzTx/>
              <a:buFont typeface="Wingdings" panose="05000000000000000000" pitchFamily="2" charset="2"/>
              <a:buChar char="§"/>
              <a:tabLst/>
              <a:defRPr sz="1200">
                <a:solidFill>
                  <a:srgbClr val="332B60"/>
                </a:solidFill>
              </a:defRPr>
            </a:lvl4pPr>
            <a:lvl5pPr marL="2057400" marR="0" indent="-285750" algn="l" defTabSz="914400" rtl="0" eaLnBrk="1" fontAlgn="base" latinLnBrk="0" hangingPunct="1">
              <a:lnSpc>
                <a:spcPct val="100000"/>
              </a:lnSpc>
              <a:spcBef>
                <a:spcPts val="500"/>
              </a:spcBef>
              <a:spcAft>
                <a:spcPct val="0"/>
              </a:spcAft>
              <a:buClr>
                <a:srgbClr val="E4067E"/>
              </a:buClr>
              <a:buSzTx/>
              <a:buFont typeface="Wingdings" panose="05000000000000000000" pitchFamily="2" charset="2"/>
              <a:buChar char="§"/>
              <a:tabLst/>
              <a:defRPr sz="1000">
                <a:solidFill>
                  <a:srgbClr val="332B60"/>
                </a:solidFill>
              </a:defRPr>
            </a:lvl5pPr>
            <a:lvl6pPr marL="2514600" marR="0" indent="-285750" algn="l" defTabSz="914400" rtl="0" eaLnBrk="1" fontAlgn="base" latinLnBrk="0" hangingPunct="1">
              <a:lnSpc>
                <a:spcPct val="90000"/>
              </a:lnSpc>
              <a:spcBef>
                <a:spcPts val="500"/>
              </a:spcBef>
              <a:spcAft>
                <a:spcPct val="0"/>
              </a:spcAft>
              <a:buClr>
                <a:srgbClr val="E4067E"/>
              </a:buClr>
              <a:buSzTx/>
              <a:buFont typeface="Wingdings" panose="05000000000000000000" pitchFamily="2" charset="2"/>
              <a:buChar char="§"/>
              <a:tabLst/>
              <a:defRPr sz="1800">
                <a:solidFill>
                  <a:srgbClr val="332B60"/>
                </a:solidFill>
              </a:defRPr>
            </a:lvl6pPr>
            <a:lvl7pPr marL="2971800" marR="0" indent="-285750" algn="l" defTabSz="914400" rtl="0" eaLnBrk="1" fontAlgn="base" latinLnBrk="0" hangingPunct="1">
              <a:lnSpc>
                <a:spcPct val="90000"/>
              </a:lnSpc>
              <a:spcBef>
                <a:spcPts val="500"/>
              </a:spcBef>
              <a:spcAft>
                <a:spcPct val="0"/>
              </a:spcAft>
              <a:buClr>
                <a:srgbClr val="E4067E"/>
              </a:buClr>
              <a:buSzTx/>
              <a:buFont typeface="Wingdings" panose="05000000000000000000" pitchFamily="2" charset="2"/>
              <a:buChar char="§"/>
              <a:tabLst/>
              <a:defRPr sz="1800">
                <a:solidFill>
                  <a:srgbClr val="332B60"/>
                </a:solidFill>
              </a:defRPr>
            </a:lvl7pPr>
          </a:lstStyle>
          <a:p>
            <a:pPr lvl="0"/>
            <a:r>
              <a:rPr lang="et-EE" dirty="0"/>
              <a:t>Redigeeri teksti</a:t>
            </a:r>
          </a:p>
          <a:p>
            <a:pPr lvl="1"/>
            <a:r>
              <a:rPr lang="et-EE" dirty="0"/>
              <a:t>Redigeeri teksti</a:t>
            </a:r>
          </a:p>
          <a:p>
            <a:pPr lvl="2"/>
            <a:r>
              <a:rPr lang="et-EE" dirty="0"/>
              <a:t>Redigeeri teksti</a:t>
            </a:r>
          </a:p>
        </p:txBody>
      </p:sp>
    </p:spTree>
    <p:extLst>
      <p:ext uri="{BB962C8B-B14F-4D97-AF65-F5344CB8AC3E}">
        <p14:creationId xmlns:p14="http://schemas.microsoft.com/office/powerpoint/2010/main" val="239501077"/>
      </p:ext>
    </p:extLst>
  </p:cSld>
  <p:clrMapOvr>
    <a:masterClrMapping/>
  </p:clrMapOvr>
  <p:extLst>
    <p:ext uri="{DCECCB84-F9BA-43D5-87BE-67443E8EF086}">
      <p15:sldGuideLst xmlns:p15="http://schemas.microsoft.com/office/powerpoint/2012/main">
        <p15:guide id="1" pos="4339"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graafikut">
    <p:spTree>
      <p:nvGrpSpPr>
        <p:cNvPr id="1" name=""/>
        <p:cNvGrpSpPr/>
        <p:nvPr/>
      </p:nvGrpSpPr>
      <p:grpSpPr>
        <a:xfrm>
          <a:off x="0" y="0"/>
          <a:ext cx="0" cy="0"/>
          <a:chOff x="0" y="0"/>
          <a:chExt cx="0" cy="0"/>
        </a:xfrm>
      </p:grpSpPr>
      <p:sp>
        <p:nvSpPr>
          <p:cNvPr id="14" name="Text Placeholder 11"/>
          <p:cNvSpPr>
            <a:spLocks noGrp="1"/>
          </p:cNvSpPr>
          <p:nvPr>
            <p:ph type="body" sz="quarter" idx="17" hasCustomPrompt="1"/>
          </p:nvPr>
        </p:nvSpPr>
        <p:spPr>
          <a:xfrm>
            <a:off x="2171700" y="5204390"/>
            <a:ext cx="4351731" cy="312174"/>
          </a:xfrm>
          <a:prstGeom prst="rect">
            <a:avLst/>
          </a:prstGeom>
        </p:spPr>
        <p:txBody>
          <a:bodyPr lIns="0" tIns="0" rIns="0" bIns="0">
            <a:normAutofit/>
          </a:bodyPr>
          <a:lstStyle>
            <a:lvl1pPr marL="228600" marR="0" indent="-228600" algn="l" defTabSz="914400" rtl="0" eaLnBrk="1" fontAlgn="auto" latinLnBrk="0" hangingPunct="1">
              <a:lnSpc>
                <a:spcPct val="100000"/>
              </a:lnSpc>
              <a:spcBef>
                <a:spcPts val="500"/>
              </a:spcBef>
              <a:spcAft>
                <a:spcPts val="0"/>
              </a:spcAft>
              <a:buClrTx/>
              <a:buSzTx/>
              <a:buFont typeface="Arial"/>
              <a:buNone/>
              <a:tabLst/>
              <a:defRPr sz="1600" baseline="0">
                <a:solidFill>
                  <a:srgbClr val="332B60"/>
                </a:solidFill>
                <a:latin typeface="Verdana" charset="0"/>
              </a:defRPr>
            </a:lvl1pPr>
          </a:lstStyle>
          <a:p>
            <a:pPr lvl="0"/>
            <a:r>
              <a:rPr lang="et-EE" dirty="0"/>
              <a:t>Redigeeri juhtslaidi tekstilaade</a:t>
            </a:r>
          </a:p>
        </p:txBody>
      </p:sp>
      <p:sp>
        <p:nvSpPr>
          <p:cNvPr id="8" name="Text Placeholder 9"/>
          <p:cNvSpPr>
            <a:spLocks noGrp="1"/>
          </p:cNvSpPr>
          <p:nvPr>
            <p:ph type="body" sz="quarter" idx="13" hasCustomPrompt="1"/>
          </p:nvPr>
        </p:nvSpPr>
        <p:spPr>
          <a:xfrm>
            <a:off x="479425" y="558471"/>
            <a:ext cx="10656888" cy="755228"/>
          </a:xfrm>
          <a:prstGeom prst="rect">
            <a:avLst/>
          </a:prstGeom>
        </p:spPr>
        <p:txBody>
          <a:bodyPr lIns="0" tIns="0" rIns="0" bIns="0"/>
          <a:lstStyle>
            <a:lvl1pPr marL="0" marR="0" indent="0" algn="l" defTabSz="914400" rtl="0" eaLnBrk="1" fontAlgn="auto" latinLnBrk="0" hangingPunct="1">
              <a:lnSpc>
                <a:spcPct val="100000"/>
              </a:lnSpc>
              <a:spcBef>
                <a:spcPts val="0"/>
              </a:spcBef>
              <a:spcAft>
                <a:spcPts val="0"/>
              </a:spcAft>
              <a:buClrTx/>
              <a:buSzTx/>
              <a:buFont typeface="Arial"/>
              <a:buNone/>
              <a:tabLst/>
              <a:defRPr sz="2200" b="1" i="0" cap="all" baseline="0">
                <a:solidFill>
                  <a:schemeClr val="tx1"/>
                </a:solidFill>
                <a:latin typeface="Verdana" charset="0"/>
              </a:defRPr>
            </a:lvl1pPr>
          </a:lstStyle>
          <a:p>
            <a:pPr lvl="0"/>
            <a:r>
              <a:rPr lang="et-EE" dirty="0"/>
              <a:t>Redigeeri juhtslaidi</a:t>
            </a:r>
          </a:p>
          <a:p>
            <a:pPr lvl="0"/>
            <a:r>
              <a:rPr lang="et-EE" dirty="0"/>
              <a:t>Vajadusel kahel real</a:t>
            </a:r>
            <a:endParaRPr lang="en-US" dirty="0"/>
          </a:p>
        </p:txBody>
      </p:sp>
      <p:sp>
        <p:nvSpPr>
          <p:cNvPr id="20" name="Text Placeholder 11"/>
          <p:cNvSpPr>
            <a:spLocks noGrp="1"/>
          </p:cNvSpPr>
          <p:nvPr>
            <p:ph type="body" sz="quarter" idx="21"/>
          </p:nvPr>
        </p:nvSpPr>
        <p:spPr>
          <a:xfrm>
            <a:off x="6888164" y="5204389"/>
            <a:ext cx="4248542" cy="312175"/>
          </a:xfrm>
          <a:prstGeom prst="rect">
            <a:avLst/>
          </a:prstGeom>
        </p:spPr>
        <p:txBody>
          <a:bodyPr lIns="0" tIns="0" rIns="0" bIns="0">
            <a:normAutofit/>
          </a:bodyPr>
          <a:lstStyle>
            <a:lvl1pPr marL="228600" marR="0" indent="-228600" algn="l" defTabSz="914400" rtl="0" eaLnBrk="1" fontAlgn="auto" latinLnBrk="0" hangingPunct="1">
              <a:lnSpc>
                <a:spcPct val="100000"/>
              </a:lnSpc>
              <a:spcBef>
                <a:spcPts val="500"/>
              </a:spcBef>
              <a:spcAft>
                <a:spcPts val="0"/>
              </a:spcAft>
              <a:buClrTx/>
              <a:buSzTx/>
              <a:buFont typeface="Arial"/>
              <a:buNone/>
              <a:tabLst/>
              <a:defRPr sz="1600" baseline="0">
                <a:solidFill>
                  <a:srgbClr val="332B60"/>
                </a:solidFill>
                <a:latin typeface="Verdana" charset="0"/>
              </a:defRPr>
            </a:lvl1pPr>
          </a:lstStyle>
          <a:p>
            <a:pPr lvl="0"/>
            <a:r>
              <a:rPr lang="et-EE" dirty="0"/>
              <a:t>Redigeeri juhtslaidi tekstilaade</a:t>
            </a:r>
          </a:p>
        </p:txBody>
      </p:sp>
      <p:sp>
        <p:nvSpPr>
          <p:cNvPr id="3" name="Chart Placeholder 2"/>
          <p:cNvSpPr>
            <a:spLocks noGrp="1"/>
          </p:cNvSpPr>
          <p:nvPr>
            <p:ph type="chart" sz="quarter" idx="22"/>
          </p:nvPr>
        </p:nvSpPr>
        <p:spPr>
          <a:xfrm>
            <a:off x="2180247" y="1637322"/>
            <a:ext cx="4351338" cy="3336330"/>
          </a:xfrm>
          <a:prstGeom prst="rect">
            <a:avLst/>
          </a:prstGeom>
        </p:spPr>
        <p:txBody>
          <a:bodyPr/>
          <a:lstStyle>
            <a:lvl1pPr marL="228600" indent="-228600">
              <a:buClr>
                <a:schemeClr val="tx1"/>
              </a:buClr>
              <a:buFont typeface="Wingdings" panose="05000000000000000000" pitchFamily="2" charset="2"/>
              <a:buChar char="§"/>
              <a:defRPr sz="1800">
                <a:solidFill>
                  <a:srgbClr val="332B60"/>
                </a:solidFill>
              </a:defRPr>
            </a:lvl1pPr>
          </a:lstStyle>
          <a:p>
            <a:pPr lvl="0"/>
            <a:r>
              <a:rPr lang="et-EE" noProof="0" dirty="0"/>
              <a:t>Diagrammi lisamiseks klõpsake ikooni</a:t>
            </a:r>
            <a:endParaRPr lang="en-US" noProof="0" dirty="0"/>
          </a:p>
        </p:txBody>
      </p:sp>
      <p:sp>
        <p:nvSpPr>
          <p:cNvPr id="5" name="Chart Placeholder 4"/>
          <p:cNvSpPr>
            <a:spLocks noGrp="1"/>
          </p:cNvSpPr>
          <p:nvPr>
            <p:ph type="chart" sz="quarter" idx="23" hasCustomPrompt="1"/>
          </p:nvPr>
        </p:nvSpPr>
        <p:spPr>
          <a:xfrm>
            <a:off x="6888163" y="1637321"/>
            <a:ext cx="4248150" cy="3336331"/>
          </a:xfrm>
          <a:prstGeom prst="rect">
            <a:avLst/>
          </a:prstGeom>
        </p:spPr>
        <p:txBody>
          <a:bodyPr/>
          <a:lstStyle>
            <a:lvl1pPr marL="228600" indent="-228600">
              <a:buClr>
                <a:schemeClr val="tx1"/>
              </a:buClr>
              <a:buFont typeface="Wingdings" panose="05000000000000000000" pitchFamily="2" charset="2"/>
              <a:buChar char="§"/>
              <a:defRPr sz="1800">
                <a:solidFill>
                  <a:srgbClr val="332B60"/>
                </a:solidFill>
              </a:defRPr>
            </a:lvl1pPr>
          </a:lstStyle>
          <a:p>
            <a:pPr lvl="0"/>
            <a:r>
              <a:rPr lang="et-EE" noProof="0" dirty="0"/>
              <a:t>Diagrammi lisamiseks klõpsake ikooni</a:t>
            </a:r>
            <a:endParaRPr lang="en-US" noProof="0" dirty="0"/>
          </a:p>
        </p:txBody>
      </p:sp>
    </p:spTree>
    <p:extLst>
      <p:ext uri="{BB962C8B-B14F-4D97-AF65-F5344CB8AC3E}">
        <p14:creationId xmlns:p14="http://schemas.microsoft.com/office/powerpoint/2010/main" val="3140557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 pilti">
    <p:spTree>
      <p:nvGrpSpPr>
        <p:cNvPr id="1" name=""/>
        <p:cNvGrpSpPr/>
        <p:nvPr/>
      </p:nvGrpSpPr>
      <p:grpSpPr>
        <a:xfrm>
          <a:off x="0" y="0"/>
          <a:ext cx="0" cy="0"/>
          <a:chOff x="0" y="0"/>
          <a:chExt cx="0" cy="0"/>
        </a:xfrm>
      </p:grpSpPr>
      <p:sp>
        <p:nvSpPr>
          <p:cNvPr id="7" name="Picture Placeholder 19"/>
          <p:cNvSpPr>
            <a:spLocks noGrp="1"/>
          </p:cNvSpPr>
          <p:nvPr>
            <p:ph type="pic" sz="quarter" idx="17"/>
          </p:nvPr>
        </p:nvSpPr>
        <p:spPr>
          <a:xfrm>
            <a:off x="2171700" y="549276"/>
            <a:ext cx="5109317" cy="4967287"/>
          </a:xfrm>
          <a:prstGeom prst="rect">
            <a:avLst/>
          </a:prstGeom>
        </p:spPr>
        <p:txBody>
          <a:bodyPr/>
          <a:lstStyle>
            <a:lvl1pPr marL="228600" indent="-228600">
              <a:buClr>
                <a:schemeClr val="tx1"/>
              </a:buClr>
              <a:buFont typeface="Wingdings" panose="05000000000000000000" pitchFamily="2" charset="2"/>
              <a:buChar char="§"/>
              <a:defRPr sz="1800">
                <a:solidFill>
                  <a:srgbClr val="332B60"/>
                </a:solidFill>
              </a:defRPr>
            </a:lvl1pPr>
          </a:lstStyle>
          <a:p>
            <a:pPr lvl="0"/>
            <a:r>
              <a:rPr lang="et-EE" noProof="0" dirty="0"/>
              <a:t>Pildi lisamiseks klõpsake ikooni</a:t>
            </a:r>
            <a:endParaRPr lang="en-US" noProof="0" dirty="0"/>
          </a:p>
        </p:txBody>
      </p:sp>
      <p:sp>
        <p:nvSpPr>
          <p:cNvPr id="10" name="Picture Placeholder 19"/>
          <p:cNvSpPr>
            <a:spLocks noGrp="1"/>
          </p:cNvSpPr>
          <p:nvPr>
            <p:ph type="pic" sz="quarter" idx="19"/>
          </p:nvPr>
        </p:nvSpPr>
        <p:spPr>
          <a:xfrm>
            <a:off x="7511753" y="3459344"/>
            <a:ext cx="3624561" cy="2057219"/>
          </a:xfrm>
          <a:prstGeom prst="rect">
            <a:avLst/>
          </a:prstGeom>
        </p:spPr>
        <p:txBody>
          <a:bodyPr/>
          <a:lstStyle>
            <a:lvl1pPr marL="228600" indent="-228600">
              <a:buClr>
                <a:schemeClr val="tx1"/>
              </a:buClr>
              <a:buFont typeface="Wingdings" panose="05000000000000000000" pitchFamily="2" charset="2"/>
              <a:buChar char="§"/>
              <a:defRPr sz="1800">
                <a:solidFill>
                  <a:srgbClr val="332B60"/>
                </a:solidFill>
              </a:defRPr>
            </a:lvl1pPr>
          </a:lstStyle>
          <a:p>
            <a:pPr lvl="0"/>
            <a:r>
              <a:rPr lang="et-EE" noProof="0" dirty="0"/>
              <a:t>Pildi lisamiseks klõpsake ikooni</a:t>
            </a:r>
            <a:endParaRPr lang="en-US" noProof="0" dirty="0"/>
          </a:p>
        </p:txBody>
      </p:sp>
      <p:sp>
        <p:nvSpPr>
          <p:cNvPr id="11" name="Picture Placeholder 19"/>
          <p:cNvSpPr>
            <a:spLocks noGrp="1"/>
          </p:cNvSpPr>
          <p:nvPr>
            <p:ph type="pic" sz="quarter" idx="20"/>
          </p:nvPr>
        </p:nvSpPr>
        <p:spPr>
          <a:xfrm>
            <a:off x="7511753" y="549275"/>
            <a:ext cx="3624561" cy="2709564"/>
          </a:xfrm>
          <a:prstGeom prst="rect">
            <a:avLst/>
          </a:prstGeom>
        </p:spPr>
        <p:txBody>
          <a:bodyPr/>
          <a:lstStyle>
            <a:lvl1pPr marL="228600" indent="-228600">
              <a:buClr>
                <a:schemeClr val="tx1"/>
              </a:buClr>
              <a:buFont typeface="Wingdings" panose="05000000000000000000" pitchFamily="2" charset="2"/>
              <a:buChar char="§"/>
              <a:defRPr sz="1800">
                <a:solidFill>
                  <a:srgbClr val="332B60"/>
                </a:solidFill>
              </a:defRPr>
            </a:lvl1pPr>
          </a:lstStyle>
          <a:p>
            <a:pPr lvl="0"/>
            <a:r>
              <a:rPr lang="et-EE" noProof="0" dirty="0"/>
              <a:t>Pildi lisamiseks klõpsake ikooni</a:t>
            </a:r>
            <a:endParaRPr lang="en-US" noProof="0" dirty="0"/>
          </a:p>
        </p:txBody>
      </p:sp>
    </p:spTree>
    <p:extLst>
      <p:ext uri="{BB962C8B-B14F-4D97-AF65-F5344CB8AC3E}">
        <p14:creationId xmlns:p14="http://schemas.microsoft.com/office/powerpoint/2010/main" val="18047872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tle Placeholder 2">
            <a:extLst>
              <a:ext uri="{FF2B5EF4-FFF2-40B4-BE49-F238E27FC236}">
                <a16:creationId xmlns:a16="http://schemas.microsoft.com/office/drawing/2014/main" id="{5E0AB993-4BFC-4F9E-97E1-F2FF3173D0DF}"/>
              </a:ext>
            </a:extLst>
          </p:cNvPr>
          <p:cNvSpPr>
            <a:spLocks noGrp="1"/>
          </p:cNvSpPr>
          <p:nvPr>
            <p:ph type="title"/>
          </p:nvPr>
        </p:nvSpPr>
        <p:spPr>
          <a:xfrm>
            <a:off x="393230" y="365125"/>
            <a:ext cx="9559636" cy="956599"/>
          </a:xfrm>
          <a:prstGeom prst="rect">
            <a:avLst/>
          </a:prstGeom>
        </p:spPr>
        <p:txBody>
          <a:bodyPr vert="horz" lIns="91440" tIns="45720" rIns="91440" bIns="45720" rtlCol="0" anchor="ctr">
            <a:normAutofit/>
          </a:bodyPr>
          <a:lstStyle/>
          <a:p>
            <a:pPr lvl="0"/>
            <a:r>
              <a:rPr lang="et-EE" dirty="0"/>
              <a:t>REDIGEERI JUHTSLAIDI</a:t>
            </a:r>
            <a:br>
              <a:rPr lang="et-EE" dirty="0"/>
            </a:br>
            <a:r>
              <a:rPr lang="et-EE" dirty="0"/>
              <a:t>VAJADUSEL KAHEL REAL</a:t>
            </a:r>
            <a:endParaRPr lang="en-US" dirty="0"/>
          </a:p>
        </p:txBody>
      </p:sp>
      <p:sp>
        <p:nvSpPr>
          <p:cNvPr id="5" name="Text Placeholder 4">
            <a:extLst>
              <a:ext uri="{FF2B5EF4-FFF2-40B4-BE49-F238E27FC236}">
                <a16:creationId xmlns:a16="http://schemas.microsoft.com/office/drawing/2014/main" id="{76043F4D-4C1B-412C-914B-5B86DDA7F615}"/>
              </a:ext>
            </a:extLst>
          </p:cNvPr>
          <p:cNvSpPr>
            <a:spLocks noGrp="1"/>
          </p:cNvSpPr>
          <p:nvPr>
            <p:ph type="body" idx="1"/>
          </p:nvPr>
        </p:nvSpPr>
        <p:spPr>
          <a:xfrm>
            <a:off x="2171700" y="1628775"/>
            <a:ext cx="9182100" cy="3981794"/>
          </a:xfrm>
          <a:prstGeom prst="rect">
            <a:avLst/>
          </a:prstGeom>
        </p:spPr>
        <p:txBody>
          <a:bodyPr vert="horz" lIns="91440" tIns="45720" rIns="91440" bIns="45720" rtlCol="0">
            <a:normAutofit/>
          </a:bodyPr>
          <a:lstStyle/>
          <a:p>
            <a:pPr>
              <a:buClr>
                <a:srgbClr val="E4067E"/>
              </a:buClr>
            </a:pPr>
            <a:r>
              <a:rPr lang="en-US" altLang="en-US" sz="1800" dirty="0" err="1">
                <a:solidFill>
                  <a:srgbClr val="332B60"/>
                </a:solidFill>
                <a:latin typeface="+mn-lt"/>
              </a:rPr>
              <a:t>Vivamus</a:t>
            </a:r>
            <a:r>
              <a:rPr lang="en-US" altLang="en-US" sz="1800" dirty="0">
                <a:solidFill>
                  <a:srgbClr val="332B60"/>
                </a:solidFill>
                <a:latin typeface="+mn-lt"/>
              </a:rPr>
              <a:t> </a:t>
            </a:r>
            <a:r>
              <a:rPr lang="en-US" altLang="en-US" sz="1800" dirty="0" err="1">
                <a:solidFill>
                  <a:srgbClr val="332B60"/>
                </a:solidFill>
                <a:latin typeface="+mn-lt"/>
              </a:rPr>
              <a:t>hendrerit</a:t>
            </a:r>
            <a:r>
              <a:rPr lang="en-US" altLang="en-US" sz="1800" dirty="0">
                <a:solidFill>
                  <a:srgbClr val="332B60"/>
                </a:solidFill>
                <a:latin typeface="+mn-lt"/>
              </a:rPr>
              <a:t>. </a:t>
            </a:r>
            <a:r>
              <a:rPr lang="en-US" altLang="en-US" sz="1800" dirty="0" err="1">
                <a:solidFill>
                  <a:srgbClr val="332B60"/>
                </a:solidFill>
                <a:latin typeface="+mn-lt"/>
              </a:rPr>
              <a:t>Proin</a:t>
            </a:r>
            <a:r>
              <a:rPr lang="en-US" altLang="en-US" sz="1800" dirty="0">
                <a:solidFill>
                  <a:srgbClr val="332B60"/>
                </a:solidFill>
                <a:latin typeface="+mn-lt"/>
              </a:rPr>
              <a:t> </a:t>
            </a:r>
            <a:r>
              <a:rPr lang="en-US" altLang="en-US" sz="1800" dirty="0" err="1">
                <a:solidFill>
                  <a:srgbClr val="332B60"/>
                </a:solidFill>
                <a:latin typeface="+mn-lt"/>
              </a:rPr>
              <a:t>dapibus</a:t>
            </a:r>
            <a:r>
              <a:rPr lang="en-US" altLang="en-US" sz="1800" dirty="0">
                <a:solidFill>
                  <a:srgbClr val="332B60"/>
                </a:solidFill>
                <a:latin typeface="+mn-lt"/>
              </a:rPr>
              <a:t>. </a:t>
            </a:r>
            <a:r>
              <a:rPr lang="en-US" altLang="en-US" sz="1800" dirty="0" err="1">
                <a:solidFill>
                  <a:srgbClr val="332B60"/>
                </a:solidFill>
                <a:latin typeface="+mn-lt"/>
              </a:rPr>
              <a:t>Praesent</a:t>
            </a:r>
            <a:r>
              <a:rPr lang="en-US" altLang="en-US" sz="1800" dirty="0">
                <a:solidFill>
                  <a:srgbClr val="332B60"/>
                </a:solidFill>
                <a:latin typeface="+mn-lt"/>
              </a:rPr>
              <a:t> </a:t>
            </a:r>
            <a:r>
              <a:rPr lang="en-US" altLang="en-US" sz="1800" dirty="0" err="1">
                <a:solidFill>
                  <a:srgbClr val="332B60"/>
                </a:solidFill>
                <a:latin typeface="+mn-lt"/>
              </a:rPr>
              <a:t>ultrice</a:t>
            </a:r>
            <a:r>
              <a:rPr lang="en-US" altLang="en-US" sz="1800" dirty="0">
                <a:solidFill>
                  <a:srgbClr val="332B60"/>
                </a:solidFill>
                <a:latin typeface="+mn-lt"/>
              </a:rPr>
              <a:t> </a:t>
            </a:r>
            <a:r>
              <a:rPr lang="en-US" altLang="en-US" sz="1800" dirty="0" err="1">
                <a:solidFill>
                  <a:srgbClr val="332B60"/>
                </a:solidFill>
                <a:latin typeface="+mn-lt"/>
              </a:rPr>
              <a:t>ces</a:t>
            </a:r>
            <a:r>
              <a:rPr lang="en-US" altLang="en-US" sz="1800" dirty="0">
                <a:solidFill>
                  <a:srgbClr val="332B60"/>
                </a:solidFill>
                <a:latin typeface="+mn-lt"/>
              </a:rPr>
              <a:t> </a:t>
            </a:r>
            <a:r>
              <a:rPr lang="en-US" altLang="en-US" sz="1800" dirty="0" err="1">
                <a:solidFill>
                  <a:srgbClr val="332B60"/>
                </a:solidFill>
                <a:latin typeface="+mn-lt"/>
              </a:rPr>
              <a:t>nulla</a:t>
            </a:r>
            <a:r>
              <a:rPr lang="en-US" altLang="en-US" sz="1800" dirty="0">
                <a:solidFill>
                  <a:srgbClr val="332B60"/>
                </a:solidFill>
                <a:latin typeface="+mn-lt"/>
              </a:rPr>
              <a:t> sit </a:t>
            </a:r>
            <a:r>
              <a:rPr lang="en-US" altLang="en-US" sz="1800" dirty="0" err="1">
                <a:solidFill>
                  <a:srgbClr val="332B60"/>
                </a:solidFill>
                <a:latin typeface="+mn-lt"/>
              </a:rPr>
              <a:t>amet</a:t>
            </a:r>
            <a:r>
              <a:rPr lang="en-US" altLang="en-US" sz="1800" dirty="0">
                <a:solidFill>
                  <a:srgbClr val="332B60"/>
                </a:solidFill>
                <a:latin typeface="+mn-lt"/>
              </a:rPr>
              <a:t> </a:t>
            </a:r>
            <a:r>
              <a:rPr lang="en-US" altLang="en-US" sz="1800" dirty="0" err="1">
                <a:solidFill>
                  <a:srgbClr val="332B60"/>
                </a:solidFill>
                <a:latin typeface="+mn-lt"/>
              </a:rPr>
              <a:t>lacus</a:t>
            </a:r>
            <a:r>
              <a:rPr lang="en-US" altLang="en-US" sz="1800" dirty="0">
                <a:solidFill>
                  <a:srgbClr val="332B60"/>
                </a:solidFill>
                <a:latin typeface="+mn-lt"/>
              </a:rPr>
              <a:t>.</a:t>
            </a:r>
          </a:p>
          <a:p>
            <a:pPr lvl="1">
              <a:buClr>
                <a:srgbClr val="E4067E"/>
              </a:buClr>
              <a:buFont typeface="Wingdings" panose="05000000000000000000" pitchFamily="2" charset="2"/>
              <a:buChar char="§"/>
            </a:pPr>
            <a:r>
              <a:rPr lang="en-US" altLang="en-US" sz="1800" dirty="0" err="1">
                <a:solidFill>
                  <a:srgbClr val="332B60"/>
                </a:solidFill>
              </a:rPr>
              <a:t>Ut</a:t>
            </a:r>
            <a:r>
              <a:rPr lang="en-US" altLang="en-US" sz="1800" dirty="0">
                <a:solidFill>
                  <a:srgbClr val="332B60"/>
                </a:solidFill>
              </a:rPr>
              <a:t> vitae </a:t>
            </a:r>
            <a:r>
              <a:rPr lang="en-US" altLang="en-US" sz="1800" dirty="0" err="1">
                <a:solidFill>
                  <a:srgbClr val="332B60"/>
                </a:solidFill>
              </a:rPr>
              <a:t>nunc</a:t>
            </a:r>
            <a:r>
              <a:rPr lang="en-US" altLang="en-US" sz="1800" dirty="0">
                <a:solidFill>
                  <a:srgbClr val="332B60"/>
                </a:solidFill>
              </a:rPr>
              <a:t> non </a:t>
            </a:r>
            <a:r>
              <a:rPr lang="en-US" altLang="en-US" sz="1800" dirty="0" err="1">
                <a:solidFill>
                  <a:srgbClr val="332B60"/>
                </a:solidFill>
              </a:rPr>
              <a:t>pede</a:t>
            </a:r>
            <a:r>
              <a:rPr lang="en-US" altLang="en-US" sz="1800" dirty="0">
                <a:solidFill>
                  <a:srgbClr val="332B60"/>
                </a:solidFill>
              </a:rPr>
              <a:t> </a:t>
            </a:r>
            <a:r>
              <a:rPr lang="en-US" altLang="en-US" sz="1800" dirty="0" err="1">
                <a:solidFill>
                  <a:srgbClr val="332B60"/>
                </a:solidFill>
              </a:rPr>
              <a:t>tristique</a:t>
            </a:r>
            <a:r>
              <a:rPr lang="en-US" altLang="en-US" sz="1800" dirty="0">
                <a:solidFill>
                  <a:srgbClr val="332B60"/>
                </a:solidFill>
              </a:rPr>
              <a:t> </a:t>
            </a:r>
            <a:r>
              <a:rPr lang="en-US" altLang="en-US" sz="1800" dirty="0" err="1">
                <a:solidFill>
                  <a:srgbClr val="332B60"/>
                </a:solidFill>
              </a:rPr>
              <a:t>sagittis</a:t>
            </a:r>
            <a:r>
              <a:rPr lang="en-US" altLang="en-US" sz="1800" dirty="0">
                <a:solidFill>
                  <a:srgbClr val="332B60"/>
                </a:solidFill>
              </a:rPr>
              <a:t>. </a:t>
            </a:r>
            <a:r>
              <a:rPr lang="en-US" altLang="en-US" sz="1800" dirty="0" err="1">
                <a:solidFill>
                  <a:srgbClr val="332B60"/>
                </a:solidFill>
              </a:rPr>
              <a:t>Aliquam</a:t>
            </a:r>
            <a:r>
              <a:rPr lang="en-US" altLang="en-US" sz="1800" dirty="0">
                <a:solidFill>
                  <a:srgbClr val="332B60"/>
                </a:solidFill>
              </a:rPr>
              <a:t> </a:t>
            </a:r>
            <a:r>
              <a:rPr lang="en-US" altLang="en-US" sz="1800" dirty="0" err="1">
                <a:solidFill>
                  <a:srgbClr val="332B60"/>
                </a:solidFill>
              </a:rPr>
              <a:t>imperdiet</a:t>
            </a:r>
            <a:r>
              <a:rPr lang="en-US" altLang="en-US" sz="1800" dirty="0">
                <a:solidFill>
                  <a:srgbClr val="332B60"/>
                </a:solidFill>
              </a:rPr>
              <a:t> </a:t>
            </a:r>
            <a:r>
              <a:rPr lang="en-US" altLang="en-US" sz="1800" dirty="0" err="1">
                <a:solidFill>
                  <a:srgbClr val="332B60"/>
                </a:solidFill>
              </a:rPr>
              <a:t>elit</a:t>
            </a:r>
            <a:r>
              <a:rPr lang="en-US" altLang="en-US" sz="1800" dirty="0">
                <a:solidFill>
                  <a:srgbClr val="332B60"/>
                </a:solidFill>
              </a:rPr>
              <a:t> </a:t>
            </a:r>
            <a:r>
              <a:rPr lang="en-US" altLang="en-US" sz="1800" dirty="0" err="1">
                <a:solidFill>
                  <a:srgbClr val="332B60"/>
                </a:solidFill>
              </a:rPr>
              <a:t>vel</a:t>
            </a:r>
            <a:r>
              <a:rPr lang="en-US" altLang="en-US" sz="1800" dirty="0">
                <a:solidFill>
                  <a:srgbClr val="332B60"/>
                </a:solidFill>
              </a:rPr>
              <a:t> </a:t>
            </a:r>
            <a:r>
              <a:rPr lang="en-US" altLang="en-US" sz="1800" dirty="0" err="1">
                <a:solidFill>
                  <a:srgbClr val="332B60"/>
                </a:solidFill>
              </a:rPr>
              <a:t>justo</a:t>
            </a:r>
            <a:r>
              <a:rPr lang="en-US" altLang="en-US" sz="1800" dirty="0">
                <a:solidFill>
                  <a:srgbClr val="332B60"/>
                </a:solidFill>
              </a:rPr>
              <a:t>. </a:t>
            </a:r>
          </a:p>
          <a:p>
            <a:pPr lvl="2">
              <a:buClr>
                <a:srgbClr val="E4067E"/>
              </a:buClr>
              <a:buFont typeface="Wingdings" panose="05000000000000000000" pitchFamily="2" charset="2"/>
              <a:buChar char="§"/>
            </a:pPr>
            <a:r>
              <a:rPr lang="en-US" altLang="en-US" sz="1800" dirty="0" err="1">
                <a:solidFill>
                  <a:srgbClr val="332B60"/>
                </a:solidFill>
              </a:rPr>
              <a:t>Quisque</a:t>
            </a:r>
            <a:r>
              <a:rPr lang="en-US" altLang="en-US" sz="1800" dirty="0">
                <a:solidFill>
                  <a:srgbClr val="332B60"/>
                </a:solidFill>
              </a:rPr>
              <a:t> </a:t>
            </a:r>
            <a:r>
              <a:rPr lang="en-US" altLang="en-US" sz="1800" dirty="0" err="1">
                <a:solidFill>
                  <a:srgbClr val="332B60"/>
                </a:solidFill>
              </a:rPr>
              <a:t>porttitor</a:t>
            </a:r>
            <a:r>
              <a:rPr lang="en-US" altLang="en-US" sz="1800" dirty="0">
                <a:solidFill>
                  <a:srgbClr val="332B60"/>
                </a:solidFill>
              </a:rPr>
              <a:t> </a:t>
            </a:r>
            <a:r>
              <a:rPr lang="en-US" altLang="en-US" sz="1800" dirty="0" err="1">
                <a:solidFill>
                  <a:srgbClr val="332B60"/>
                </a:solidFill>
              </a:rPr>
              <a:t>imperiandiet</a:t>
            </a:r>
            <a:r>
              <a:rPr lang="en-US" altLang="en-US" sz="1800" dirty="0">
                <a:solidFill>
                  <a:srgbClr val="332B60"/>
                </a:solidFill>
              </a:rPr>
              <a:t> qua.</a:t>
            </a:r>
          </a:p>
          <a:p>
            <a:pPr lvl="3">
              <a:buClr>
                <a:srgbClr val="E4067E"/>
              </a:buClr>
              <a:buFont typeface="Wingdings" panose="05000000000000000000" pitchFamily="2" charset="2"/>
              <a:buChar char="§"/>
            </a:pPr>
            <a:r>
              <a:rPr lang="en-US" altLang="en-US" dirty="0" err="1">
                <a:solidFill>
                  <a:srgbClr val="332B60"/>
                </a:solidFill>
              </a:rPr>
              <a:t>Phasellus</a:t>
            </a:r>
            <a:r>
              <a:rPr lang="en-US" altLang="en-US" dirty="0">
                <a:solidFill>
                  <a:srgbClr val="332B60"/>
                </a:solidFill>
              </a:rPr>
              <a:t> </a:t>
            </a:r>
            <a:r>
              <a:rPr lang="en-US" altLang="en-US" dirty="0" err="1">
                <a:solidFill>
                  <a:srgbClr val="332B60"/>
                </a:solidFill>
              </a:rPr>
              <a:t>vel</a:t>
            </a:r>
            <a:r>
              <a:rPr lang="en-US" altLang="en-US" dirty="0">
                <a:solidFill>
                  <a:srgbClr val="332B60"/>
                </a:solidFill>
              </a:rPr>
              <a:t> </a:t>
            </a:r>
            <a:r>
              <a:rPr lang="en-US" altLang="en-US" dirty="0" err="1">
                <a:solidFill>
                  <a:srgbClr val="332B60"/>
                </a:solidFill>
              </a:rPr>
              <a:t>lectus</a:t>
            </a:r>
            <a:r>
              <a:rPr lang="en-US" altLang="en-US" dirty="0">
                <a:solidFill>
                  <a:srgbClr val="332B60"/>
                </a:solidFill>
              </a:rPr>
              <a:t> at </a:t>
            </a:r>
            <a:r>
              <a:rPr lang="en-US" altLang="en-US" dirty="0" err="1">
                <a:solidFill>
                  <a:srgbClr val="332B60"/>
                </a:solidFill>
              </a:rPr>
              <a:t>orci</a:t>
            </a:r>
            <a:r>
              <a:rPr lang="en-US" altLang="en-US" dirty="0">
                <a:solidFill>
                  <a:srgbClr val="332B60"/>
                </a:solidFill>
              </a:rPr>
              <a:t> </a:t>
            </a:r>
            <a:r>
              <a:rPr lang="en-US" altLang="en-US" dirty="0" err="1">
                <a:solidFill>
                  <a:srgbClr val="332B60"/>
                </a:solidFill>
              </a:rPr>
              <a:t>ornare</a:t>
            </a:r>
            <a:r>
              <a:rPr lang="en-US" altLang="en-US" dirty="0">
                <a:solidFill>
                  <a:srgbClr val="332B60"/>
                </a:solidFill>
              </a:rPr>
              <a:t> </a:t>
            </a:r>
            <a:r>
              <a:rPr lang="en-US" altLang="en-US" dirty="0" err="1">
                <a:solidFill>
                  <a:srgbClr val="332B60"/>
                </a:solidFill>
              </a:rPr>
              <a:t>ultrices</a:t>
            </a:r>
            <a:r>
              <a:rPr lang="en-US" altLang="en-US" dirty="0">
                <a:solidFill>
                  <a:srgbClr val="332B60"/>
                </a:solidFill>
              </a:rPr>
              <a:t>. Viva </a:t>
            </a:r>
            <a:r>
              <a:rPr lang="en-US" altLang="en-US" dirty="0" err="1">
                <a:solidFill>
                  <a:srgbClr val="332B60"/>
                </a:solidFill>
              </a:rPr>
              <a:t>etmus</a:t>
            </a:r>
            <a:r>
              <a:rPr lang="en-US" altLang="en-US" dirty="0">
                <a:solidFill>
                  <a:srgbClr val="332B60"/>
                </a:solidFill>
              </a:rPr>
              <a:t> </a:t>
            </a:r>
            <a:r>
              <a:rPr lang="en-US" altLang="en-US" dirty="0" err="1">
                <a:solidFill>
                  <a:srgbClr val="332B60"/>
                </a:solidFill>
              </a:rPr>
              <a:t>justo</a:t>
            </a:r>
            <a:r>
              <a:rPr lang="en-US" altLang="en-US" dirty="0">
                <a:solidFill>
                  <a:srgbClr val="332B60"/>
                </a:solidFill>
              </a:rPr>
              <a:t> </a:t>
            </a:r>
            <a:r>
              <a:rPr lang="en-US" altLang="en-US" dirty="0" err="1">
                <a:solidFill>
                  <a:srgbClr val="332B60"/>
                </a:solidFill>
              </a:rPr>
              <a:t>est</a:t>
            </a:r>
            <a:r>
              <a:rPr lang="en-US" altLang="en-US" dirty="0">
                <a:solidFill>
                  <a:srgbClr val="332B60"/>
                </a:solidFill>
              </a:rPr>
              <a:t>, </a:t>
            </a:r>
            <a:r>
              <a:rPr lang="en-US" altLang="en-US" dirty="0" err="1">
                <a:solidFill>
                  <a:srgbClr val="332B60"/>
                </a:solidFill>
              </a:rPr>
              <a:t>vulputate</a:t>
            </a:r>
            <a:r>
              <a:rPr lang="en-US" altLang="en-US" dirty="0">
                <a:solidFill>
                  <a:srgbClr val="332B60"/>
                </a:solidFill>
              </a:rPr>
              <a:t> </a:t>
            </a:r>
            <a:r>
              <a:rPr lang="en-US" altLang="en-US" dirty="0" err="1">
                <a:solidFill>
                  <a:srgbClr val="332B60"/>
                </a:solidFill>
              </a:rPr>
              <a:t>eu</a:t>
            </a:r>
            <a:r>
              <a:rPr lang="et-EE" altLang="en-US" dirty="0">
                <a:solidFill>
                  <a:srgbClr val="332B60"/>
                </a:solidFill>
              </a:rPr>
              <a:t>.</a:t>
            </a:r>
          </a:p>
          <a:p>
            <a:pPr lvl="4">
              <a:buClr>
                <a:srgbClr val="E4067E"/>
              </a:buClr>
              <a:buFont typeface="Wingdings" panose="05000000000000000000" pitchFamily="2" charset="2"/>
              <a:buChar char="§"/>
            </a:pPr>
            <a:r>
              <a:rPr lang="en-US" altLang="en-US" dirty="0" err="1">
                <a:solidFill>
                  <a:srgbClr val="332B60"/>
                </a:solidFill>
              </a:rPr>
              <a:t>Phasellus</a:t>
            </a:r>
            <a:r>
              <a:rPr lang="en-US" altLang="en-US" dirty="0">
                <a:solidFill>
                  <a:srgbClr val="332B60"/>
                </a:solidFill>
              </a:rPr>
              <a:t> </a:t>
            </a:r>
            <a:r>
              <a:rPr lang="en-US" altLang="en-US" dirty="0" err="1">
                <a:solidFill>
                  <a:srgbClr val="332B60"/>
                </a:solidFill>
              </a:rPr>
              <a:t>vel</a:t>
            </a:r>
            <a:r>
              <a:rPr lang="en-US" altLang="en-US" dirty="0">
                <a:solidFill>
                  <a:srgbClr val="332B60"/>
                </a:solidFill>
              </a:rPr>
              <a:t> </a:t>
            </a:r>
            <a:r>
              <a:rPr lang="en-US" altLang="en-US" dirty="0" err="1">
                <a:solidFill>
                  <a:srgbClr val="332B60"/>
                </a:solidFill>
              </a:rPr>
              <a:t>lectus</a:t>
            </a:r>
            <a:r>
              <a:rPr lang="en-US" altLang="en-US" dirty="0">
                <a:solidFill>
                  <a:srgbClr val="332B60"/>
                </a:solidFill>
              </a:rPr>
              <a:t> at </a:t>
            </a:r>
            <a:r>
              <a:rPr lang="en-US" altLang="en-US" dirty="0" err="1">
                <a:solidFill>
                  <a:srgbClr val="332B60"/>
                </a:solidFill>
              </a:rPr>
              <a:t>orci</a:t>
            </a:r>
            <a:r>
              <a:rPr lang="en-US" altLang="en-US" dirty="0">
                <a:solidFill>
                  <a:srgbClr val="332B60"/>
                </a:solidFill>
              </a:rPr>
              <a:t> </a:t>
            </a:r>
            <a:r>
              <a:rPr lang="en-US" altLang="en-US" dirty="0" err="1">
                <a:solidFill>
                  <a:srgbClr val="332B60"/>
                </a:solidFill>
              </a:rPr>
              <a:t>ornare</a:t>
            </a:r>
            <a:r>
              <a:rPr lang="en-US" altLang="en-US" dirty="0">
                <a:solidFill>
                  <a:srgbClr val="332B60"/>
                </a:solidFill>
              </a:rPr>
              <a:t> </a:t>
            </a:r>
            <a:r>
              <a:rPr lang="en-US" altLang="en-US" dirty="0" err="1">
                <a:solidFill>
                  <a:srgbClr val="332B60"/>
                </a:solidFill>
              </a:rPr>
              <a:t>ultrices</a:t>
            </a:r>
            <a:r>
              <a:rPr lang="en-US" altLang="en-US" dirty="0">
                <a:solidFill>
                  <a:srgbClr val="332B60"/>
                </a:solidFill>
              </a:rPr>
              <a:t>. Viva </a:t>
            </a:r>
            <a:r>
              <a:rPr lang="en-US" altLang="en-US" dirty="0" err="1">
                <a:solidFill>
                  <a:srgbClr val="332B60"/>
                </a:solidFill>
              </a:rPr>
              <a:t>etmus</a:t>
            </a:r>
            <a:r>
              <a:rPr lang="en-US" altLang="en-US" dirty="0">
                <a:solidFill>
                  <a:srgbClr val="332B60"/>
                </a:solidFill>
              </a:rPr>
              <a:t> </a:t>
            </a:r>
            <a:r>
              <a:rPr lang="en-US" altLang="en-US" dirty="0" err="1">
                <a:solidFill>
                  <a:srgbClr val="332B60"/>
                </a:solidFill>
              </a:rPr>
              <a:t>justo</a:t>
            </a:r>
            <a:r>
              <a:rPr lang="en-US" altLang="en-US" dirty="0">
                <a:solidFill>
                  <a:srgbClr val="332B60"/>
                </a:solidFill>
              </a:rPr>
              <a:t> </a:t>
            </a:r>
            <a:r>
              <a:rPr lang="en-US" altLang="en-US" dirty="0" err="1">
                <a:solidFill>
                  <a:srgbClr val="332B60"/>
                </a:solidFill>
              </a:rPr>
              <a:t>est</a:t>
            </a:r>
            <a:r>
              <a:rPr lang="en-US" altLang="en-US" dirty="0">
                <a:solidFill>
                  <a:srgbClr val="332B60"/>
                </a:solidFill>
              </a:rPr>
              <a:t>, </a:t>
            </a:r>
            <a:r>
              <a:rPr lang="en-US" altLang="en-US" dirty="0" err="1">
                <a:solidFill>
                  <a:srgbClr val="332B60"/>
                </a:solidFill>
              </a:rPr>
              <a:t>vulputate</a:t>
            </a:r>
            <a:r>
              <a:rPr lang="en-US" altLang="en-US" dirty="0">
                <a:solidFill>
                  <a:srgbClr val="332B60"/>
                </a:solidFill>
              </a:rPr>
              <a:t> </a:t>
            </a:r>
            <a:r>
              <a:rPr lang="en-US" altLang="en-US" dirty="0" err="1">
                <a:solidFill>
                  <a:srgbClr val="332B60"/>
                </a:solidFill>
              </a:rPr>
              <a:t>eu</a:t>
            </a:r>
            <a:r>
              <a:rPr lang="et-EE" altLang="en-US" dirty="0">
                <a:solidFill>
                  <a:srgbClr val="332B60"/>
                </a:solidFill>
              </a:rPr>
              <a:t>.</a:t>
            </a:r>
          </a:p>
          <a:p>
            <a:pPr lvl="5">
              <a:buClr>
                <a:srgbClr val="E4067E"/>
              </a:buClr>
              <a:buFont typeface="Wingdings" panose="05000000000000000000" pitchFamily="2" charset="2"/>
              <a:buChar char="§"/>
            </a:pPr>
            <a:r>
              <a:rPr lang="en-US" altLang="en-US" dirty="0" err="1">
                <a:solidFill>
                  <a:srgbClr val="332B60"/>
                </a:solidFill>
              </a:rPr>
              <a:t>Phasellus</a:t>
            </a:r>
            <a:r>
              <a:rPr lang="en-US" altLang="en-US" dirty="0">
                <a:solidFill>
                  <a:srgbClr val="332B60"/>
                </a:solidFill>
              </a:rPr>
              <a:t> </a:t>
            </a:r>
            <a:r>
              <a:rPr lang="en-US" altLang="en-US" dirty="0" err="1">
                <a:solidFill>
                  <a:srgbClr val="332B60"/>
                </a:solidFill>
              </a:rPr>
              <a:t>vel</a:t>
            </a:r>
            <a:r>
              <a:rPr lang="en-US" altLang="en-US" dirty="0">
                <a:solidFill>
                  <a:srgbClr val="332B60"/>
                </a:solidFill>
              </a:rPr>
              <a:t> </a:t>
            </a:r>
            <a:r>
              <a:rPr lang="en-US" altLang="en-US" dirty="0" err="1">
                <a:solidFill>
                  <a:srgbClr val="332B60"/>
                </a:solidFill>
              </a:rPr>
              <a:t>lectus</a:t>
            </a:r>
            <a:r>
              <a:rPr lang="en-US" altLang="en-US" dirty="0">
                <a:solidFill>
                  <a:srgbClr val="332B60"/>
                </a:solidFill>
              </a:rPr>
              <a:t> at </a:t>
            </a:r>
            <a:r>
              <a:rPr lang="en-US" altLang="en-US" dirty="0" err="1">
                <a:solidFill>
                  <a:srgbClr val="332B60"/>
                </a:solidFill>
              </a:rPr>
              <a:t>orci</a:t>
            </a:r>
            <a:r>
              <a:rPr lang="en-US" altLang="en-US" dirty="0">
                <a:solidFill>
                  <a:srgbClr val="332B60"/>
                </a:solidFill>
              </a:rPr>
              <a:t> </a:t>
            </a:r>
            <a:r>
              <a:rPr lang="en-US" altLang="en-US" dirty="0" err="1">
                <a:solidFill>
                  <a:srgbClr val="332B60"/>
                </a:solidFill>
              </a:rPr>
              <a:t>ornare</a:t>
            </a:r>
            <a:r>
              <a:rPr lang="en-US" altLang="en-US" dirty="0">
                <a:solidFill>
                  <a:srgbClr val="332B60"/>
                </a:solidFill>
              </a:rPr>
              <a:t> </a:t>
            </a:r>
            <a:r>
              <a:rPr lang="en-US" altLang="en-US" dirty="0" err="1">
                <a:solidFill>
                  <a:srgbClr val="332B60"/>
                </a:solidFill>
              </a:rPr>
              <a:t>ultrices</a:t>
            </a:r>
            <a:r>
              <a:rPr lang="en-US" altLang="en-US" dirty="0">
                <a:solidFill>
                  <a:srgbClr val="332B60"/>
                </a:solidFill>
              </a:rPr>
              <a:t>. Viva </a:t>
            </a:r>
            <a:r>
              <a:rPr lang="en-US" altLang="en-US" dirty="0" err="1">
                <a:solidFill>
                  <a:srgbClr val="332B60"/>
                </a:solidFill>
              </a:rPr>
              <a:t>etmus</a:t>
            </a:r>
            <a:r>
              <a:rPr lang="en-US" altLang="en-US" dirty="0">
                <a:solidFill>
                  <a:srgbClr val="332B60"/>
                </a:solidFill>
              </a:rPr>
              <a:t> </a:t>
            </a:r>
            <a:r>
              <a:rPr lang="en-US" altLang="en-US" dirty="0" err="1">
                <a:solidFill>
                  <a:srgbClr val="332B60"/>
                </a:solidFill>
              </a:rPr>
              <a:t>justo</a:t>
            </a:r>
            <a:r>
              <a:rPr lang="en-US" altLang="en-US" dirty="0">
                <a:solidFill>
                  <a:srgbClr val="332B60"/>
                </a:solidFill>
              </a:rPr>
              <a:t> </a:t>
            </a:r>
            <a:r>
              <a:rPr lang="en-US" altLang="en-US" dirty="0" err="1">
                <a:solidFill>
                  <a:srgbClr val="332B60"/>
                </a:solidFill>
              </a:rPr>
              <a:t>est</a:t>
            </a:r>
            <a:r>
              <a:rPr lang="en-US" altLang="en-US" dirty="0">
                <a:solidFill>
                  <a:srgbClr val="332B60"/>
                </a:solidFill>
              </a:rPr>
              <a:t>, </a:t>
            </a:r>
            <a:r>
              <a:rPr lang="en-US" altLang="en-US" dirty="0" err="1">
                <a:solidFill>
                  <a:srgbClr val="332B60"/>
                </a:solidFill>
              </a:rPr>
              <a:t>vulputate</a:t>
            </a:r>
            <a:r>
              <a:rPr lang="en-US" altLang="en-US" dirty="0">
                <a:solidFill>
                  <a:srgbClr val="332B60"/>
                </a:solidFill>
              </a:rPr>
              <a:t> </a:t>
            </a:r>
            <a:r>
              <a:rPr lang="en-US" altLang="en-US" dirty="0" err="1">
                <a:solidFill>
                  <a:srgbClr val="332B60"/>
                </a:solidFill>
              </a:rPr>
              <a:t>eu</a:t>
            </a:r>
            <a:r>
              <a:rPr lang="et-EE" altLang="en-US" dirty="0">
                <a:solidFill>
                  <a:srgbClr val="332B60"/>
                </a:solidFill>
              </a:rPr>
              <a:t>.</a:t>
            </a:r>
            <a:endParaRPr lang="en-US" altLang="en-US" dirty="0">
              <a:solidFill>
                <a:srgbClr val="332B60"/>
              </a:solidFill>
            </a:endParaRPr>
          </a:p>
        </p:txBody>
      </p:sp>
      <p:pic>
        <p:nvPicPr>
          <p:cNvPr id="7" name="Pilt 6">
            <a:extLst>
              <a:ext uri="{FF2B5EF4-FFF2-40B4-BE49-F238E27FC236}">
                <a16:creationId xmlns:a16="http://schemas.microsoft.com/office/drawing/2014/main" id="{39BEFD66-EEC7-44C9-9C27-46571E456FCA}"/>
              </a:ext>
            </a:extLst>
          </p:cNvPr>
          <p:cNvPicPr>
            <a:picLocks noChangeAspect="1"/>
          </p:cNvPicPr>
          <p:nvPr userDrawn="1"/>
        </p:nvPicPr>
        <p:blipFill>
          <a:blip r:embed="rId19" cstate="screen">
            <a:extLst>
              <a:ext uri="{28A0092B-C50C-407E-A947-70E740481C1C}">
                <a14:useLocalDpi xmlns:a14="http://schemas.microsoft.com/office/drawing/2010/main"/>
              </a:ext>
            </a:extLst>
          </a:blip>
          <a:stretch>
            <a:fillRect/>
          </a:stretch>
        </p:blipFill>
        <p:spPr>
          <a:xfrm>
            <a:off x="10511330" y="6082808"/>
            <a:ext cx="871671" cy="262429"/>
          </a:xfrm>
          <a:prstGeom prst="rect">
            <a:avLst/>
          </a:prstGeom>
        </p:spPr>
      </p:pic>
      <p:pic>
        <p:nvPicPr>
          <p:cNvPr id="8" name="Pilt 7">
            <a:extLst>
              <a:ext uri="{FF2B5EF4-FFF2-40B4-BE49-F238E27FC236}">
                <a16:creationId xmlns:a16="http://schemas.microsoft.com/office/drawing/2014/main" id="{93D8AFE5-4E87-4F48-9616-75F03EAFE055}"/>
              </a:ext>
            </a:extLst>
          </p:cNvPr>
          <p:cNvPicPr>
            <a:picLocks noChangeAspect="1"/>
          </p:cNvPicPr>
          <p:nvPr userDrawn="1"/>
        </p:nvPicPr>
        <p:blipFill rotWithShape="1">
          <a:blip r:embed="rId20"/>
          <a:srcRect r="61689"/>
          <a:stretch/>
        </p:blipFill>
        <p:spPr>
          <a:xfrm>
            <a:off x="479426" y="5768975"/>
            <a:ext cx="1144276" cy="585168"/>
          </a:xfrm>
          <a:prstGeom prst="rect">
            <a:avLst/>
          </a:prstGeom>
        </p:spPr>
      </p:pic>
    </p:spTree>
  </p:cSld>
  <p:clrMap bg1="lt1" tx1="dk1" bg2="lt2" tx2="dk2" accent1="accent1" accent2="accent2" accent3="accent3" accent4="accent4" accent5="accent5" accent6="accent6" hlink="hlink" folHlink="folHlink"/>
  <p:sldLayoutIdLst>
    <p:sldLayoutId id="2147483918" r:id="rId1"/>
    <p:sldLayoutId id="2147483909" r:id="rId2"/>
    <p:sldLayoutId id="2147483921" r:id="rId3"/>
    <p:sldLayoutId id="2147483910" r:id="rId4"/>
    <p:sldLayoutId id="2147483911" r:id="rId5"/>
    <p:sldLayoutId id="2147483912" r:id="rId6"/>
    <p:sldLayoutId id="2147483913" r:id="rId7"/>
    <p:sldLayoutId id="2147483914" r:id="rId8"/>
    <p:sldLayoutId id="2147483915" r:id="rId9"/>
    <p:sldLayoutId id="2147483916" r:id="rId10"/>
    <p:sldLayoutId id="2147483917" r:id="rId11"/>
    <p:sldLayoutId id="2147483919" r:id="rId12"/>
    <p:sldLayoutId id="2147483922" r:id="rId13"/>
    <p:sldLayoutId id="2147483923" r:id="rId14"/>
    <p:sldLayoutId id="2147483920" r:id="rId15"/>
    <p:sldLayoutId id="2147483924" r:id="rId16"/>
    <p:sldLayoutId id="2147483925" r:id="rId17"/>
  </p:sldLayoutIdLst>
  <p:hf hdr="0"/>
  <p:txStyles>
    <p:titleStyle>
      <a:lvl1pPr algn="l" rtl="0" eaLnBrk="1" fontAlgn="base" hangingPunct="1">
        <a:lnSpc>
          <a:spcPct val="100000"/>
        </a:lnSpc>
        <a:spcBef>
          <a:spcPct val="0"/>
        </a:spcBef>
        <a:spcAft>
          <a:spcPct val="0"/>
        </a:spcAft>
        <a:defRPr sz="2200" b="1" kern="1200">
          <a:solidFill>
            <a:schemeClr val="tx1"/>
          </a:solidFill>
          <a:latin typeface="+mn-lt"/>
          <a:ea typeface="+mj-ea"/>
          <a:cs typeface="+mj-cs"/>
        </a:defRPr>
      </a:lvl1pPr>
      <a:lvl2pPr algn="l" rtl="0" eaLnBrk="1" fontAlgn="base" hangingPunct="1">
        <a:lnSpc>
          <a:spcPct val="90000"/>
        </a:lnSpc>
        <a:spcBef>
          <a:spcPct val="0"/>
        </a:spcBef>
        <a:spcAft>
          <a:spcPct val="0"/>
        </a:spcAft>
        <a:defRPr sz="4400">
          <a:solidFill>
            <a:schemeClr val="tx1"/>
          </a:solidFill>
          <a:latin typeface="Verdana" charset="0"/>
        </a:defRPr>
      </a:lvl2pPr>
      <a:lvl3pPr algn="l" rtl="0" eaLnBrk="1" fontAlgn="base" hangingPunct="1">
        <a:lnSpc>
          <a:spcPct val="90000"/>
        </a:lnSpc>
        <a:spcBef>
          <a:spcPct val="0"/>
        </a:spcBef>
        <a:spcAft>
          <a:spcPct val="0"/>
        </a:spcAft>
        <a:defRPr sz="4400">
          <a:solidFill>
            <a:schemeClr val="tx1"/>
          </a:solidFill>
          <a:latin typeface="Verdana" charset="0"/>
        </a:defRPr>
      </a:lvl3pPr>
      <a:lvl4pPr algn="l" rtl="0" eaLnBrk="1" fontAlgn="base" hangingPunct="1">
        <a:lnSpc>
          <a:spcPct val="90000"/>
        </a:lnSpc>
        <a:spcBef>
          <a:spcPct val="0"/>
        </a:spcBef>
        <a:spcAft>
          <a:spcPct val="0"/>
        </a:spcAft>
        <a:defRPr sz="4400">
          <a:solidFill>
            <a:schemeClr val="tx1"/>
          </a:solidFill>
          <a:latin typeface="Verdana" charset="0"/>
        </a:defRPr>
      </a:lvl4pPr>
      <a:lvl5pPr algn="l" rtl="0" eaLnBrk="1" fontAlgn="base" hangingPunct="1">
        <a:lnSpc>
          <a:spcPct val="90000"/>
        </a:lnSpc>
        <a:spcBef>
          <a:spcPct val="0"/>
        </a:spcBef>
        <a:spcAft>
          <a:spcPct val="0"/>
        </a:spcAft>
        <a:defRPr sz="4400">
          <a:solidFill>
            <a:schemeClr val="tx1"/>
          </a:solidFill>
          <a:latin typeface="Verdana" charset="0"/>
        </a:defRPr>
      </a:lvl5pPr>
      <a:lvl6pPr marL="457200" algn="l" rtl="0" eaLnBrk="1" fontAlgn="base" hangingPunct="1">
        <a:lnSpc>
          <a:spcPct val="90000"/>
        </a:lnSpc>
        <a:spcBef>
          <a:spcPct val="0"/>
        </a:spcBef>
        <a:spcAft>
          <a:spcPct val="0"/>
        </a:spcAft>
        <a:defRPr sz="4400">
          <a:solidFill>
            <a:schemeClr val="tx1"/>
          </a:solidFill>
          <a:latin typeface="Calibri Light" charset="0"/>
        </a:defRPr>
      </a:lvl6pPr>
      <a:lvl7pPr marL="914400" algn="l" rtl="0" eaLnBrk="1" fontAlgn="base" hangingPunct="1">
        <a:lnSpc>
          <a:spcPct val="90000"/>
        </a:lnSpc>
        <a:spcBef>
          <a:spcPct val="0"/>
        </a:spcBef>
        <a:spcAft>
          <a:spcPct val="0"/>
        </a:spcAft>
        <a:defRPr sz="4400">
          <a:solidFill>
            <a:schemeClr val="tx1"/>
          </a:solidFill>
          <a:latin typeface="Calibri Light" charset="0"/>
        </a:defRPr>
      </a:lvl7pPr>
      <a:lvl8pPr marL="1371600" algn="l" rtl="0" eaLnBrk="1" fontAlgn="base" hangingPunct="1">
        <a:lnSpc>
          <a:spcPct val="90000"/>
        </a:lnSpc>
        <a:spcBef>
          <a:spcPct val="0"/>
        </a:spcBef>
        <a:spcAft>
          <a:spcPct val="0"/>
        </a:spcAft>
        <a:defRPr sz="4400">
          <a:solidFill>
            <a:schemeClr val="tx1"/>
          </a:solidFill>
          <a:latin typeface="Calibri Light" charset="0"/>
        </a:defRPr>
      </a:lvl8pPr>
      <a:lvl9pPr marL="1828800" algn="l" rtl="0" eaLnBrk="1" fontAlgn="base" hangingPunct="1">
        <a:lnSpc>
          <a:spcPct val="90000"/>
        </a:lnSpc>
        <a:spcBef>
          <a:spcPct val="0"/>
        </a:spcBef>
        <a:spcAft>
          <a:spcPct val="0"/>
        </a:spcAft>
        <a:defRPr sz="4400">
          <a:solidFill>
            <a:schemeClr val="tx1"/>
          </a:solidFill>
          <a:latin typeface="Calibri Light" charset="0"/>
        </a:defRPr>
      </a:lvl9pPr>
    </p:titleStyle>
    <p:bodyStyle>
      <a:lvl1pPr marL="285750" indent="-285750" algn="l" rtl="0" eaLnBrk="1" fontAlgn="base" hangingPunct="1">
        <a:lnSpc>
          <a:spcPct val="100000"/>
        </a:lnSpc>
        <a:spcBef>
          <a:spcPts val="1000"/>
        </a:spcBef>
        <a:spcAft>
          <a:spcPct val="0"/>
        </a:spcAft>
        <a:buClr>
          <a:schemeClr val="tx1"/>
        </a:buClr>
        <a:buFont typeface="Wingdings" panose="05000000000000000000" pitchFamily="2" charset="2"/>
        <a:buChar char="§"/>
        <a:defRPr sz="2800" kern="1200">
          <a:solidFill>
            <a:schemeClr val="tx1"/>
          </a:solidFill>
          <a:latin typeface="+mn-lt"/>
          <a:ea typeface="+mn-ea"/>
          <a:cs typeface="+mn-cs"/>
        </a:defRPr>
      </a:lvl1pPr>
      <a:lvl2pPr marL="285750" indent="-285750" algn="l" rtl="0" eaLnBrk="1" fontAlgn="base" hangingPunct="1">
        <a:lnSpc>
          <a:spcPct val="100000"/>
        </a:lnSpc>
        <a:spcBef>
          <a:spcPts val="500"/>
        </a:spcBef>
        <a:spcAft>
          <a:spcPct val="0"/>
        </a:spcAft>
        <a:buClr>
          <a:schemeClr val="tx1"/>
        </a:buClr>
        <a:buFont typeface="Wingdings" panose="05000000000000000000" pitchFamily="2" charset="2"/>
        <a:buChar char="§"/>
        <a:defRPr lang="en-US" altLang="en-US" sz="1800" kern="1200" dirty="0">
          <a:solidFill>
            <a:srgbClr val="332B60"/>
          </a:solidFill>
          <a:latin typeface="+mn-lt"/>
          <a:ea typeface="+mn-ea"/>
          <a:cs typeface="+mn-cs"/>
        </a:defRPr>
      </a:lvl2pPr>
      <a:lvl3pPr marL="285750" indent="-285750" algn="l" rtl="0" eaLnBrk="1" fontAlgn="base" hangingPunct="1">
        <a:lnSpc>
          <a:spcPct val="100000"/>
        </a:lnSpc>
        <a:spcBef>
          <a:spcPts val="500"/>
        </a:spcBef>
        <a:spcAft>
          <a:spcPct val="0"/>
        </a:spcAft>
        <a:buClr>
          <a:schemeClr val="tx1"/>
        </a:buClr>
        <a:buFont typeface="Wingdings" panose="05000000000000000000" pitchFamily="2" charset="2"/>
        <a:buChar char="§"/>
        <a:defRPr sz="1400" kern="1200">
          <a:solidFill>
            <a:schemeClr val="tx1"/>
          </a:solidFill>
          <a:latin typeface="+mn-lt"/>
          <a:ea typeface="+mn-ea"/>
          <a:cs typeface="+mn-cs"/>
        </a:defRPr>
      </a:lvl3pPr>
      <a:lvl4pPr marL="285750" indent="-285750" algn="l" rtl="0" eaLnBrk="1" fontAlgn="base" hangingPunct="1">
        <a:lnSpc>
          <a:spcPct val="100000"/>
        </a:lnSpc>
        <a:spcBef>
          <a:spcPts val="500"/>
        </a:spcBef>
        <a:spcAft>
          <a:spcPct val="0"/>
        </a:spcAft>
        <a:buClr>
          <a:schemeClr val="tx1"/>
        </a:buClr>
        <a:buFont typeface="Wingdings" panose="05000000000000000000" pitchFamily="2" charset="2"/>
        <a:buChar char="§"/>
        <a:defRPr kern="1200">
          <a:solidFill>
            <a:schemeClr val="tx1"/>
          </a:solidFill>
          <a:latin typeface="+mn-lt"/>
          <a:ea typeface="+mn-ea"/>
          <a:cs typeface="+mn-cs"/>
        </a:defRPr>
      </a:lvl4pPr>
      <a:lvl5pPr marL="285750" indent="-285750" algn="l" rtl="0" eaLnBrk="1" fontAlgn="base" hangingPunct="1">
        <a:lnSpc>
          <a:spcPct val="100000"/>
        </a:lnSpc>
        <a:spcBef>
          <a:spcPts val="500"/>
        </a:spcBef>
        <a:spcAft>
          <a:spcPct val="0"/>
        </a:spcAft>
        <a:buClr>
          <a:schemeClr val="tx1"/>
        </a:buClr>
        <a:buFont typeface="Wingdings" panose="05000000000000000000" pitchFamily="2" charset="2"/>
        <a:buChar char="§"/>
        <a:defRPr kern="1200">
          <a:solidFill>
            <a:schemeClr val="tx1"/>
          </a:solidFill>
          <a:latin typeface="+mn-lt"/>
          <a:ea typeface="+mn-ea"/>
          <a:cs typeface="+mn-cs"/>
        </a:defRPr>
      </a:lvl5pPr>
      <a:lvl6pPr marL="285750" indent="-285750" algn="l" defTabSz="914400" rtl="0" eaLnBrk="1" latinLnBrk="0" hangingPunct="1">
        <a:lnSpc>
          <a:spcPct val="100000"/>
        </a:lnSpc>
        <a:spcBef>
          <a:spcPts val="500"/>
        </a:spcBef>
        <a:buClr>
          <a:schemeClr val="tx1"/>
        </a:buClr>
        <a:buFont typeface="Wingdings" panose="05000000000000000000" pitchFamily="2" charset="2"/>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634" userDrawn="1">
          <p15:clr>
            <a:srgbClr val="F26B43"/>
          </p15:clr>
        </p15:guide>
        <p15:guide id="2" pos="302" userDrawn="1">
          <p15:clr>
            <a:srgbClr val="F26B43"/>
          </p15:clr>
        </p15:guide>
        <p15:guide id="3" pos="1368" userDrawn="1">
          <p15:clr>
            <a:srgbClr val="F26B43"/>
          </p15:clr>
        </p15:guide>
        <p15:guide id="4" orient="horz" pos="3997" userDrawn="1">
          <p15:clr>
            <a:srgbClr val="F26B43"/>
          </p15:clr>
        </p15:guide>
        <p15:guide id="5" orient="horz" pos="1026" userDrawn="1">
          <p15:clr>
            <a:srgbClr val="F26B43"/>
          </p15:clr>
        </p15:guide>
        <p15:guide id="6" orient="horz" pos="346" userDrawn="1">
          <p15:clr>
            <a:srgbClr val="F26B43"/>
          </p15:clr>
        </p15:guide>
        <p15:guide id="7" orient="horz" pos="3475"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hyperlink" Target="https://www.mckinsey.com/featured-insights/mckinsey-explainers/what-is-blockchain" TargetMode="Externa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hyperlink" Target="https://www.dhl.com/de-en/home/innovation-in-logistics/logistics-trend-radar.html" TargetMode="Externa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ksti kohatäide 4"/>
          <p:cNvSpPr>
            <a:spLocks noGrp="1"/>
          </p:cNvSpPr>
          <p:nvPr>
            <p:ph type="body" sz="quarter" idx="12"/>
          </p:nvPr>
        </p:nvSpPr>
        <p:spPr>
          <a:xfrm>
            <a:off x="953642" y="4457129"/>
            <a:ext cx="9779672" cy="1205366"/>
          </a:xfrm>
        </p:spPr>
        <p:txBody>
          <a:bodyPr/>
          <a:lstStyle/>
          <a:p>
            <a:r>
              <a:rPr lang="en-US" sz="3600" dirty="0" err="1"/>
              <a:t>Digitaliseerimine</a:t>
            </a:r>
            <a:r>
              <a:rPr lang="en-US" sz="3600" dirty="0"/>
              <a:t> ja </a:t>
            </a:r>
            <a:r>
              <a:rPr lang="en-US" sz="3600" dirty="0" err="1"/>
              <a:t>uued</a:t>
            </a:r>
            <a:r>
              <a:rPr lang="en-US" sz="3600" dirty="0"/>
              <a:t> </a:t>
            </a:r>
            <a:r>
              <a:rPr lang="en-US" sz="3600" dirty="0" err="1"/>
              <a:t>tehnoloogiad</a:t>
            </a:r>
            <a:endParaRPr lang="et-EE" sz="3600" dirty="0">
              <a:solidFill>
                <a:schemeClr val="tx1"/>
              </a:solidFill>
            </a:endParaRPr>
          </a:p>
        </p:txBody>
      </p:sp>
      <p:sp>
        <p:nvSpPr>
          <p:cNvPr id="14" name="Teksti kohatäide 5"/>
          <p:cNvSpPr>
            <a:spLocks noGrp="1"/>
          </p:cNvSpPr>
          <p:nvPr>
            <p:ph type="body" sz="quarter" idx="13"/>
          </p:nvPr>
        </p:nvSpPr>
        <p:spPr>
          <a:xfrm>
            <a:off x="958721" y="6015424"/>
            <a:ext cx="3944974" cy="654318"/>
          </a:xfrm>
        </p:spPr>
        <p:txBody>
          <a:bodyPr/>
          <a:lstStyle/>
          <a:p>
            <a:pPr>
              <a:lnSpc>
                <a:spcPct val="100000"/>
              </a:lnSpc>
              <a:spcBef>
                <a:spcPts val="0"/>
              </a:spcBef>
            </a:pPr>
            <a:r>
              <a:rPr lang="et-EE" sz="1800" dirty="0">
                <a:solidFill>
                  <a:srgbClr val="332B60"/>
                </a:solidFill>
              </a:rPr>
              <a:t>Nimi </a:t>
            </a:r>
            <a:r>
              <a:rPr lang="et-EE" sz="1800" dirty="0" err="1">
                <a:solidFill>
                  <a:srgbClr val="332B60"/>
                </a:solidFill>
              </a:rPr>
              <a:t>Nimeste</a:t>
            </a:r>
            <a:br>
              <a:rPr lang="et-EE" sz="1800" dirty="0">
                <a:solidFill>
                  <a:srgbClr val="332B60"/>
                </a:solidFill>
              </a:rPr>
            </a:br>
            <a:r>
              <a:rPr lang="et-EE" sz="1800" dirty="0">
                <a:solidFill>
                  <a:srgbClr val="332B60"/>
                </a:solidFill>
              </a:rPr>
              <a:t>Teaduskond / instituut </a:t>
            </a:r>
          </a:p>
        </p:txBody>
      </p:sp>
      <p:sp>
        <p:nvSpPr>
          <p:cNvPr id="5" name="Date Placeholder 4">
            <a:extLst>
              <a:ext uri="{FF2B5EF4-FFF2-40B4-BE49-F238E27FC236}">
                <a16:creationId xmlns:a16="http://schemas.microsoft.com/office/drawing/2014/main" id="{9B25E80C-5707-4EE3-95FB-495DF4DFF750}"/>
              </a:ext>
            </a:extLst>
          </p:cNvPr>
          <p:cNvSpPr>
            <a:spLocks noGrp="1"/>
          </p:cNvSpPr>
          <p:nvPr>
            <p:ph type="dt" sz="half" idx="15"/>
          </p:nvPr>
        </p:nvSpPr>
        <p:spPr/>
        <p:txBody>
          <a:bodyPr/>
          <a:lstStyle/>
          <a:p>
            <a:fld id="{427C74C4-9DED-4FA7-982C-AFF2E0F6203D}" type="datetime1">
              <a:rPr lang="et-EE" smtClean="0"/>
              <a:t>29.03.2026</a:t>
            </a:fld>
            <a:endParaRPr lang="et-EE" dirty="0"/>
          </a:p>
        </p:txBody>
      </p:sp>
    </p:spTree>
    <p:extLst>
      <p:ext uri="{BB962C8B-B14F-4D97-AF65-F5344CB8AC3E}">
        <p14:creationId xmlns:p14="http://schemas.microsoft.com/office/powerpoint/2010/main" val="15990530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24C965D-1F8F-D9EA-75F3-59796555F49D}"/>
              </a:ext>
            </a:extLst>
          </p:cNvPr>
          <p:cNvSpPr>
            <a:spLocks noGrp="1"/>
          </p:cNvSpPr>
          <p:nvPr>
            <p:ph type="body" sz="quarter" idx="13"/>
          </p:nvPr>
        </p:nvSpPr>
        <p:spPr/>
        <p:txBody>
          <a:bodyPr/>
          <a:lstStyle/>
          <a:p>
            <a:r>
              <a:rPr lang="et-EE" dirty="0"/>
              <a:t>Suurandmed -</a:t>
            </a:r>
            <a:r>
              <a:rPr lang="et-EE" i="1" dirty="0"/>
              <a:t> </a:t>
            </a:r>
            <a:r>
              <a:rPr lang="et-EE" i="1" dirty="0" err="1"/>
              <a:t>Big</a:t>
            </a:r>
            <a:r>
              <a:rPr lang="et-EE" i="1" dirty="0"/>
              <a:t> </a:t>
            </a:r>
            <a:r>
              <a:rPr lang="et-EE" i="1" dirty="0" err="1"/>
              <a:t>Data</a:t>
            </a:r>
            <a:endParaRPr lang="et-EE" dirty="0"/>
          </a:p>
        </p:txBody>
      </p:sp>
      <p:sp>
        <p:nvSpPr>
          <p:cNvPr id="5" name="Text Placeholder 4">
            <a:extLst>
              <a:ext uri="{FF2B5EF4-FFF2-40B4-BE49-F238E27FC236}">
                <a16:creationId xmlns:a16="http://schemas.microsoft.com/office/drawing/2014/main" id="{AA92CB6C-3889-E43A-22E9-70BC13ABDDF6}"/>
              </a:ext>
            </a:extLst>
          </p:cNvPr>
          <p:cNvSpPr>
            <a:spLocks noGrp="1"/>
          </p:cNvSpPr>
          <p:nvPr>
            <p:ph type="body" sz="quarter" idx="16"/>
          </p:nvPr>
        </p:nvSpPr>
        <p:spPr/>
        <p:txBody>
          <a:bodyPr/>
          <a:lstStyle/>
          <a:p>
            <a:r>
              <a:rPr lang="et-EE" dirty="0"/>
              <a:t>Väga suurte ja mitmekesiste andmehulkade kogumine, töötlemine ja analüüs.</a:t>
            </a:r>
            <a:endParaRPr lang="en-US" dirty="0"/>
          </a:p>
          <a:p>
            <a:r>
              <a:rPr lang="et-EE" dirty="0"/>
              <a:t>Põhifookus</a:t>
            </a:r>
            <a:r>
              <a:rPr lang="en-US" dirty="0"/>
              <a:t>es on a</a:t>
            </a:r>
            <a:r>
              <a:rPr lang="et-EE" dirty="0" err="1"/>
              <a:t>ndmete</a:t>
            </a:r>
            <a:r>
              <a:rPr lang="en-US" dirty="0"/>
              <a:t>le</a:t>
            </a:r>
            <a:r>
              <a:rPr lang="et-EE" dirty="0"/>
              <a:t> väärtuse leidmine (mustrite, trendide, prognooside tuvastamine).</a:t>
            </a:r>
            <a:endParaRPr lang="en-US" dirty="0"/>
          </a:p>
          <a:p>
            <a:r>
              <a:rPr lang="et-EE" dirty="0" err="1"/>
              <a:t>Big</a:t>
            </a:r>
            <a:r>
              <a:rPr lang="et-EE" dirty="0"/>
              <a:t> </a:t>
            </a:r>
            <a:r>
              <a:rPr lang="et-EE" dirty="0" err="1"/>
              <a:t>Data</a:t>
            </a:r>
            <a:r>
              <a:rPr lang="et-EE" dirty="0"/>
              <a:t> = mida me teeme suurte andmetega.</a:t>
            </a:r>
            <a:endParaRPr lang="en-US" dirty="0"/>
          </a:p>
          <a:p>
            <a:endParaRPr lang="en-US" dirty="0"/>
          </a:p>
          <a:p>
            <a:endParaRPr lang="en-US" dirty="0"/>
          </a:p>
          <a:p>
            <a:r>
              <a:rPr lang="en-US" dirty="0"/>
              <a:t>Kui </a:t>
            </a:r>
            <a:r>
              <a:rPr lang="et-EE" dirty="0"/>
              <a:t>Pilvandmetöötlus pakub taristut (salvestus, serverid, </a:t>
            </a:r>
            <a:r>
              <a:rPr lang="et-EE" dirty="0" err="1"/>
              <a:t>analüütika</a:t>
            </a:r>
            <a:r>
              <a:rPr lang="et-EE" dirty="0"/>
              <a:t> tööriistad),</a:t>
            </a:r>
            <a:r>
              <a:rPr lang="en-US" dirty="0"/>
              <a:t> </a:t>
            </a:r>
            <a:r>
              <a:rPr lang="en-US" dirty="0" err="1"/>
              <a:t>siis</a:t>
            </a:r>
            <a:r>
              <a:rPr lang="en-US" dirty="0"/>
              <a:t> </a:t>
            </a:r>
            <a:r>
              <a:rPr lang="et-EE" dirty="0" err="1"/>
              <a:t>Big</a:t>
            </a:r>
            <a:r>
              <a:rPr lang="et-EE" dirty="0"/>
              <a:t> </a:t>
            </a:r>
            <a:r>
              <a:rPr lang="et-EE" dirty="0" err="1"/>
              <a:t>Data</a:t>
            </a:r>
            <a:r>
              <a:rPr lang="et-EE" dirty="0"/>
              <a:t> kasutab seda taristut, et töödelda ja analüüsida tohutuid andmehulkasid.</a:t>
            </a:r>
            <a:r>
              <a:rPr lang="en-US" dirty="0"/>
              <a:t> </a:t>
            </a:r>
          </a:p>
          <a:p>
            <a:endParaRPr lang="et-EE" dirty="0"/>
          </a:p>
        </p:txBody>
      </p:sp>
    </p:spTree>
    <p:extLst>
      <p:ext uri="{BB962C8B-B14F-4D97-AF65-F5344CB8AC3E}">
        <p14:creationId xmlns:p14="http://schemas.microsoft.com/office/powerpoint/2010/main" val="38522908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4AF45BC2-82B1-DEF4-1F59-79565C44CD04}"/>
              </a:ext>
            </a:extLst>
          </p:cNvPr>
          <p:cNvSpPr>
            <a:spLocks noGrp="1"/>
          </p:cNvSpPr>
          <p:nvPr>
            <p:ph sz="half" idx="4"/>
          </p:nvPr>
        </p:nvSpPr>
        <p:spPr>
          <a:xfrm>
            <a:off x="6130077" y="2449116"/>
            <a:ext cx="4469744" cy="3304117"/>
          </a:xfrm>
        </p:spPr>
        <p:txBody>
          <a:bodyPr>
            <a:normAutofit fontScale="77500" lnSpcReduction="20000"/>
          </a:bodyPr>
          <a:lstStyle/>
          <a:p>
            <a:pPr marL="0" indent="0">
              <a:buNone/>
            </a:pPr>
            <a:r>
              <a:rPr lang="en-US" dirty="0">
                <a:solidFill>
                  <a:schemeClr val="accent6">
                    <a:lumMod val="10000"/>
                  </a:schemeClr>
                </a:solidFill>
              </a:rPr>
              <a:t>P</a:t>
            </a:r>
            <a:r>
              <a:rPr lang="et-EE" dirty="0" err="1">
                <a:solidFill>
                  <a:schemeClr val="accent6">
                    <a:lumMod val="10000"/>
                  </a:schemeClr>
                </a:solidFill>
              </a:rPr>
              <a:t>rotsess</a:t>
            </a:r>
            <a:r>
              <a:rPr lang="et-EE" dirty="0">
                <a:solidFill>
                  <a:schemeClr val="accent6">
                    <a:lumMod val="10000"/>
                  </a:schemeClr>
                </a:solidFill>
              </a:rPr>
              <a:t>, kus arvuti õp</a:t>
            </a:r>
            <a:r>
              <a:rPr lang="en-US" dirty="0" err="1">
                <a:solidFill>
                  <a:schemeClr val="accent6">
                    <a:lumMod val="10000"/>
                  </a:schemeClr>
                </a:solidFill>
              </a:rPr>
              <a:t>etamiseks</a:t>
            </a:r>
            <a:r>
              <a:rPr lang="et-EE" dirty="0">
                <a:solidFill>
                  <a:schemeClr val="accent6">
                    <a:lumMod val="10000"/>
                  </a:schemeClr>
                </a:solidFill>
              </a:rPr>
              <a:t> kasutatakse andme</a:t>
            </a:r>
            <a:r>
              <a:rPr lang="en-US" dirty="0">
                <a:solidFill>
                  <a:schemeClr val="accent6">
                    <a:lumMod val="10000"/>
                  </a:schemeClr>
                </a:solidFill>
              </a:rPr>
              <a:t>-</a:t>
            </a:r>
            <a:r>
              <a:rPr lang="et-EE" dirty="0">
                <a:solidFill>
                  <a:schemeClr val="accent6">
                    <a:lumMod val="10000"/>
                  </a:schemeClr>
                </a:solidFill>
              </a:rPr>
              <a:t>matemaatilisi mudeleid ilma otsese juhendamiseta. </a:t>
            </a:r>
            <a:endParaRPr lang="en-US" dirty="0">
              <a:solidFill>
                <a:schemeClr val="accent6">
                  <a:lumMod val="10000"/>
                </a:schemeClr>
              </a:solidFill>
            </a:endParaRPr>
          </a:p>
          <a:p>
            <a:pPr marL="0" indent="0">
              <a:buNone/>
            </a:pPr>
            <a:endParaRPr lang="en-US" dirty="0">
              <a:solidFill>
                <a:schemeClr val="accent6">
                  <a:lumMod val="10000"/>
                </a:schemeClr>
              </a:solidFill>
            </a:endParaRPr>
          </a:p>
          <a:p>
            <a:pPr marL="0" indent="0">
              <a:buNone/>
            </a:pPr>
            <a:r>
              <a:rPr lang="en-US" dirty="0">
                <a:solidFill>
                  <a:schemeClr val="accent6">
                    <a:lumMod val="10000"/>
                  </a:schemeClr>
                </a:solidFill>
              </a:rPr>
              <a:t>ML </a:t>
            </a:r>
            <a:r>
              <a:rPr lang="et-EE" dirty="0">
                <a:solidFill>
                  <a:schemeClr val="accent6">
                    <a:lumMod val="10000"/>
                  </a:schemeClr>
                </a:solidFill>
              </a:rPr>
              <a:t>on tehisintellekti rakendus</a:t>
            </a:r>
            <a:r>
              <a:rPr lang="en-US" dirty="0">
                <a:solidFill>
                  <a:schemeClr val="accent6">
                    <a:lumMod val="10000"/>
                  </a:schemeClr>
                </a:solidFill>
              </a:rPr>
              <a:t>, mis</a:t>
            </a:r>
            <a:r>
              <a:rPr lang="et-EE" dirty="0">
                <a:solidFill>
                  <a:schemeClr val="accent6">
                    <a:lumMod val="10000"/>
                  </a:schemeClr>
                </a:solidFill>
              </a:rPr>
              <a:t> võimaldab arvutisüsteemil kogemuste põhjal iseseisvalt edasi õppida ja areneda.</a:t>
            </a:r>
          </a:p>
        </p:txBody>
      </p:sp>
      <p:sp>
        <p:nvSpPr>
          <p:cNvPr id="2" name="Title 1">
            <a:extLst>
              <a:ext uri="{FF2B5EF4-FFF2-40B4-BE49-F238E27FC236}">
                <a16:creationId xmlns:a16="http://schemas.microsoft.com/office/drawing/2014/main" id="{370817E4-393B-7F0F-9BF9-82BEB0858B31}"/>
              </a:ext>
            </a:extLst>
          </p:cNvPr>
          <p:cNvSpPr>
            <a:spLocks noGrp="1"/>
          </p:cNvSpPr>
          <p:nvPr>
            <p:ph type="title"/>
          </p:nvPr>
        </p:nvSpPr>
        <p:spPr/>
        <p:txBody>
          <a:bodyPr/>
          <a:lstStyle/>
          <a:p>
            <a:r>
              <a:rPr lang="en-US" dirty="0"/>
              <a:t>TEHISINTELLEKT </a:t>
            </a:r>
            <a:r>
              <a:rPr lang="et-EE" dirty="0"/>
              <a:t>ja</a:t>
            </a:r>
            <a:r>
              <a:rPr lang="en-US" dirty="0"/>
              <a:t> MASINÕPE</a:t>
            </a:r>
            <a:endParaRPr lang="et-EE" dirty="0"/>
          </a:p>
        </p:txBody>
      </p:sp>
      <p:sp>
        <p:nvSpPr>
          <p:cNvPr id="3" name="Text Placeholder 2">
            <a:extLst>
              <a:ext uri="{FF2B5EF4-FFF2-40B4-BE49-F238E27FC236}">
                <a16:creationId xmlns:a16="http://schemas.microsoft.com/office/drawing/2014/main" id="{498D9DD0-BB80-690A-07F2-B9329EF7F831}"/>
              </a:ext>
            </a:extLst>
          </p:cNvPr>
          <p:cNvSpPr>
            <a:spLocks noGrp="1"/>
          </p:cNvSpPr>
          <p:nvPr>
            <p:ph type="body" idx="1"/>
          </p:nvPr>
        </p:nvSpPr>
        <p:spPr>
          <a:xfrm>
            <a:off x="1450472" y="1872852"/>
            <a:ext cx="4120896" cy="576262"/>
          </a:xfrm>
        </p:spPr>
        <p:txBody>
          <a:bodyPr/>
          <a:lstStyle/>
          <a:p>
            <a:r>
              <a:rPr lang="en-US" b="1" dirty="0">
                <a:solidFill>
                  <a:schemeClr val="accent6">
                    <a:lumMod val="10000"/>
                  </a:schemeClr>
                </a:solidFill>
              </a:rPr>
              <a:t>Artificial Intellect</a:t>
            </a:r>
            <a:r>
              <a:rPr lang="et-EE" b="1" dirty="0">
                <a:solidFill>
                  <a:schemeClr val="accent6">
                    <a:lumMod val="10000"/>
                  </a:schemeClr>
                </a:solidFill>
              </a:rPr>
              <a:t> (AI)</a:t>
            </a:r>
          </a:p>
        </p:txBody>
      </p:sp>
      <p:sp>
        <p:nvSpPr>
          <p:cNvPr id="4" name="Content Placeholder 3">
            <a:extLst>
              <a:ext uri="{FF2B5EF4-FFF2-40B4-BE49-F238E27FC236}">
                <a16:creationId xmlns:a16="http://schemas.microsoft.com/office/drawing/2014/main" id="{8B91B089-ECFE-4D1C-4A0F-0BA09FB09783}"/>
              </a:ext>
            </a:extLst>
          </p:cNvPr>
          <p:cNvSpPr>
            <a:spLocks noGrp="1"/>
          </p:cNvSpPr>
          <p:nvPr>
            <p:ph sz="half" idx="2"/>
          </p:nvPr>
        </p:nvSpPr>
        <p:spPr>
          <a:xfrm>
            <a:off x="1450472" y="2449116"/>
            <a:ext cx="4372812" cy="3304117"/>
          </a:xfrm>
        </p:spPr>
        <p:txBody>
          <a:bodyPr>
            <a:normAutofit fontScale="77500" lnSpcReduction="20000"/>
          </a:bodyPr>
          <a:lstStyle/>
          <a:p>
            <a:pPr marL="0" indent="0">
              <a:buNone/>
            </a:pPr>
            <a:r>
              <a:rPr lang="en-US" dirty="0">
                <a:solidFill>
                  <a:schemeClr val="accent6">
                    <a:lumMod val="10000"/>
                  </a:schemeClr>
                </a:solidFill>
              </a:rPr>
              <a:t>A</a:t>
            </a:r>
            <a:r>
              <a:rPr lang="et-EE" dirty="0" err="1">
                <a:solidFill>
                  <a:schemeClr val="accent6">
                    <a:lumMod val="10000"/>
                  </a:schemeClr>
                </a:solidFill>
              </a:rPr>
              <a:t>rvutisüsteemi</a:t>
            </a:r>
            <a:r>
              <a:rPr lang="et-EE" dirty="0">
                <a:solidFill>
                  <a:schemeClr val="accent6">
                    <a:lumMod val="10000"/>
                  </a:schemeClr>
                </a:solidFill>
              </a:rPr>
              <a:t> võime jäljendada inimese funktsioone, nagu õppimine ja probleemide lahendamine. </a:t>
            </a:r>
            <a:endParaRPr lang="en-US" dirty="0">
              <a:solidFill>
                <a:schemeClr val="accent6">
                  <a:lumMod val="10000"/>
                </a:schemeClr>
              </a:solidFill>
            </a:endParaRPr>
          </a:p>
          <a:p>
            <a:pPr marL="0" indent="0">
              <a:buNone/>
            </a:pPr>
            <a:endParaRPr lang="en-US" dirty="0">
              <a:solidFill>
                <a:schemeClr val="accent6">
                  <a:lumMod val="10000"/>
                </a:schemeClr>
              </a:solidFill>
            </a:endParaRPr>
          </a:p>
          <a:p>
            <a:pPr marL="0" indent="0">
              <a:buNone/>
            </a:pPr>
            <a:r>
              <a:rPr lang="et-EE" dirty="0">
                <a:solidFill>
                  <a:schemeClr val="accent6">
                    <a:lumMod val="10000"/>
                  </a:schemeClr>
                </a:solidFill>
              </a:rPr>
              <a:t>Tehisintellekti abil kasutab arvutisüsteem matemaatikat ja loogikat, et simuleerida inimeste arutluskäiku uuest teabest õppimiseks ja otsuste langetamiseks.</a:t>
            </a:r>
          </a:p>
          <a:p>
            <a:endParaRPr lang="et-EE" dirty="0">
              <a:solidFill>
                <a:schemeClr val="accent6">
                  <a:lumMod val="10000"/>
                </a:schemeClr>
              </a:solidFill>
            </a:endParaRPr>
          </a:p>
        </p:txBody>
      </p:sp>
      <p:sp>
        <p:nvSpPr>
          <p:cNvPr id="5" name="Text Placeholder 4">
            <a:extLst>
              <a:ext uri="{FF2B5EF4-FFF2-40B4-BE49-F238E27FC236}">
                <a16:creationId xmlns:a16="http://schemas.microsoft.com/office/drawing/2014/main" id="{C15D4BB9-443A-426E-32F2-B052E47FA130}"/>
              </a:ext>
            </a:extLst>
          </p:cNvPr>
          <p:cNvSpPr>
            <a:spLocks noGrp="1"/>
          </p:cNvSpPr>
          <p:nvPr>
            <p:ph type="body" sz="quarter" idx="3"/>
          </p:nvPr>
        </p:nvSpPr>
        <p:spPr>
          <a:xfrm>
            <a:off x="6130077" y="1872852"/>
            <a:ext cx="4120896" cy="576262"/>
          </a:xfrm>
        </p:spPr>
        <p:txBody>
          <a:bodyPr/>
          <a:lstStyle/>
          <a:p>
            <a:r>
              <a:rPr lang="en-US" b="1" dirty="0">
                <a:solidFill>
                  <a:schemeClr val="accent6">
                    <a:lumMod val="10000"/>
                  </a:schemeClr>
                </a:solidFill>
              </a:rPr>
              <a:t>Machine Learning</a:t>
            </a:r>
            <a:endParaRPr lang="et-EE" b="1" dirty="0">
              <a:solidFill>
                <a:schemeClr val="accent6">
                  <a:lumMod val="10000"/>
                </a:schemeClr>
              </a:solidFill>
            </a:endParaRPr>
          </a:p>
        </p:txBody>
      </p:sp>
    </p:spTree>
    <p:extLst>
      <p:ext uri="{BB962C8B-B14F-4D97-AF65-F5344CB8AC3E}">
        <p14:creationId xmlns:p14="http://schemas.microsoft.com/office/powerpoint/2010/main" val="32541225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93819F2-9291-2812-6F0E-E0A1E71D5BE7}"/>
              </a:ext>
            </a:extLst>
          </p:cNvPr>
          <p:cNvSpPr>
            <a:spLocks noGrp="1"/>
          </p:cNvSpPr>
          <p:nvPr>
            <p:ph type="body" sz="quarter" idx="13"/>
          </p:nvPr>
        </p:nvSpPr>
        <p:spPr/>
        <p:txBody>
          <a:bodyPr/>
          <a:lstStyle/>
          <a:p>
            <a:r>
              <a:rPr lang="et-EE" dirty="0"/>
              <a:t>Tehisintellekti ja masinõppe võimalused</a:t>
            </a:r>
          </a:p>
        </p:txBody>
      </p:sp>
      <p:sp>
        <p:nvSpPr>
          <p:cNvPr id="5" name="Text Placeholder 4">
            <a:extLst>
              <a:ext uri="{FF2B5EF4-FFF2-40B4-BE49-F238E27FC236}">
                <a16:creationId xmlns:a16="http://schemas.microsoft.com/office/drawing/2014/main" id="{49BE4324-A03F-42EC-42D6-19ADF508A243}"/>
              </a:ext>
            </a:extLst>
          </p:cNvPr>
          <p:cNvSpPr>
            <a:spLocks noGrp="1"/>
          </p:cNvSpPr>
          <p:nvPr>
            <p:ph type="body" sz="quarter" idx="16"/>
          </p:nvPr>
        </p:nvSpPr>
        <p:spPr/>
        <p:txBody>
          <a:bodyPr/>
          <a:lstStyle/>
          <a:p>
            <a:r>
              <a:rPr lang="et-EE" dirty="0"/>
              <a:t>Ennustav analüüs – </a:t>
            </a:r>
            <a:r>
              <a:rPr lang="et-EE" i="1" dirty="0" err="1"/>
              <a:t>predictive</a:t>
            </a:r>
            <a:r>
              <a:rPr lang="et-EE" i="1" dirty="0"/>
              <a:t> </a:t>
            </a:r>
            <a:r>
              <a:rPr lang="et-EE" i="1" dirty="0" err="1"/>
              <a:t>analytics</a:t>
            </a:r>
            <a:r>
              <a:rPr lang="et-EE" i="1" dirty="0"/>
              <a:t>. </a:t>
            </a:r>
          </a:p>
          <a:p>
            <a:pPr marL="0" indent="0">
              <a:buNone/>
            </a:pPr>
            <a:r>
              <a:rPr lang="et-EE" dirty="0"/>
              <a:t>Näiteks reaalajas keskkonna- ja ilmaandmete põhjal keskkonnakatastroofide (maavärinad, tornaadod, tsunamid, maalihked jms) ennustamine </a:t>
            </a:r>
            <a:endParaRPr lang="en-US" i="1" dirty="0"/>
          </a:p>
          <a:p>
            <a:r>
              <a:rPr lang="et-EE" dirty="0"/>
              <a:t>Soovitusmootorid</a:t>
            </a:r>
            <a:endParaRPr lang="en-US" dirty="0"/>
          </a:p>
          <a:p>
            <a:r>
              <a:rPr lang="fi-FI" dirty="0" err="1"/>
              <a:t>Kõnetuvastus</a:t>
            </a:r>
            <a:r>
              <a:rPr lang="fi-FI" dirty="0"/>
              <a:t> ja </a:t>
            </a:r>
            <a:r>
              <a:rPr lang="fi-FI" dirty="0" err="1"/>
              <a:t>loomuliku</a:t>
            </a:r>
            <a:r>
              <a:rPr lang="fi-FI" dirty="0"/>
              <a:t> </a:t>
            </a:r>
            <a:r>
              <a:rPr lang="fi-FI" dirty="0" err="1"/>
              <a:t>keele</a:t>
            </a:r>
            <a:r>
              <a:rPr lang="fi-FI" dirty="0"/>
              <a:t> </a:t>
            </a:r>
            <a:r>
              <a:rPr lang="fi-FI" dirty="0" err="1"/>
              <a:t>mõistmine</a:t>
            </a:r>
            <a:endParaRPr lang="fi-FI" dirty="0"/>
          </a:p>
          <a:p>
            <a:r>
              <a:rPr lang="et-EE" dirty="0"/>
              <a:t>Pildi- ja videotöötlus</a:t>
            </a:r>
            <a:endParaRPr lang="en-US" dirty="0"/>
          </a:p>
          <a:p>
            <a:r>
              <a:rPr lang="et-EE" dirty="0"/>
              <a:t>Sentimentaalsuse analüüs</a:t>
            </a:r>
          </a:p>
          <a:p>
            <a:endParaRPr lang="et-EE" dirty="0"/>
          </a:p>
        </p:txBody>
      </p:sp>
    </p:spTree>
    <p:extLst>
      <p:ext uri="{BB962C8B-B14F-4D97-AF65-F5344CB8AC3E}">
        <p14:creationId xmlns:p14="http://schemas.microsoft.com/office/powerpoint/2010/main" val="30039048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041EE9CF-675E-603C-77C1-512D3EA658E8}"/>
              </a:ext>
            </a:extLst>
          </p:cNvPr>
          <p:cNvSpPr>
            <a:spLocks noGrp="1"/>
          </p:cNvSpPr>
          <p:nvPr>
            <p:ph type="body" sz="quarter" idx="13"/>
          </p:nvPr>
        </p:nvSpPr>
        <p:spPr/>
        <p:txBody>
          <a:bodyPr/>
          <a:lstStyle/>
          <a:p>
            <a:r>
              <a:rPr lang="en-US" dirty="0" err="1"/>
              <a:t>Plokiahel</a:t>
            </a:r>
            <a:r>
              <a:rPr lang="et-EE" dirty="0"/>
              <a:t> - </a:t>
            </a:r>
            <a:r>
              <a:rPr lang="en-US" i="1" dirty="0"/>
              <a:t>Blockchain</a:t>
            </a:r>
            <a:endParaRPr lang="et-EE" i="1" dirty="0"/>
          </a:p>
        </p:txBody>
      </p:sp>
      <p:sp>
        <p:nvSpPr>
          <p:cNvPr id="6" name="Text Placeholder 5">
            <a:extLst>
              <a:ext uri="{FF2B5EF4-FFF2-40B4-BE49-F238E27FC236}">
                <a16:creationId xmlns:a16="http://schemas.microsoft.com/office/drawing/2014/main" id="{BC1F565E-3F2A-09F1-7EAB-8B288E05583F}"/>
              </a:ext>
            </a:extLst>
          </p:cNvPr>
          <p:cNvSpPr>
            <a:spLocks noGrp="1"/>
          </p:cNvSpPr>
          <p:nvPr>
            <p:ph type="body" sz="quarter" idx="16"/>
          </p:nvPr>
        </p:nvSpPr>
        <p:spPr/>
        <p:txBody>
          <a:bodyPr/>
          <a:lstStyle/>
          <a:p>
            <a:r>
              <a:rPr lang="en-US" i="1" dirty="0"/>
              <a:t>Blockchain</a:t>
            </a:r>
            <a:r>
              <a:rPr lang="en-US" dirty="0"/>
              <a:t> </a:t>
            </a:r>
            <a:r>
              <a:rPr lang="en-US" dirty="0" err="1"/>
              <a:t>ehk</a:t>
            </a:r>
            <a:r>
              <a:rPr lang="en-US" dirty="0"/>
              <a:t> </a:t>
            </a:r>
            <a:r>
              <a:rPr lang="en-US" dirty="0" err="1"/>
              <a:t>plokiahel</a:t>
            </a:r>
            <a:r>
              <a:rPr lang="en-US" dirty="0"/>
              <a:t> on </a:t>
            </a:r>
            <a:r>
              <a:rPr lang="en-US" dirty="0" err="1"/>
              <a:t>hajutatud</a:t>
            </a:r>
            <a:r>
              <a:rPr lang="en-US" dirty="0"/>
              <a:t> </a:t>
            </a:r>
            <a:r>
              <a:rPr lang="en-US" dirty="0" err="1"/>
              <a:t>andmebaasi</a:t>
            </a:r>
            <a:r>
              <a:rPr lang="en-US" dirty="0"/>
              <a:t> </a:t>
            </a:r>
            <a:r>
              <a:rPr lang="en-US" dirty="0" err="1"/>
              <a:t>tehnoloogia</a:t>
            </a:r>
            <a:r>
              <a:rPr lang="en-US" dirty="0"/>
              <a:t>, mis </a:t>
            </a:r>
            <a:r>
              <a:rPr lang="en-US" dirty="0" err="1"/>
              <a:t>võimaldab</a:t>
            </a:r>
            <a:r>
              <a:rPr lang="en-US" dirty="0"/>
              <a:t> </a:t>
            </a:r>
            <a:r>
              <a:rPr lang="en-US" dirty="0" err="1"/>
              <a:t>turvaliselt</a:t>
            </a:r>
            <a:r>
              <a:rPr lang="en-US" dirty="0"/>
              <a:t> ja </a:t>
            </a:r>
            <a:r>
              <a:rPr lang="en-US" dirty="0" err="1"/>
              <a:t>läbipaistvalt</a:t>
            </a:r>
            <a:r>
              <a:rPr lang="en-US" dirty="0"/>
              <a:t> </a:t>
            </a:r>
            <a:r>
              <a:rPr lang="en-US" dirty="0" err="1"/>
              <a:t>salvestada</a:t>
            </a:r>
            <a:r>
              <a:rPr lang="en-US" dirty="0"/>
              <a:t> </a:t>
            </a:r>
            <a:r>
              <a:rPr lang="en-US" dirty="0" err="1"/>
              <a:t>tehinguid</a:t>
            </a:r>
            <a:r>
              <a:rPr lang="en-US" dirty="0"/>
              <a:t> </a:t>
            </a:r>
            <a:r>
              <a:rPr lang="en-US" dirty="0" err="1"/>
              <a:t>või</a:t>
            </a:r>
            <a:r>
              <a:rPr lang="en-US" dirty="0"/>
              <a:t> </a:t>
            </a:r>
            <a:r>
              <a:rPr lang="en-US" dirty="0" err="1"/>
              <a:t>andmeid</a:t>
            </a:r>
            <a:r>
              <a:rPr lang="en-US" dirty="0"/>
              <a:t> </a:t>
            </a:r>
            <a:r>
              <a:rPr lang="en-US" dirty="0" err="1"/>
              <a:t>ilma</a:t>
            </a:r>
            <a:r>
              <a:rPr lang="en-US" dirty="0"/>
              <a:t> </a:t>
            </a:r>
            <a:r>
              <a:rPr lang="en-US" dirty="0" err="1"/>
              <a:t>keskse</a:t>
            </a:r>
            <a:r>
              <a:rPr lang="en-US" dirty="0"/>
              <a:t> </a:t>
            </a:r>
            <a:r>
              <a:rPr lang="en-US" dirty="0" err="1"/>
              <a:t>kontrollorgani</a:t>
            </a:r>
            <a:r>
              <a:rPr lang="en-US" dirty="0"/>
              <a:t> (</a:t>
            </a:r>
            <a:r>
              <a:rPr lang="en-US" dirty="0" err="1"/>
              <a:t>nt</a:t>
            </a:r>
            <a:r>
              <a:rPr lang="en-US" dirty="0"/>
              <a:t> panga </a:t>
            </a:r>
            <a:r>
              <a:rPr lang="en-US" dirty="0" err="1"/>
              <a:t>või</a:t>
            </a:r>
            <a:r>
              <a:rPr lang="en-US" dirty="0"/>
              <a:t> </a:t>
            </a:r>
            <a:r>
              <a:rPr lang="en-US" dirty="0" err="1"/>
              <a:t>riigi</a:t>
            </a:r>
            <a:r>
              <a:rPr lang="en-US" dirty="0"/>
              <a:t> </a:t>
            </a:r>
            <a:r>
              <a:rPr lang="en-US" dirty="0" err="1"/>
              <a:t>registri</a:t>
            </a:r>
            <a:r>
              <a:rPr lang="en-US" dirty="0"/>
              <a:t>) </a:t>
            </a:r>
            <a:r>
              <a:rPr lang="en-US" dirty="0" err="1"/>
              <a:t>vajaduseta</a:t>
            </a:r>
            <a:r>
              <a:rPr lang="en-US" dirty="0"/>
              <a:t>.</a:t>
            </a:r>
            <a:r>
              <a:rPr lang="et-EE" dirty="0"/>
              <a:t> </a:t>
            </a:r>
          </a:p>
          <a:p>
            <a:endParaRPr lang="et-EE" dirty="0"/>
          </a:p>
        </p:txBody>
      </p:sp>
      <p:sp>
        <p:nvSpPr>
          <p:cNvPr id="4" name="TextBox 3">
            <a:extLst>
              <a:ext uri="{FF2B5EF4-FFF2-40B4-BE49-F238E27FC236}">
                <a16:creationId xmlns:a16="http://schemas.microsoft.com/office/drawing/2014/main" id="{E529AF83-029F-02DB-D48C-A5388DB78005}"/>
              </a:ext>
            </a:extLst>
          </p:cNvPr>
          <p:cNvSpPr txBox="1"/>
          <p:nvPr/>
        </p:nvSpPr>
        <p:spPr>
          <a:xfrm>
            <a:off x="2133599" y="5968181"/>
            <a:ext cx="4722768" cy="246221"/>
          </a:xfrm>
          <a:prstGeom prst="rect">
            <a:avLst/>
          </a:prstGeom>
          <a:noFill/>
        </p:spPr>
        <p:txBody>
          <a:bodyPr wrap="none" rtlCol="0">
            <a:spAutoFit/>
          </a:bodyPr>
          <a:lstStyle/>
          <a:p>
            <a:r>
              <a:rPr lang="et-EE" sz="1000" dirty="0">
                <a:hlinkClick r:id="rId2"/>
              </a:rPr>
              <a:t>https://www.mckinsey.com/featured-insights/mckinsey-explainers/what-is-blockchain</a:t>
            </a:r>
            <a:r>
              <a:rPr lang="en-US" sz="1000" dirty="0"/>
              <a:t> </a:t>
            </a:r>
            <a:endParaRPr lang="et-EE" sz="1000" dirty="0"/>
          </a:p>
        </p:txBody>
      </p:sp>
    </p:spTree>
    <p:extLst>
      <p:ext uri="{BB962C8B-B14F-4D97-AF65-F5344CB8AC3E}">
        <p14:creationId xmlns:p14="http://schemas.microsoft.com/office/powerpoint/2010/main" val="5499751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338DFDD6-D816-EBDA-7EFA-3502E6200B3A}"/>
              </a:ext>
            </a:extLst>
          </p:cNvPr>
          <p:cNvSpPr>
            <a:spLocks noGrp="1"/>
          </p:cNvSpPr>
          <p:nvPr>
            <p:ph type="body" sz="quarter" idx="13"/>
          </p:nvPr>
        </p:nvSpPr>
        <p:spPr/>
        <p:txBody>
          <a:bodyPr/>
          <a:lstStyle/>
          <a:p>
            <a:r>
              <a:rPr lang="en-US" dirty="0" err="1"/>
              <a:t>Plokiahela</a:t>
            </a:r>
            <a:r>
              <a:rPr lang="en-US" dirty="0"/>
              <a:t> </a:t>
            </a:r>
            <a:r>
              <a:rPr lang="en-US" dirty="0" err="1"/>
              <a:t>võimalused</a:t>
            </a:r>
            <a:endParaRPr lang="et-EE" dirty="0"/>
          </a:p>
        </p:txBody>
      </p:sp>
      <p:sp>
        <p:nvSpPr>
          <p:cNvPr id="5" name="Text Placeholder 4">
            <a:extLst>
              <a:ext uri="{FF2B5EF4-FFF2-40B4-BE49-F238E27FC236}">
                <a16:creationId xmlns:a16="http://schemas.microsoft.com/office/drawing/2014/main" id="{6B7A04D2-CC68-8390-4E53-F69492366842}"/>
              </a:ext>
            </a:extLst>
          </p:cNvPr>
          <p:cNvSpPr>
            <a:spLocks noGrp="1"/>
          </p:cNvSpPr>
          <p:nvPr>
            <p:ph type="body" sz="quarter" idx="16"/>
          </p:nvPr>
        </p:nvSpPr>
        <p:spPr/>
        <p:txBody>
          <a:bodyPr/>
          <a:lstStyle/>
          <a:p>
            <a:r>
              <a:rPr lang="et-EE" dirty="0" err="1"/>
              <a:t>Krüptorahad</a:t>
            </a:r>
            <a:r>
              <a:rPr lang="et-EE" dirty="0"/>
              <a:t> (</a:t>
            </a:r>
            <a:r>
              <a:rPr lang="et-EE" dirty="0" err="1"/>
              <a:t>Bitcoin</a:t>
            </a:r>
            <a:r>
              <a:rPr lang="et-EE" dirty="0"/>
              <a:t>, </a:t>
            </a:r>
            <a:r>
              <a:rPr lang="et-EE" dirty="0" err="1"/>
              <a:t>Ethereum</a:t>
            </a:r>
            <a:r>
              <a:rPr lang="et-EE" dirty="0"/>
              <a:t>, jms.) – digitaalne raha, mille aluseks on plokiahel.</a:t>
            </a:r>
            <a:endParaRPr lang="en-US" dirty="0"/>
          </a:p>
          <a:p>
            <a:r>
              <a:rPr lang="et-EE" dirty="0"/>
              <a:t>Tarneahelad – kauba turvalise liikumise jälgitavuse tagamine (“talust lauale”, </a:t>
            </a:r>
            <a:r>
              <a:rPr lang="et-EE" i="1" dirty="0" err="1"/>
              <a:t>kosher</a:t>
            </a:r>
            <a:r>
              <a:rPr lang="et-EE" dirty="0"/>
              <a:t> ja </a:t>
            </a:r>
            <a:r>
              <a:rPr lang="et-EE" i="1" dirty="0"/>
              <a:t>halal</a:t>
            </a:r>
            <a:r>
              <a:rPr lang="et-EE" dirty="0"/>
              <a:t> tooted.</a:t>
            </a:r>
            <a:endParaRPr lang="en-US" dirty="0"/>
          </a:p>
          <a:p>
            <a:r>
              <a:rPr lang="et-EE" dirty="0"/>
              <a:t>Nutilepingud (</a:t>
            </a:r>
            <a:r>
              <a:rPr lang="et-EE" i="1" dirty="0" err="1"/>
              <a:t>Smart</a:t>
            </a:r>
            <a:r>
              <a:rPr lang="et-EE" i="1" dirty="0"/>
              <a:t> </a:t>
            </a:r>
            <a:r>
              <a:rPr lang="et-EE" i="1" dirty="0" err="1"/>
              <a:t>Contracts</a:t>
            </a:r>
            <a:r>
              <a:rPr lang="et-EE" dirty="0"/>
              <a:t>) – programmid, mis täidavad end automaatselt, kui tingimused on täidetud.</a:t>
            </a:r>
            <a:endParaRPr lang="en-US" dirty="0"/>
          </a:p>
          <a:p>
            <a:r>
              <a:rPr lang="et-EE" dirty="0"/>
              <a:t>E-hääletamine – turvalise ja kontrollitava valimisprotsessi loomiseks.</a:t>
            </a:r>
            <a:endParaRPr lang="en-US" dirty="0"/>
          </a:p>
          <a:p>
            <a:r>
              <a:rPr lang="et-EE" dirty="0"/>
              <a:t>Tervishoid – patsiendiandmete turvaline jagamine ja jälgimine.</a:t>
            </a:r>
          </a:p>
          <a:p>
            <a:endParaRPr lang="et-EE" dirty="0"/>
          </a:p>
        </p:txBody>
      </p:sp>
    </p:spTree>
    <p:extLst>
      <p:ext uri="{BB962C8B-B14F-4D97-AF65-F5344CB8AC3E}">
        <p14:creationId xmlns:p14="http://schemas.microsoft.com/office/powerpoint/2010/main" val="35408035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811EAF43-8C3D-FAB1-66F5-2F6615CAD169}"/>
              </a:ext>
            </a:extLst>
          </p:cNvPr>
          <p:cNvSpPr>
            <a:spLocks noGrp="1"/>
          </p:cNvSpPr>
          <p:nvPr>
            <p:ph type="body" sz="quarter" idx="13"/>
          </p:nvPr>
        </p:nvSpPr>
        <p:spPr/>
        <p:txBody>
          <a:bodyPr/>
          <a:lstStyle/>
          <a:p>
            <a:r>
              <a:rPr lang="et-EE" dirty="0"/>
              <a:t>Digitaalse tarneahela kolm põhikomponenti</a:t>
            </a:r>
          </a:p>
        </p:txBody>
      </p:sp>
      <p:sp>
        <p:nvSpPr>
          <p:cNvPr id="5" name="Text Placeholder 4">
            <a:extLst>
              <a:ext uri="{FF2B5EF4-FFF2-40B4-BE49-F238E27FC236}">
                <a16:creationId xmlns:a16="http://schemas.microsoft.com/office/drawing/2014/main" id="{BEAD02FC-8948-5962-C7A8-AA3753A4B096}"/>
              </a:ext>
            </a:extLst>
          </p:cNvPr>
          <p:cNvSpPr>
            <a:spLocks noGrp="1"/>
          </p:cNvSpPr>
          <p:nvPr>
            <p:ph type="body" sz="quarter" idx="16"/>
          </p:nvPr>
        </p:nvSpPr>
        <p:spPr/>
        <p:txBody>
          <a:bodyPr/>
          <a:lstStyle/>
          <a:p>
            <a:r>
              <a:rPr lang="et-EE" dirty="0"/>
              <a:t>Andmed ja analüüs – reaalajas andmed, ennustav analüüs</a:t>
            </a:r>
          </a:p>
          <a:p>
            <a:r>
              <a:rPr lang="et-EE" dirty="0"/>
              <a:t>Automatiseerimine ja robootika – protsesside optimeerimine, vigade vähendamine</a:t>
            </a:r>
          </a:p>
          <a:p>
            <a:r>
              <a:rPr lang="et-EE" dirty="0"/>
              <a:t>Süsteemide ühenduvus ja koostöö partnerite vahel</a:t>
            </a:r>
          </a:p>
          <a:p>
            <a:endParaRPr lang="et-EE"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47DDDD7-7FB6-6F34-FB17-04332F81B0CF}"/>
              </a:ext>
            </a:extLst>
          </p:cNvPr>
          <p:cNvSpPr>
            <a:spLocks noGrp="1"/>
          </p:cNvSpPr>
          <p:nvPr>
            <p:ph type="body" sz="quarter" idx="13"/>
          </p:nvPr>
        </p:nvSpPr>
        <p:spPr/>
        <p:txBody>
          <a:bodyPr/>
          <a:lstStyle/>
          <a:p>
            <a:r>
              <a:rPr lang="et-EE" dirty="0"/>
              <a:t>Terminoloogiate eristamine</a:t>
            </a:r>
          </a:p>
        </p:txBody>
      </p:sp>
      <p:sp>
        <p:nvSpPr>
          <p:cNvPr id="5" name="Text Placeholder 4">
            <a:extLst>
              <a:ext uri="{FF2B5EF4-FFF2-40B4-BE49-F238E27FC236}">
                <a16:creationId xmlns:a16="http://schemas.microsoft.com/office/drawing/2014/main" id="{3E60FD6F-9815-4829-95B4-6E3F1A16A177}"/>
              </a:ext>
            </a:extLst>
          </p:cNvPr>
          <p:cNvSpPr>
            <a:spLocks noGrp="1"/>
          </p:cNvSpPr>
          <p:nvPr>
            <p:ph type="body" sz="quarter" idx="16"/>
          </p:nvPr>
        </p:nvSpPr>
        <p:spPr/>
        <p:txBody>
          <a:bodyPr/>
          <a:lstStyle/>
          <a:p>
            <a:r>
              <a:rPr lang="et-EE" dirty="0"/>
              <a:t>Digitaalne tarneahela juhtimine – efektiivsus ja nähtavus</a:t>
            </a:r>
          </a:p>
          <a:p>
            <a:r>
              <a:rPr lang="et-EE" dirty="0"/>
              <a:t>Tarneahela digitaliseerimine – manuaalsete protsesside digivormiks muutmine</a:t>
            </a:r>
          </a:p>
          <a:p>
            <a:r>
              <a:rPr lang="et-EE" dirty="0"/>
              <a:t>Tarneahela digitaalne ümberkujundamine – strateegiline, ärimudelite ümberkujundamine</a:t>
            </a:r>
          </a:p>
          <a:p>
            <a:endParaRPr lang="et-EE"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FFFA00FF-DDD0-6291-54A2-7881188F1BED}"/>
              </a:ext>
            </a:extLst>
          </p:cNvPr>
          <p:cNvSpPr>
            <a:spLocks noGrp="1"/>
          </p:cNvSpPr>
          <p:nvPr>
            <p:ph type="body" sz="quarter" idx="13"/>
          </p:nvPr>
        </p:nvSpPr>
        <p:spPr/>
        <p:txBody>
          <a:bodyPr/>
          <a:lstStyle/>
          <a:p>
            <a:r>
              <a:rPr lang="et-EE" dirty="0"/>
              <a:t>Digitaalse tarneahela eelised</a:t>
            </a:r>
          </a:p>
        </p:txBody>
      </p:sp>
      <p:sp>
        <p:nvSpPr>
          <p:cNvPr id="6" name="Text Placeholder 5">
            <a:extLst>
              <a:ext uri="{FF2B5EF4-FFF2-40B4-BE49-F238E27FC236}">
                <a16:creationId xmlns:a16="http://schemas.microsoft.com/office/drawing/2014/main" id="{D4054713-1610-809D-CA24-C6F6EE891BE2}"/>
              </a:ext>
            </a:extLst>
          </p:cNvPr>
          <p:cNvSpPr>
            <a:spLocks noGrp="1"/>
          </p:cNvSpPr>
          <p:nvPr>
            <p:ph type="body" sz="quarter" idx="16"/>
          </p:nvPr>
        </p:nvSpPr>
        <p:spPr/>
        <p:txBody>
          <a:bodyPr/>
          <a:lstStyle/>
          <a:p>
            <a:r>
              <a:rPr lang="et-EE" dirty="0"/>
              <a:t>Parem nähtavus</a:t>
            </a:r>
          </a:p>
          <a:p>
            <a:r>
              <a:rPr lang="et-EE" dirty="0"/>
              <a:t>Suurem efektiivsus</a:t>
            </a:r>
          </a:p>
          <a:p>
            <a:r>
              <a:rPr lang="et-EE" dirty="0"/>
              <a:t>Täiustatud andmepõhised ülevaated</a:t>
            </a:r>
          </a:p>
          <a:p>
            <a:r>
              <a:rPr lang="et-EE" dirty="0"/>
              <a:t>Paindlikkus häirete korral</a:t>
            </a:r>
          </a:p>
          <a:p>
            <a:r>
              <a:rPr lang="et-EE" dirty="0"/>
              <a:t>Kulude kokkuhoid</a:t>
            </a:r>
          </a:p>
          <a:p>
            <a:r>
              <a:rPr lang="et-EE" dirty="0"/>
              <a:t>Tõhustatud koostöö</a:t>
            </a:r>
          </a:p>
          <a:p>
            <a:r>
              <a:rPr lang="et-EE" dirty="0"/>
              <a:t>Parem klienditeenindus</a:t>
            </a:r>
          </a:p>
          <a:p>
            <a:r>
              <a:rPr lang="et-EE" dirty="0"/>
              <a:t>Parem kvaliteedikontroll</a:t>
            </a:r>
          </a:p>
          <a:p>
            <a:r>
              <a:rPr lang="et-EE" dirty="0"/>
              <a:t>Jätkusuutlikkus ja säästlikkus</a:t>
            </a:r>
          </a:p>
          <a:p>
            <a:r>
              <a:rPr lang="et-EE" dirty="0" err="1"/>
              <a:t>Skaleeritavus</a:t>
            </a:r>
            <a:endParaRPr lang="et-EE" dirty="0"/>
          </a:p>
        </p:txBody>
      </p:sp>
      <p:sp>
        <p:nvSpPr>
          <p:cNvPr id="4" name="TextBox 3">
            <a:extLst>
              <a:ext uri="{FF2B5EF4-FFF2-40B4-BE49-F238E27FC236}">
                <a16:creationId xmlns:a16="http://schemas.microsoft.com/office/drawing/2014/main" id="{42819937-375B-9EDE-5185-8D7288185AA7}"/>
              </a:ext>
            </a:extLst>
          </p:cNvPr>
          <p:cNvSpPr txBox="1"/>
          <p:nvPr/>
        </p:nvSpPr>
        <p:spPr>
          <a:xfrm>
            <a:off x="2595716" y="5602188"/>
            <a:ext cx="5994270" cy="369332"/>
          </a:xfrm>
          <a:prstGeom prst="rect">
            <a:avLst/>
          </a:prstGeom>
          <a:noFill/>
        </p:spPr>
        <p:txBody>
          <a:bodyPr wrap="none" rtlCol="0">
            <a:spAutoFit/>
          </a:bodyPr>
          <a:lstStyle/>
          <a:p>
            <a:r>
              <a:rPr lang="en-US" dirty="0" err="1"/>
              <a:t>Millist</a:t>
            </a:r>
            <a:r>
              <a:rPr lang="en-US" dirty="0"/>
              <a:t> </a:t>
            </a:r>
            <a:r>
              <a:rPr lang="en-US" dirty="0" err="1"/>
              <a:t>digitaliseerimise</a:t>
            </a:r>
            <a:r>
              <a:rPr lang="en-US" dirty="0"/>
              <a:t> </a:t>
            </a:r>
            <a:r>
              <a:rPr lang="en-US" dirty="0" err="1"/>
              <a:t>kasu</a:t>
            </a:r>
            <a:r>
              <a:rPr lang="en-US" dirty="0"/>
              <a:t> </a:t>
            </a:r>
            <a:r>
              <a:rPr lang="en-US" dirty="0" err="1"/>
              <a:t>sa</a:t>
            </a:r>
            <a:r>
              <a:rPr lang="en-US" dirty="0"/>
              <a:t> </a:t>
            </a:r>
            <a:r>
              <a:rPr lang="en-US" dirty="0" err="1"/>
              <a:t>soovid</a:t>
            </a:r>
            <a:r>
              <a:rPr lang="en-US" dirty="0"/>
              <a:t> </a:t>
            </a:r>
            <a:r>
              <a:rPr lang="en-US" dirty="0" err="1"/>
              <a:t>leida</a:t>
            </a:r>
            <a:r>
              <a:rPr lang="en-US" dirty="0"/>
              <a:t> </a:t>
            </a:r>
            <a:r>
              <a:rPr lang="en-US" dirty="0" err="1"/>
              <a:t>oma</a:t>
            </a:r>
            <a:r>
              <a:rPr lang="en-US" dirty="0"/>
              <a:t> </a:t>
            </a:r>
            <a:r>
              <a:rPr lang="en-US" dirty="0" err="1"/>
              <a:t>probleemile</a:t>
            </a:r>
            <a:r>
              <a:rPr lang="en-US" dirty="0"/>
              <a:t>?</a:t>
            </a:r>
            <a:endParaRPr lang="et-EE"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i kohatäide 4">
            <a:extLst>
              <a:ext uri="{FF2B5EF4-FFF2-40B4-BE49-F238E27FC236}">
                <a16:creationId xmlns:a16="http://schemas.microsoft.com/office/drawing/2014/main" id="{7A962879-3DEF-7F5A-35F3-29F35548DBB0}"/>
              </a:ext>
            </a:extLst>
          </p:cNvPr>
          <p:cNvSpPr>
            <a:spLocks noGrp="1"/>
          </p:cNvSpPr>
          <p:nvPr>
            <p:ph type="body" sz="quarter" idx="11"/>
          </p:nvPr>
        </p:nvSpPr>
        <p:spPr/>
        <p:txBody>
          <a:bodyPr/>
          <a:lstStyle/>
          <a:p>
            <a:r>
              <a:rPr lang="en-US" dirty="0" err="1"/>
              <a:t>Innovatsiooni</a:t>
            </a:r>
            <a:r>
              <a:rPr lang="en-US" dirty="0"/>
              <a:t> ja </a:t>
            </a:r>
            <a:r>
              <a:rPr lang="en-US" dirty="0" err="1"/>
              <a:t>jätkusuutlikkuse</a:t>
            </a:r>
            <a:r>
              <a:rPr lang="en-US" dirty="0"/>
              <a:t> </a:t>
            </a:r>
            <a:r>
              <a:rPr lang="en-US" dirty="0" err="1"/>
              <a:t>rakendamine</a:t>
            </a:r>
            <a:r>
              <a:rPr lang="en-US" dirty="0"/>
              <a:t> </a:t>
            </a:r>
            <a:r>
              <a:rPr lang="en-US" dirty="0" err="1"/>
              <a:t>tarneahelas</a:t>
            </a:r>
            <a:endParaRPr lang="et-EE" dirty="0">
              <a:solidFill>
                <a:schemeClr val="tx1"/>
              </a:solidFill>
            </a:endParaRPr>
          </a:p>
          <a:p>
            <a:endParaRPr lang="et-EE" dirty="0"/>
          </a:p>
        </p:txBody>
      </p:sp>
    </p:spTree>
    <p:extLst>
      <p:ext uri="{BB962C8B-B14F-4D97-AF65-F5344CB8AC3E}">
        <p14:creationId xmlns:p14="http://schemas.microsoft.com/office/powerpoint/2010/main" val="38219422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6C3F2E1-8B6D-44A7-E691-9CD685797562}"/>
              </a:ext>
            </a:extLst>
          </p:cNvPr>
          <p:cNvSpPr>
            <a:spLocks noGrp="1"/>
          </p:cNvSpPr>
          <p:nvPr>
            <p:ph type="body" sz="quarter" idx="13"/>
          </p:nvPr>
        </p:nvSpPr>
        <p:spPr/>
        <p:txBody>
          <a:bodyPr/>
          <a:lstStyle/>
          <a:p>
            <a:r>
              <a:rPr lang="et-EE" dirty="0"/>
              <a:t>7-astmeline digitaalse tarneahela strateegia</a:t>
            </a:r>
          </a:p>
        </p:txBody>
      </p:sp>
      <p:sp>
        <p:nvSpPr>
          <p:cNvPr id="5" name="Text Placeholder 4">
            <a:extLst>
              <a:ext uri="{FF2B5EF4-FFF2-40B4-BE49-F238E27FC236}">
                <a16:creationId xmlns:a16="http://schemas.microsoft.com/office/drawing/2014/main" id="{6D1633CF-5AB8-0221-5898-E42642DA1E61}"/>
              </a:ext>
            </a:extLst>
          </p:cNvPr>
          <p:cNvSpPr>
            <a:spLocks noGrp="1"/>
          </p:cNvSpPr>
          <p:nvPr>
            <p:ph type="body" sz="quarter" idx="16"/>
          </p:nvPr>
        </p:nvSpPr>
        <p:spPr/>
        <p:txBody>
          <a:bodyPr/>
          <a:lstStyle/>
          <a:p>
            <a:r>
              <a:rPr lang="et-EE" dirty="0"/>
              <a:t>Praeguse olukorra ja võimete hindamine</a:t>
            </a:r>
          </a:p>
          <a:p>
            <a:r>
              <a:rPr lang="et-EE" dirty="0"/>
              <a:t>Selgete eesmärkide seadmine</a:t>
            </a:r>
          </a:p>
          <a:p>
            <a:r>
              <a:rPr lang="et-EE" dirty="0"/>
              <a:t>Algatuste prioriseerimine</a:t>
            </a:r>
          </a:p>
          <a:p>
            <a:r>
              <a:rPr lang="et-EE" dirty="0"/>
              <a:t>Tehnoloogia valik ja investeerimine</a:t>
            </a:r>
          </a:p>
          <a:p>
            <a:r>
              <a:rPr lang="et-EE" dirty="0"/>
              <a:t>Digitaalse kultuuri edendamine</a:t>
            </a:r>
          </a:p>
          <a:p>
            <a:r>
              <a:rPr lang="et-EE" dirty="0"/>
              <a:t>Talentide arendamine</a:t>
            </a:r>
          </a:p>
          <a:p>
            <a:r>
              <a:rPr lang="et-EE" dirty="0"/>
              <a:t>Partnerluste loomine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Placeholder 1"/>
          <p:cNvSpPr>
            <a:spLocks noGrp="1"/>
          </p:cNvSpPr>
          <p:nvPr>
            <p:ph type="body" sz="quarter" idx="13"/>
          </p:nvPr>
        </p:nvSpPr>
        <p:spPr>
          <a:xfrm>
            <a:off x="479424" y="618564"/>
            <a:ext cx="10494517" cy="957459"/>
          </a:xfrm>
        </p:spPr>
        <p:txBody>
          <a:bodyPr/>
          <a:lstStyle/>
          <a:p>
            <a:r>
              <a:rPr lang="en-US" altLang="en-US" dirty="0" err="1"/>
              <a:t>Õppematerjali</a:t>
            </a:r>
            <a:r>
              <a:rPr lang="en-US" altLang="en-US" dirty="0"/>
              <a:t> sisu</a:t>
            </a:r>
          </a:p>
          <a:p>
            <a:endParaRPr lang="en-US" altLang="en-US" dirty="0"/>
          </a:p>
        </p:txBody>
      </p:sp>
      <p:sp>
        <p:nvSpPr>
          <p:cNvPr id="3" name="Teksti kohatäide 2">
            <a:extLst>
              <a:ext uri="{FF2B5EF4-FFF2-40B4-BE49-F238E27FC236}">
                <a16:creationId xmlns:a16="http://schemas.microsoft.com/office/drawing/2014/main" id="{D48440B0-E488-4C52-8FF9-497705821A6B}"/>
              </a:ext>
            </a:extLst>
          </p:cNvPr>
          <p:cNvSpPr>
            <a:spLocks noGrp="1"/>
          </p:cNvSpPr>
          <p:nvPr>
            <p:ph type="body" sz="quarter" idx="16"/>
          </p:nvPr>
        </p:nvSpPr>
        <p:spPr/>
        <p:txBody>
          <a:bodyPr/>
          <a:lstStyle/>
          <a:p>
            <a:pPr lvl="0"/>
            <a:r>
              <a:rPr lang="et-EE" dirty="0"/>
              <a:t>Innovatsiooni ja jätkusuutlikkuse integreerimine tarneahela strateegiatesse; </a:t>
            </a:r>
          </a:p>
          <a:p>
            <a:pPr lvl="0"/>
            <a:r>
              <a:rPr lang="et-EE" dirty="0"/>
              <a:t>Digitaliseerimine ja uued tehnoloogiad (nt rohelised energialahendused, ringmajandus, </a:t>
            </a:r>
            <a:r>
              <a:rPr lang="et-EE" i="1" dirty="0" err="1"/>
              <a:t>IoT</a:t>
            </a:r>
            <a:r>
              <a:rPr lang="et-EE" dirty="0"/>
              <a:t>); </a:t>
            </a:r>
            <a:endParaRPr lang="en-US" dirty="0"/>
          </a:p>
          <a:p>
            <a:pPr marL="0" indent="0">
              <a:buNone/>
            </a:pPr>
            <a:endParaRPr lang="et-EE" dirty="0"/>
          </a:p>
          <a:p>
            <a:endParaRPr lang="et-EE" dirty="0"/>
          </a:p>
        </p:txBody>
      </p:sp>
    </p:spTree>
    <p:extLst>
      <p:ext uri="{BB962C8B-B14F-4D97-AF65-F5344CB8AC3E}">
        <p14:creationId xmlns:p14="http://schemas.microsoft.com/office/powerpoint/2010/main" val="1476163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D2431D6C-1652-1713-9652-AA18A393B4BD}"/>
              </a:ext>
            </a:extLst>
          </p:cNvPr>
          <p:cNvSpPr>
            <a:spLocks noGrp="1"/>
          </p:cNvSpPr>
          <p:nvPr>
            <p:ph type="body" sz="quarter" idx="13"/>
          </p:nvPr>
        </p:nvSpPr>
        <p:spPr/>
        <p:txBody>
          <a:bodyPr/>
          <a:lstStyle/>
          <a:p>
            <a:r>
              <a:rPr lang="et-EE" dirty="0"/>
              <a:t>Tarkvara integratsiooni roll</a:t>
            </a:r>
          </a:p>
        </p:txBody>
      </p:sp>
      <p:sp>
        <p:nvSpPr>
          <p:cNvPr id="5" name="Text Placeholder 4">
            <a:extLst>
              <a:ext uri="{FF2B5EF4-FFF2-40B4-BE49-F238E27FC236}">
                <a16:creationId xmlns:a16="http://schemas.microsoft.com/office/drawing/2014/main" id="{CF42587E-C09C-8CBD-9F7F-1D2BD7C942FA}"/>
              </a:ext>
            </a:extLst>
          </p:cNvPr>
          <p:cNvSpPr>
            <a:spLocks noGrp="1"/>
          </p:cNvSpPr>
          <p:nvPr>
            <p:ph type="body" sz="quarter" idx="16"/>
          </p:nvPr>
        </p:nvSpPr>
        <p:spPr/>
        <p:txBody>
          <a:bodyPr/>
          <a:lstStyle/>
          <a:p>
            <a:r>
              <a:rPr lang="fi-FI" dirty="0" err="1"/>
              <a:t>Suurem</a:t>
            </a:r>
            <a:r>
              <a:rPr lang="fi-FI" dirty="0"/>
              <a:t> </a:t>
            </a:r>
            <a:r>
              <a:rPr lang="fi-FI" dirty="0" err="1"/>
              <a:t>nähtavus</a:t>
            </a:r>
            <a:r>
              <a:rPr lang="fi-FI" dirty="0"/>
              <a:t> ja </a:t>
            </a:r>
            <a:r>
              <a:rPr lang="fi-FI" dirty="0" err="1"/>
              <a:t>läbipaistvus</a:t>
            </a:r>
            <a:endParaRPr lang="fi-FI" dirty="0"/>
          </a:p>
          <a:p>
            <a:r>
              <a:rPr lang="fi-FI" dirty="0" err="1"/>
              <a:t>Parem</a:t>
            </a:r>
            <a:r>
              <a:rPr lang="fi-FI" dirty="0"/>
              <a:t> </a:t>
            </a:r>
            <a:r>
              <a:rPr lang="fi-FI" dirty="0" err="1"/>
              <a:t>koostöö</a:t>
            </a:r>
            <a:r>
              <a:rPr lang="fi-FI" dirty="0"/>
              <a:t> ja </a:t>
            </a:r>
            <a:r>
              <a:rPr lang="fi-FI" dirty="0" err="1"/>
              <a:t>suhtlus</a:t>
            </a:r>
            <a:endParaRPr lang="fi-FI" dirty="0"/>
          </a:p>
          <a:p>
            <a:r>
              <a:rPr lang="fi-FI" dirty="0" err="1"/>
              <a:t>Tõhusus</a:t>
            </a:r>
            <a:r>
              <a:rPr lang="fi-FI" dirty="0"/>
              <a:t> ja </a:t>
            </a:r>
            <a:r>
              <a:rPr lang="fi-FI" dirty="0" err="1"/>
              <a:t>automatiseerimine</a:t>
            </a:r>
            <a:endParaRPr lang="fi-FI" dirty="0"/>
          </a:p>
          <a:p>
            <a:r>
              <a:rPr lang="fi-FI" dirty="0" err="1"/>
              <a:t>Täiustatud</a:t>
            </a:r>
            <a:r>
              <a:rPr lang="fi-FI" dirty="0"/>
              <a:t> </a:t>
            </a:r>
            <a:r>
              <a:rPr lang="fi-FI" dirty="0" err="1"/>
              <a:t>andmeanalüüs</a:t>
            </a:r>
            <a:r>
              <a:rPr lang="fi-FI" dirty="0"/>
              <a:t> ja </a:t>
            </a:r>
            <a:r>
              <a:rPr lang="fi-FI" dirty="0" err="1"/>
              <a:t>ennustav</a:t>
            </a:r>
            <a:r>
              <a:rPr lang="fi-FI" dirty="0"/>
              <a:t> </a:t>
            </a:r>
            <a:r>
              <a:rPr lang="fi-FI" dirty="0" err="1"/>
              <a:t>ülevaade</a:t>
            </a:r>
            <a:endParaRPr lang="fi-FI" dirty="0"/>
          </a:p>
          <a:p>
            <a:r>
              <a:rPr lang="fi-FI" dirty="0" err="1"/>
              <a:t>Skaleeritavus</a:t>
            </a:r>
            <a:r>
              <a:rPr lang="fi-FI" dirty="0"/>
              <a:t> ja </a:t>
            </a:r>
            <a:r>
              <a:rPr lang="fi-FI" dirty="0" err="1"/>
              <a:t>paindlikkus</a:t>
            </a:r>
            <a:endParaRPr lang="fi-FI" dirty="0"/>
          </a:p>
          <a:p>
            <a:pPr marL="0" indent="0">
              <a:buNone/>
            </a:pPr>
            <a:endParaRPr lang="et-EE"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A94D5591-CD32-DB44-2931-77CE85149ED9}"/>
              </a:ext>
            </a:extLst>
          </p:cNvPr>
          <p:cNvSpPr>
            <a:spLocks noGrp="1"/>
          </p:cNvSpPr>
          <p:nvPr>
            <p:ph type="body" sz="quarter" idx="13"/>
          </p:nvPr>
        </p:nvSpPr>
        <p:spPr/>
        <p:txBody>
          <a:bodyPr/>
          <a:lstStyle/>
          <a:p>
            <a:r>
              <a:rPr lang="et-EE" dirty="0"/>
              <a:t>Tööstusharude näited</a:t>
            </a:r>
          </a:p>
        </p:txBody>
      </p:sp>
      <p:sp>
        <p:nvSpPr>
          <p:cNvPr id="5" name="Text Placeholder 4">
            <a:extLst>
              <a:ext uri="{FF2B5EF4-FFF2-40B4-BE49-F238E27FC236}">
                <a16:creationId xmlns:a16="http://schemas.microsoft.com/office/drawing/2014/main" id="{4AA4889C-39C0-A77B-A7D3-4AC13AEE52CC}"/>
              </a:ext>
            </a:extLst>
          </p:cNvPr>
          <p:cNvSpPr>
            <a:spLocks noGrp="1"/>
          </p:cNvSpPr>
          <p:nvPr>
            <p:ph type="body" sz="quarter" idx="16"/>
          </p:nvPr>
        </p:nvSpPr>
        <p:spPr/>
        <p:txBody>
          <a:bodyPr/>
          <a:lstStyle/>
          <a:p>
            <a:r>
              <a:rPr lang="et-EE" dirty="0"/>
              <a:t>Autotööstus – tootmise optimeerimine, hoolduse prognoosimine</a:t>
            </a:r>
          </a:p>
          <a:p>
            <a:r>
              <a:rPr lang="et-EE" dirty="0"/>
              <a:t>Jaemüük – </a:t>
            </a:r>
            <a:r>
              <a:rPr lang="et-EE" dirty="0" err="1"/>
              <a:t>Amazon</a:t>
            </a:r>
            <a:r>
              <a:rPr lang="et-EE" dirty="0"/>
              <a:t>, reaalajas varude jälgimine, prognoosiv nõudlus</a:t>
            </a:r>
          </a:p>
          <a:p>
            <a:r>
              <a:rPr lang="et-EE" dirty="0"/>
              <a:t>Toiduainetööstus – plokiahel toiduohutuse ja </a:t>
            </a:r>
            <a:r>
              <a:rPr lang="et-EE" dirty="0" err="1"/>
              <a:t>kosher</a:t>
            </a:r>
            <a:r>
              <a:rPr lang="et-EE" dirty="0"/>
              <a:t>/halal reeglite jälgimiseks</a:t>
            </a:r>
          </a:p>
          <a:p>
            <a:r>
              <a:rPr lang="et-EE" dirty="0"/>
              <a:t>Tervishoid – meditsiinitarvete logistika, kriisijuhtimine</a:t>
            </a:r>
          </a:p>
          <a:p>
            <a:endParaRPr lang="et-EE"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DC8CD2B-402B-2800-E21D-C2F9EA7EB203}"/>
              </a:ext>
            </a:extLst>
          </p:cNvPr>
          <p:cNvSpPr>
            <a:spLocks noGrp="1"/>
          </p:cNvSpPr>
          <p:nvPr>
            <p:ph type="body" sz="quarter" idx="13"/>
          </p:nvPr>
        </p:nvSpPr>
        <p:spPr/>
        <p:txBody>
          <a:bodyPr/>
          <a:lstStyle/>
          <a:p>
            <a:r>
              <a:rPr lang="et-EE" dirty="0"/>
              <a:t>Väljakutsed ja riskid</a:t>
            </a:r>
          </a:p>
        </p:txBody>
      </p:sp>
      <p:sp>
        <p:nvSpPr>
          <p:cNvPr id="5" name="Text Placeholder 4">
            <a:extLst>
              <a:ext uri="{FF2B5EF4-FFF2-40B4-BE49-F238E27FC236}">
                <a16:creationId xmlns:a16="http://schemas.microsoft.com/office/drawing/2014/main" id="{161923D2-1163-8A5A-A5B0-4CE44A3688A4}"/>
              </a:ext>
            </a:extLst>
          </p:cNvPr>
          <p:cNvSpPr>
            <a:spLocks noGrp="1"/>
          </p:cNvSpPr>
          <p:nvPr>
            <p:ph type="body" sz="quarter" idx="16"/>
          </p:nvPr>
        </p:nvSpPr>
        <p:spPr/>
        <p:txBody>
          <a:bodyPr/>
          <a:lstStyle/>
          <a:p>
            <a:r>
              <a:rPr lang="et-EE" dirty="0"/>
              <a:t>Suured investeeringukulud</a:t>
            </a:r>
          </a:p>
          <a:p>
            <a:r>
              <a:rPr lang="et-EE" dirty="0"/>
              <a:t>Oskuste ja tööjõu arendamise vajadus</a:t>
            </a:r>
          </a:p>
          <a:p>
            <a:r>
              <a:rPr lang="et-EE" dirty="0"/>
              <a:t>Organisatsioonikultuuri muutused</a:t>
            </a:r>
          </a:p>
          <a:p>
            <a:r>
              <a:rPr lang="et-EE" dirty="0"/>
              <a:t>Küberturvalisuse ja andmekaitse riskid</a:t>
            </a:r>
          </a:p>
          <a:p>
            <a:endParaRPr lang="et-EE"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514DEBF-850D-956F-CC5D-B51AABEAD033}"/>
              </a:ext>
            </a:extLst>
          </p:cNvPr>
          <p:cNvSpPr>
            <a:spLocks noGrp="1"/>
          </p:cNvSpPr>
          <p:nvPr>
            <p:ph type="body" sz="quarter" idx="13"/>
          </p:nvPr>
        </p:nvSpPr>
        <p:spPr/>
        <p:txBody>
          <a:bodyPr/>
          <a:lstStyle/>
          <a:p>
            <a:r>
              <a:rPr lang="et-EE" dirty="0"/>
              <a:t>Kokkuvõte ja aruteluküsimused</a:t>
            </a:r>
          </a:p>
        </p:txBody>
      </p:sp>
      <p:sp>
        <p:nvSpPr>
          <p:cNvPr id="5" name="Text Placeholder 4">
            <a:extLst>
              <a:ext uri="{FF2B5EF4-FFF2-40B4-BE49-F238E27FC236}">
                <a16:creationId xmlns:a16="http://schemas.microsoft.com/office/drawing/2014/main" id="{35E561E2-666F-6FD9-1296-4A52343A9ED3}"/>
              </a:ext>
            </a:extLst>
          </p:cNvPr>
          <p:cNvSpPr>
            <a:spLocks noGrp="1"/>
          </p:cNvSpPr>
          <p:nvPr>
            <p:ph type="body" sz="quarter" idx="16"/>
          </p:nvPr>
        </p:nvSpPr>
        <p:spPr/>
        <p:txBody>
          <a:bodyPr/>
          <a:lstStyle/>
          <a:p>
            <a:r>
              <a:rPr lang="et-EE" dirty="0"/>
              <a:t>Digitaalne tarneahel pakub konkurentsieelist, efektiivsust ja kliendirahulolu</a:t>
            </a:r>
          </a:p>
          <a:p>
            <a:r>
              <a:rPr lang="et-EE" dirty="0"/>
              <a:t>Tutvu lisaks </a:t>
            </a:r>
            <a:r>
              <a:rPr lang="et-EE" dirty="0">
                <a:hlinkClick r:id="rId2"/>
              </a:rPr>
              <a:t>DHL Logistics Trend Radar </a:t>
            </a:r>
            <a:endParaRPr lang="et-EE" dirty="0"/>
          </a:p>
          <a:p>
            <a:pPr marL="0" indent="0">
              <a:buNone/>
            </a:pPr>
            <a:endParaRPr lang="et-EE" dirty="0"/>
          </a:p>
          <a:p>
            <a:pPr marL="0" indent="0">
              <a:buNone/>
            </a:pPr>
            <a:endParaRPr lang="et-EE" b="1" dirty="0"/>
          </a:p>
          <a:p>
            <a:pPr marL="0" indent="0">
              <a:buNone/>
            </a:pPr>
            <a:r>
              <a:rPr lang="et-EE" b="1" dirty="0"/>
              <a:t>Aruteluküsimused:</a:t>
            </a:r>
          </a:p>
          <a:p>
            <a:pPr marL="0" indent="0">
              <a:buNone/>
            </a:pPr>
            <a:r>
              <a:rPr lang="et-EE" dirty="0"/>
              <a:t>- Kas digitaalne tarneahel on strateegiline kohustus?</a:t>
            </a:r>
          </a:p>
          <a:p>
            <a:pPr marL="0" indent="0">
              <a:buNone/>
            </a:pPr>
            <a:r>
              <a:rPr lang="et-EE" dirty="0"/>
              <a:t>- Millised on suurimad takistused digitaalse tarneahela rakendamisel?</a:t>
            </a:r>
          </a:p>
          <a:p>
            <a:pPr marL="0" indent="0">
              <a:buNone/>
            </a:pPr>
            <a:r>
              <a:rPr lang="et-EE" dirty="0"/>
              <a:t>- </a:t>
            </a:r>
            <a:r>
              <a:rPr lang="en-US" dirty="0"/>
              <a:t>Mille </a:t>
            </a:r>
            <a:r>
              <a:rPr lang="en-US" dirty="0" err="1"/>
              <a:t>poolest</a:t>
            </a:r>
            <a:r>
              <a:rPr lang="et-EE" dirty="0"/>
              <a:t> erineb digitaliseerimise strateegia avalikus vs erasektoris?</a:t>
            </a:r>
          </a:p>
          <a:p>
            <a:pPr marL="0" indent="0">
              <a:buNone/>
            </a:pPr>
            <a:r>
              <a:rPr lang="et-EE" dirty="0"/>
              <a:t>- Milline tehnoloogia võiks olla läbimurdeline järgmise 5 aasta jooksul?</a:t>
            </a:r>
          </a:p>
          <a:p>
            <a:endParaRPr lang="et-EE" dirty="0"/>
          </a:p>
        </p:txBody>
      </p:sp>
      <p:pic>
        <p:nvPicPr>
          <p:cNvPr id="8" name="Pilt 7">
            <a:hlinkClick r:id="rId2"/>
            <a:extLst>
              <a:ext uri="{FF2B5EF4-FFF2-40B4-BE49-F238E27FC236}">
                <a16:creationId xmlns:a16="http://schemas.microsoft.com/office/drawing/2014/main" id="{59E0DD28-942F-93E8-CA91-002DB17003EE}"/>
              </a:ext>
            </a:extLst>
          </p:cNvPr>
          <p:cNvPicPr>
            <a:picLocks noChangeAspect="1"/>
          </p:cNvPicPr>
          <p:nvPr/>
        </p:nvPicPr>
        <p:blipFill>
          <a:blip r:embed="rId3"/>
          <a:stretch>
            <a:fillRect/>
          </a:stretch>
        </p:blipFill>
        <p:spPr>
          <a:xfrm>
            <a:off x="7498951" y="2099435"/>
            <a:ext cx="2463927" cy="742988"/>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normAutofit lnSpcReduction="10000"/>
          </a:bodyPr>
          <a:lstStyle/>
          <a:p>
            <a:r>
              <a:rPr lang="en-US" altLang="en-US" dirty="0"/>
              <a:t>TALLINN</a:t>
            </a:r>
            <a:r>
              <a:rPr lang="et-EE" altLang="en-US" dirty="0"/>
              <a:t>A</a:t>
            </a:r>
            <a:r>
              <a:rPr lang="en-US" altLang="en-US" dirty="0"/>
              <a:t> </a:t>
            </a:r>
            <a:r>
              <a:rPr lang="et-EE" altLang="en-US" dirty="0"/>
              <a:t>TEHNIKAÜLIKOOL</a:t>
            </a:r>
            <a:endParaRPr lang="en-US" altLang="en-US" dirty="0"/>
          </a:p>
          <a:p>
            <a:pPr>
              <a:lnSpc>
                <a:spcPct val="110000"/>
              </a:lnSpc>
            </a:pPr>
            <a:r>
              <a:rPr lang="en-US" altLang="en-US" sz="1700" b="0" cap="none" dirty="0" err="1"/>
              <a:t>Ehitajate</a:t>
            </a:r>
            <a:r>
              <a:rPr lang="en-US" altLang="en-US" sz="1700" b="0" cap="none" dirty="0"/>
              <a:t> </a:t>
            </a:r>
            <a:r>
              <a:rPr lang="et-EE" altLang="en-US" sz="1700" b="0" cap="none" dirty="0"/>
              <a:t>tee</a:t>
            </a:r>
            <a:r>
              <a:rPr lang="en-US" altLang="en-US" sz="1700" b="0" cap="none" dirty="0"/>
              <a:t> 5, 19086 Tallinn</a:t>
            </a:r>
            <a:r>
              <a:rPr lang="et-EE" altLang="en-US" sz="1700" b="0" cap="none" dirty="0"/>
              <a:t> </a:t>
            </a:r>
          </a:p>
          <a:p>
            <a:pPr>
              <a:lnSpc>
                <a:spcPct val="110000"/>
              </a:lnSpc>
            </a:pPr>
            <a:r>
              <a:rPr lang="et-EE" altLang="en-US" sz="1700" b="0" cap="none" dirty="0"/>
              <a:t>Tel </a:t>
            </a:r>
            <a:r>
              <a:rPr lang="en-US" altLang="en-US" sz="1700" b="0" cap="none" dirty="0"/>
              <a:t>620 2002 (</a:t>
            </a:r>
            <a:r>
              <a:rPr lang="et-EE" altLang="en-US" sz="1700" b="0" cap="none" dirty="0"/>
              <a:t>E-R</a:t>
            </a:r>
            <a:r>
              <a:rPr lang="en-US" altLang="en-US" sz="1700" b="0" cap="none" dirty="0"/>
              <a:t> 8.30–</a:t>
            </a:r>
            <a:r>
              <a:rPr lang="et-EE" altLang="en-US" sz="1700" b="0" cap="none" dirty="0"/>
              <a:t>17</a:t>
            </a:r>
            <a:r>
              <a:rPr lang="en-US" altLang="en-US" sz="1700" b="0" cap="none" dirty="0"/>
              <a:t>.00</a:t>
            </a:r>
            <a:r>
              <a:rPr lang="et-EE" altLang="en-US" sz="1700" b="0" cap="none" dirty="0"/>
              <a:t>)</a:t>
            </a:r>
            <a:endParaRPr lang="en-US" altLang="en-US" sz="1700" cap="none" dirty="0"/>
          </a:p>
          <a:p>
            <a:pPr>
              <a:lnSpc>
                <a:spcPct val="110000"/>
              </a:lnSpc>
            </a:pPr>
            <a:r>
              <a:rPr lang="en-US" altLang="en-US" sz="1700" cap="none" dirty="0">
                <a:latin typeface="Verdana" panose="020B0604030504040204" pitchFamily="34" charset="0"/>
              </a:rPr>
              <a:t>t</a:t>
            </a:r>
            <a:r>
              <a:rPr lang="et-EE" altLang="en-US" sz="1700" cap="none" dirty="0" err="1">
                <a:latin typeface="Verdana" panose="020B0604030504040204" pitchFamily="34" charset="0"/>
              </a:rPr>
              <a:t>altech</a:t>
            </a:r>
            <a:r>
              <a:rPr lang="en-US" altLang="en-US" sz="1700" cap="none" dirty="0">
                <a:latin typeface="Verdana" panose="020B0604030504040204" pitchFamily="34" charset="0"/>
              </a:rPr>
              <a:t>.</a:t>
            </a:r>
            <a:r>
              <a:rPr lang="en-US" altLang="en-US" sz="1700" cap="none" dirty="0" err="1">
                <a:latin typeface="Verdana" panose="020B0604030504040204" pitchFamily="34" charset="0"/>
              </a:rPr>
              <a:t>ee</a:t>
            </a:r>
            <a:endParaRPr lang="en-US" altLang="en-US" sz="1700" cap="none"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8E9A18-B6DB-8091-1559-D60FDE7FC8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536C87-C457-E70B-0918-982CE5757F5D}"/>
              </a:ext>
            </a:extLst>
          </p:cNvPr>
          <p:cNvSpPr>
            <a:spLocks noGrp="1"/>
          </p:cNvSpPr>
          <p:nvPr>
            <p:ph type="title"/>
          </p:nvPr>
        </p:nvSpPr>
        <p:spPr>
          <a:xfrm>
            <a:off x="490070" y="609600"/>
            <a:ext cx="8463617" cy="923365"/>
          </a:xfrm>
        </p:spPr>
        <p:txBody>
          <a:bodyPr/>
          <a:lstStyle/>
          <a:p>
            <a:r>
              <a:rPr lang="et-EE" dirty="0"/>
              <a:t>TRADITSIOONILINE vs DIGITAALNE TARNEAHEL</a:t>
            </a:r>
          </a:p>
        </p:txBody>
      </p:sp>
      <p:sp>
        <p:nvSpPr>
          <p:cNvPr id="5" name="Text Placeholder 4">
            <a:extLst>
              <a:ext uri="{FF2B5EF4-FFF2-40B4-BE49-F238E27FC236}">
                <a16:creationId xmlns:a16="http://schemas.microsoft.com/office/drawing/2014/main" id="{45A545FC-1D3D-6E84-0E87-00D16397E2A1}"/>
              </a:ext>
            </a:extLst>
          </p:cNvPr>
          <p:cNvSpPr>
            <a:spLocks noGrp="1"/>
          </p:cNvSpPr>
          <p:nvPr>
            <p:ph type="body" idx="1"/>
          </p:nvPr>
        </p:nvSpPr>
        <p:spPr>
          <a:xfrm>
            <a:off x="1245936" y="1872852"/>
            <a:ext cx="4120896" cy="576262"/>
          </a:xfrm>
        </p:spPr>
        <p:txBody>
          <a:bodyPr/>
          <a:lstStyle/>
          <a:p>
            <a:r>
              <a:rPr lang="et-EE" b="1" dirty="0">
                <a:solidFill>
                  <a:schemeClr val="accent6">
                    <a:lumMod val="10000"/>
                  </a:schemeClr>
                </a:solidFill>
              </a:rPr>
              <a:t>Traditsiooniline: </a:t>
            </a:r>
          </a:p>
        </p:txBody>
      </p:sp>
      <p:sp>
        <p:nvSpPr>
          <p:cNvPr id="3" name="Content Placeholder 2">
            <a:extLst>
              <a:ext uri="{FF2B5EF4-FFF2-40B4-BE49-F238E27FC236}">
                <a16:creationId xmlns:a16="http://schemas.microsoft.com/office/drawing/2014/main" id="{A1B93FA9-B8A9-4B07-1AF8-5249A99373BC}"/>
              </a:ext>
            </a:extLst>
          </p:cNvPr>
          <p:cNvSpPr>
            <a:spLocks noGrp="1"/>
          </p:cNvSpPr>
          <p:nvPr>
            <p:ph sz="half" idx="2"/>
          </p:nvPr>
        </p:nvSpPr>
        <p:spPr>
          <a:xfrm>
            <a:off x="1270747" y="2510649"/>
            <a:ext cx="4120896" cy="1880877"/>
          </a:xfrm>
        </p:spPr>
        <p:txBody>
          <a:bodyPr>
            <a:normAutofit/>
          </a:bodyPr>
          <a:lstStyle/>
          <a:p>
            <a:pPr marL="0" indent="0">
              <a:buNone/>
            </a:pPr>
            <a:r>
              <a:rPr lang="et-EE" sz="2400" dirty="0">
                <a:solidFill>
                  <a:schemeClr val="accent6">
                    <a:lumMod val="10000"/>
                  </a:schemeClr>
                </a:solidFill>
              </a:rPr>
              <a:t>A</a:t>
            </a:r>
            <a:r>
              <a:rPr lang="en-US" sz="2400" dirty="0" err="1">
                <a:solidFill>
                  <a:schemeClr val="accent6">
                    <a:lumMod val="10000"/>
                  </a:schemeClr>
                </a:solidFill>
              </a:rPr>
              <a:t>naloog</a:t>
            </a:r>
            <a:r>
              <a:rPr lang="et-EE" sz="2400" dirty="0">
                <a:solidFill>
                  <a:schemeClr val="accent6">
                    <a:lumMod val="10000"/>
                  </a:schemeClr>
                </a:solidFill>
              </a:rPr>
              <a:t>protsessid, paberdokumentatsioon, aeglane</a:t>
            </a:r>
            <a:r>
              <a:rPr lang="en-US" sz="2400" dirty="0">
                <a:solidFill>
                  <a:schemeClr val="accent6">
                    <a:lumMod val="10000"/>
                  </a:schemeClr>
                </a:solidFill>
              </a:rPr>
              <a:t> ja </a:t>
            </a:r>
            <a:r>
              <a:rPr lang="et-EE" sz="2400" dirty="0">
                <a:solidFill>
                  <a:schemeClr val="accent6">
                    <a:lumMod val="10000"/>
                  </a:schemeClr>
                </a:solidFill>
              </a:rPr>
              <a:t>reageeri</a:t>
            </a:r>
            <a:r>
              <a:rPr lang="en-US" sz="2400" dirty="0">
                <a:solidFill>
                  <a:schemeClr val="accent6">
                    <a:lumMod val="10000"/>
                  </a:schemeClr>
                </a:solidFill>
              </a:rPr>
              <a:t>v</a:t>
            </a:r>
          </a:p>
          <a:p>
            <a:pPr marL="0" indent="0">
              <a:buNone/>
            </a:pPr>
            <a:endParaRPr lang="en-US" dirty="0">
              <a:solidFill>
                <a:schemeClr val="accent6">
                  <a:lumMod val="10000"/>
                </a:schemeClr>
              </a:solidFill>
            </a:endParaRPr>
          </a:p>
          <a:p>
            <a:pPr marL="0" indent="0">
              <a:buNone/>
            </a:pPr>
            <a:endParaRPr dirty="0">
              <a:solidFill>
                <a:schemeClr val="accent6">
                  <a:lumMod val="10000"/>
                </a:schemeClr>
              </a:solidFill>
            </a:endParaRPr>
          </a:p>
        </p:txBody>
      </p:sp>
      <p:sp>
        <p:nvSpPr>
          <p:cNvPr id="7" name="Text Placeholder 6">
            <a:extLst>
              <a:ext uri="{FF2B5EF4-FFF2-40B4-BE49-F238E27FC236}">
                <a16:creationId xmlns:a16="http://schemas.microsoft.com/office/drawing/2014/main" id="{EF9DC0A0-1C52-7AEB-3B8E-8D0255A32691}"/>
              </a:ext>
            </a:extLst>
          </p:cNvPr>
          <p:cNvSpPr>
            <a:spLocks noGrp="1"/>
          </p:cNvSpPr>
          <p:nvPr>
            <p:ph type="body" sz="quarter" idx="3"/>
          </p:nvPr>
        </p:nvSpPr>
        <p:spPr>
          <a:xfrm>
            <a:off x="5985699" y="1892214"/>
            <a:ext cx="4120896" cy="576262"/>
          </a:xfrm>
        </p:spPr>
        <p:txBody>
          <a:bodyPr/>
          <a:lstStyle/>
          <a:p>
            <a:r>
              <a:rPr lang="en-US" b="1" dirty="0" err="1">
                <a:solidFill>
                  <a:schemeClr val="accent6">
                    <a:lumMod val="10000"/>
                  </a:schemeClr>
                </a:solidFill>
              </a:rPr>
              <a:t>Digitaalne</a:t>
            </a:r>
            <a:endParaRPr lang="et-EE" b="1" dirty="0">
              <a:solidFill>
                <a:schemeClr val="accent6">
                  <a:lumMod val="10000"/>
                </a:schemeClr>
              </a:solidFill>
            </a:endParaRPr>
          </a:p>
        </p:txBody>
      </p:sp>
      <p:sp>
        <p:nvSpPr>
          <p:cNvPr id="8" name="Content Placeholder 7">
            <a:extLst>
              <a:ext uri="{FF2B5EF4-FFF2-40B4-BE49-F238E27FC236}">
                <a16:creationId xmlns:a16="http://schemas.microsoft.com/office/drawing/2014/main" id="{21365384-FA26-CA95-F447-BB59B7719238}"/>
              </a:ext>
            </a:extLst>
          </p:cNvPr>
          <p:cNvSpPr>
            <a:spLocks noGrp="1"/>
          </p:cNvSpPr>
          <p:nvPr>
            <p:ph sz="quarter" idx="4"/>
          </p:nvPr>
        </p:nvSpPr>
        <p:spPr>
          <a:xfrm>
            <a:off x="6118046" y="2510649"/>
            <a:ext cx="4120896" cy="2220235"/>
          </a:xfrm>
        </p:spPr>
        <p:txBody>
          <a:bodyPr>
            <a:normAutofit/>
          </a:bodyPr>
          <a:lstStyle/>
          <a:p>
            <a:pPr marL="0" indent="0">
              <a:buNone/>
            </a:pPr>
            <a:r>
              <a:rPr lang="et-EE" sz="2400" dirty="0">
                <a:solidFill>
                  <a:schemeClr val="accent6">
                    <a:lumMod val="10000"/>
                  </a:schemeClr>
                </a:solidFill>
              </a:rPr>
              <a:t>Automatiseerimine, andmeanalüüs, integreeritud platvormid</a:t>
            </a:r>
            <a:r>
              <a:rPr lang="en-US" sz="2400" dirty="0">
                <a:solidFill>
                  <a:schemeClr val="accent6">
                    <a:lumMod val="10000"/>
                  </a:schemeClr>
                </a:solidFill>
              </a:rPr>
              <a:t>, </a:t>
            </a:r>
            <a:r>
              <a:rPr lang="en-US" sz="2400" dirty="0" err="1">
                <a:solidFill>
                  <a:schemeClr val="accent6">
                    <a:lumMod val="10000"/>
                  </a:schemeClr>
                </a:solidFill>
              </a:rPr>
              <a:t>agiilne</a:t>
            </a:r>
            <a:r>
              <a:rPr lang="en-US" sz="2400" dirty="0">
                <a:solidFill>
                  <a:schemeClr val="accent6">
                    <a:lumMod val="10000"/>
                  </a:schemeClr>
                </a:solidFill>
              </a:rPr>
              <a:t> ja </a:t>
            </a:r>
            <a:r>
              <a:rPr lang="en-US" sz="2400" dirty="0" err="1">
                <a:solidFill>
                  <a:schemeClr val="accent6">
                    <a:lumMod val="10000"/>
                  </a:schemeClr>
                </a:solidFill>
              </a:rPr>
              <a:t>ennetav</a:t>
            </a:r>
            <a:endParaRPr lang="et-EE" sz="2400" dirty="0">
              <a:solidFill>
                <a:schemeClr val="accent6">
                  <a:lumMod val="10000"/>
                </a:schemeClr>
              </a:solidFill>
            </a:endParaRPr>
          </a:p>
          <a:p>
            <a:endParaRPr lang="et-EE" dirty="0">
              <a:solidFill>
                <a:schemeClr val="accent6">
                  <a:lumMod val="10000"/>
                </a:schemeClr>
              </a:solidFill>
            </a:endParaRPr>
          </a:p>
        </p:txBody>
      </p:sp>
      <p:sp>
        <p:nvSpPr>
          <p:cNvPr id="4" name="Content Placeholder 2">
            <a:extLst>
              <a:ext uri="{FF2B5EF4-FFF2-40B4-BE49-F238E27FC236}">
                <a16:creationId xmlns:a16="http://schemas.microsoft.com/office/drawing/2014/main" id="{2E15944C-4DBB-F47B-8C3C-19BABAE4CB5F}"/>
              </a:ext>
            </a:extLst>
          </p:cNvPr>
          <p:cNvSpPr txBox="1">
            <a:spLocks/>
          </p:cNvSpPr>
          <p:nvPr/>
        </p:nvSpPr>
        <p:spPr>
          <a:xfrm>
            <a:off x="8629800" y="139847"/>
            <a:ext cx="2998125" cy="388077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None/>
            </a:pPr>
            <a:endParaRPr lang="et-EE" dirty="0"/>
          </a:p>
        </p:txBody>
      </p:sp>
      <p:sp>
        <p:nvSpPr>
          <p:cNvPr id="6" name="TextBox 5">
            <a:extLst>
              <a:ext uri="{FF2B5EF4-FFF2-40B4-BE49-F238E27FC236}">
                <a16:creationId xmlns:a16="http://schemas.microsoft.com/office/drawing/2014/main" id="{B2D461C4-212D-CFA5-747E-29693932526F}"/>
              </a:ext>
            </a:extLst>
          </p:cNvPr>
          <p:cNvSpPr txBox="1"/>
          <p:nvPr/>
        </p:nvSpPr>
        <p:spPr>
          <a:xfrm>
            <a:off x="1745994" y="5619309"/>
            <a:ext cx="9395011" cy="830997"/>
          </a:xfrm>
          <a:prstGeom prst="rect">
            <a:avLst/>
          </a:prstGeom>
          <a:noFill/>
        </p:spPr>
        <p:txBody>
          <a:bodyPr wrap="square">
            <a:spAutoFit/>
          </a:bodyPr>
          <a:lstStyle/>
          <a:p>
            <a:r>
              <a:rPr lang="et-EE" sz="2400" dirty="0">
                <a:solidFill>
                  <a:srgbClr val="332B60"/>
                </a:solidFill>
              </a:rPr>
              <a:t>Digitaalne tarneahel ületab traditsiooniliste süsteemide piirangud, suurendades operatiivset jõudlust ja turu reageerimisvõimet</a:t>
            </a:r>
            <a:r>
              <a:rPr lang="et-EE" dirty="0">
                <a:solidFill>
                  <a:srgbClr val="332B60"/>
                </a:solidFill>
              </a:rPr>
              <a:t>.</a:t>
            </a:r>
          </a:p>
        </p:txBody>
      </p:sp>
    </p:spTree>
    <p:extLst>
      <p:ext uri="{BB962C8B-B14F-4D97-AF65-F5344CB8AC3E}">
        <p14:creationId xmlns:p14="http://schemas.microsoft.com/office/powerpoint/2010/main" val="13584717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9771" y="634067"/>
            <a:ext cx="9559636" cy="956599"/>
          </a:xfrm>
        </p:spPr>
        <p:txBody>
          <a:bodyPr/>
          <a:lstStyle/>
          <a:p>
            <a:r>
              <a:rPr lang="et-EE" dirty="0"/>
              <a:t>MIS ON DIGITAALNE TARNEAHEL?</a:t>
            </a:r>
          </a:p>
        </p:txBody>
      </p:sp>
      <p:sp>
        <p:nvSpPr>
          <p:cNvPr id="3" name="Content Placeholder 2"/>
          <p:cNvSpPr>
            <a:spLocks noGrp="1"/>
          </p:cNvSpPr>
          <p:nvPr>
            <p:ph idx="1"/>
          </p:nvPr>
        </p:nvSpPr>
        <p:spPr>
          <a:xfrm>
            <a:off x="1459831" y="1590666"/>
            <a:ext cx="7584142" cy="3880773"/>
          </a:xfrm>
        </p:spPr>
        <p:txBody>
          <a:bodyPr>
            <a:normAutofit/>
          </a:bodyPr>
          <a:lstStyle/>
          <a:p>
            <a:r>
              <a:rPr lang="et-EE" sz="2000" dirty="0">
                <a:solidFill>
                  <a:srgbClr val="332B60"/>
                </a:solidFill>
              </a:rPr>
              <a:t>Dünaamiline, omavahel ühendatud ökosüsteem.</a:t>
            </a:r>
            <a:endParaRPr lang="en-US" sz="2000" dirty="0">
              <a:solidFill>
                <a:srgbClr val="332B60"/>
              </a:solidFill>
            </a:endParaRPr>
          </a:p>
          <a:p>
            <a:r>
              <a:rPr lang="et-EE" sz="2000" dirty="0">
                <a:solidFill>
                  <a:srgbClr val="332B60"/>
                </a:solidFill>
              </a:rPr>
              <a:t>Kasutab arenenud tehnoloogiaid operatsioonide sujuvamaks muutmiseks, nähtavuse suurendamiseks ja andmepõhiste otsuste tegemiseks.</a:t>
            </a:r>
            <a:endParaRPr lang="en-US" sz="2000" dirty="0">
              <a:solidFill>
                <a:srgbClr val="332B60"/>
              </a:solidFill>
            </a:endParaRPr>
          </a:p>
          <a:p>
            <a:r>
              <a:rPr lang="et-EE" sz="2000" dirty="0">
                <a:solidFill>
                  <a:srgbClr val="332B60"/>
                </a:solidFill>
              </a:rPr>
              <a:t>Muu</a:t>
            </a:r>
            <a:r>
              <a:rPr lang="en-US" sz="2000" dirty="0">
                <a:solidFill>
                  <a:srgbClr val="332B60"/>
                </a:solidFill>
              </a:rPr>
              <a:t>da</a:t>
            </a:r>
            <a:r>
              <a:rPr lang="et-EE" sz="2000" dirty="0">
                <a:solidFill>
                  <a:srgbClr val="332B60"/>
                </a:solidFill>
              </a:rPr>
              <a:t>b kõiki etappe alates hankimisest jaotamiseni, muutes organisatsioonid paindlikumaks ja proaktiivsemaks.</a:t>
            </a:r>
            <a:endParaRPr sz="2000" dirty="0">
              <a:solidFill>
                <a:srgbClr val="332B6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52202228-7FB0-6CE6-42B8-C8CAEF139B71}"/>
              </a:ext>
            </a:extLst>
          </p:cNvPr>
          <p:cNvSpPr>
            <a:spLocks noGrp="1"/>
          </p:cNvSpPr>
          <p:nvPr>
            <p:ph type="body" sz="quarter" idx="16"/>
          </p:nvPr>
        </p:nvSpPr>
        <p:spPr>
          <a:xfrm>
            <a:off x="2171700" y="2169459"/>
            <a:ext cx="8802241" cy="3347104"/>
          </a:xfrm>
        </p:spPr>
        <p:txBody>
          <a:bodyPr/>
          <a:lstStyle/>
          <a:p>
            <a:r>
              <a:rPr lang="et-EE" dirty="0"/>
              <a:t>Asjade internet (</a:t>
            </a:r>
            <a:r>
              <a:rPr lang="et-EE" dirty="0" err="1"/>
              <a:t>IoT</a:t>
            </a:r>
            <a:r>
              <a:rPr lang="et-EE" dirty="0"/>
              <a:t>)</a:t>
            </a:r>
          </a:p>
          <a:p>
            <a:r>
              <a:rPr lang="et-EE" dirty="0"/>
              <a:t>3D printimine</a:t>
            </a:r>
          </a:p>
          <a:p>
            <a:r>
              <a:rPr lang="et-EE" dirty="0"/>
              <a:t>Plokiahel (</a:t>
            </a:r>
            <a:r>
              <a:rPr lang="et-EE" dirty="0" err="1"/>
              <a:t>Blockchain</a:t>
            </a:r>
            <a:r>
              <a:rPr lang="et-EE" dirty="0"/>
              <a:t>)</a:t>
            </a:r>
          </a:p>
          <a:p>
            <a:r>
              <a:rPr lang="et-EE" dirty="0"/>
              <a:t>Pilvandmetöötlus (</a:t>
            </a:r>
            <a:r>
              <a:rPr lang="et-EE" dirty="0" err="1"/>
              <a:t>Cloud</a:t>
            </a:r>
            <a:r>
              <a:rPr lang="et-EE" dirty="0"/>
              <a:t> </a:t>
            </a:r>
            <a:r>
              <a:rPr lang="et-EE" dirty="0" err="1"/>
              <a:t>computing</a:t>
            </a:r>
            <a:r>
              <a:rPr lang="et-EE" dirty="0"/>
              <a:t> and </a:t>
            </a:r>
            <a:r>
              <a:rPr lang="et-EE" dirty="0" err="1"/>
              <a:t>Big</a:t>
            </a:r>
            <a:r>
              <a:rPr lang="et-EE" dirty="0"/>
              <a:t> </a:t>
            </a:r>
            <a:r>
              <a:rPr lang="et-EE" dirty="0" err="1"/>
              <a:t>Data</a:t>
            </a:r>
            <a:r>
              <a:rPr lang="et-EE" dirty="0"/>
              <a:t>)</a:t>
            </a:r>
          </a:p>
          <a:p>
            <a:r>
              <a:rPr lang="et-EE" dirty="0"/>
              <a:t>Tehisintellekt (AI) ja masinõpe (ML)</a:t>
            </a:r>
          </a:p>
          <a:p>
            <a:endParaRPr lang="et-EE" dirty="0"/>
          </a:p>
          <a:p>
            <a:r>
              <a:rPr lang="et-EE" dirty="0"/>
              <a:t>Tulemused: nähtavus, kontroll ja reageerimisvõime</a:t>
            </a:r>
          </a:p>
          <a:p>
            <a:endParaRPr lang="et-EE" dirty="0"/>
          </a:p>
        </p:txBody>
      </p:sp>
      <p:sp>
        <p:nvSpPr>
          <p:cNvPr id="2" name="Title 1"/>
          <p:cNvSpPr>
            <a:spLocks noGrp="1"/>
          </p:cNvSpPr>
          <p:nvPr>
            <p:ph type="title" idx="4294967295"/>
          </p:nvPr>
        </p:nvSpPr>
        <p:spPr>
          <a:xfrm>
            <a:off x="475129" y="645459"/>
            <a:ext cx="8851900" cy="923365"/>
          </a:xfrm>
        </p:spPr>
        <p:txBody>
          <a:bodyPr/>
          <a:lstStyle/>
          <a:p>
            <a:r>
              <a:rPr lang="et-EE" dirty="0"/>
              <a:t>DIGITAALSE TARNEAHELA ÖKOSÜSTEEM</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EB2868C1-B92D-B09B-132F-E4AF3E3CA2AC}"/>
              </a:ext>
            </a:extLst>
          </p:cNvPr>
          <p:cNvSpPr>
            <a:spLocks noGrp="1"/>
          </p:cNvSpPr>
          <p:nvPr>
            <p:ph type="body" sz="quarter" idx="14"/>
          </p:nvPr>
        </p:nvSpPr>
        <p:spPr/>
        <p:txBody>
          <a:bodyPr/>
          <a:lstStyle/>
          <a:p>
            <a:endParaRPr lang="et-EE"/>
          </a:p>
        </p:txBody>
      </p:sp>
      <p:sp>
        <p:nvSpPr>
          <p:cNvPr id="6" name="Picture Placeholder 5">
            <a:extLst>
              <a:ext uri="{FF2B5EF4-FFF2-40B4-BE49-F238E27FC236}">
                <a16:creationId xmlns:a16="http://schemas.microsoft.com/office/drawing/2014/main" id="{603483E2-C646-012E-CA81-CB1EEA7FCBBE}"/>
              </a:ext>
            </a:extLst>
          </p:cNvPr>
          <p:cNvSpPr>
            <a:spLocks noGrp="1"/>
          </p:cNvSpPr>
          <p:nvPr>
            <p:ph type="pic" sz="quarter" idx="16"/>
          </p:nvPr>
        </p:nvSpPr>
        <p:spPr/>
      </p:sp>
      <p:pic>
        <p:nvPicPr>
          <p:cNvPr id="3074" name="Picture 2">
            <a:extLst>
              <a:ext uri="{FF2B5EF4-FFF2-40B4-BE49-F238E27FC236}">
                <a16:creationId xmlns:a16="http://schemas.microsoft.com/office/drawing/2014/main" id="{C22A380B-5421-BD45-347D-A2CC3264D3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12259" y="-834"/>
            <a:ext cx="10479741" cy="68588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02954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5BEC14-9637-466B-A380-830603C070B5}"/>
              </a:ext>
            </a:extLst>
          </p:cNvPr>
          <p:cNvSpPr>
            <a:spLocks noGrp="1"/>
          </p:cNvSpPr>
          <p:nvPr>
            <p:ph type="body" sz="quarter" idx="13"/>
          </p:nvPr>
        </p:nvSpPr>
        <p:spPr>
          <a:xfrm>
            <a:off x="479424" y="645854"/>
            <a:ext cx="10494517" cy="931646"/>
          </a:xfrm>
        </p:spPr>
        <p:txBody>
          <a:bodyPr>
            <a:normAutofit/>
          </a:bodyPr>
          <a:lstStyle/>
          <a:p>
            <a:r>
              <a:rPr lang="en-US" dirty="0" err="1"/>
              <a:t>Asjade</a:t>
            </a:r>
            <a:r>
              <a:rPr lang="en-US" dirty="0"/>
              <a:t> Internet</a:t>
            </a:r>
            <a:r>
              <a:rPr lang="et-EE" dirty="0"/>
              <a:t> - </a:t>
            </a:r>
            <a:r>
              <a:rPr lang="et-EE" i="1" dirty="0"/>
              <a:t>Internet of </a:t>
            </a:r>
            <a:r>
              <a:rPr lang="et-EE" i="1" dirty="0" err="1"/>
              <a:t>Things</a:t>
            </a:r>
            <a:r>
              <a:rPr lang="et-EE" i="1" dirty="0"/>
              <a:t> (</a:t>
            </a:r>
            <a:r>
              <a:rPr lang="et-EE" i="1" dirty="0" err="1"/>
              <a:t>IoT</a:t>
            </a:r>
            <a:r>
              <a:rPr lang="et-EE" i="1" dirty="0"/>
              <a:t>)</a:t>
            </a:r>
            <a:r>
              <a:rPr lang="en-US" dirty="0"/>
              <a:t> </a:t>
            </a:r>
            <a:endParaRPr lang="et-EE" dirty="0"/>
          </a:p>
        </p:txBody>
      </p:sp>
      <p:sp>
        <p:nvSpPr>
          <p:cNvPr id="4" name="Text Placeholder 3">
            <a:extLst>
              <a:ext uri="{FF2B5EF4-FFF2-40B4-BE49-F238E27FC236}">
                <a16:creationId xmlns:a16="http://schemas.microsoft.com/office/drawing/2014/main" id="{A76F2F6C-A777-B5BE-2537-346DC53FCE7F}"/>
              </a:ext>
            </a:extLst>
          </p:cNvPr>
          <p:cNvSpPr>
            <a:spLocks noGrp="1"/>
          </p:cNvSpPr>
          <p:nvPr>
            <p:ph type="body" sz="quarter" idx="16"/>
          </p:nvPr>
        </p:nvSpPr>
        <p:spPr/>
        <p:txBody>
          <a:bodyPr/>
          <a:lstStyle/>
          <a:p>
            <a:pPr marL="0" indent="0">
              <a:buNone/>
            </a:pPr>
            <a:r>
              <a:rPr lang="et-EE" i="1" dirty="0"/>
              <a:t>Internet of </a:t>
            </a:r>
            <a:r>
              <a:rPr lang="et-EE" i="1" dirty="0" err="1"/>
              <a:t>Things</a:t>
            </a:r>
            <a:r>
              <a:rPr lang="et-EE" i="1" dirty="0"/>
              <a:t> (</a:t>
            </a:r>
            <a:r>
              <a:rPr lang="et-EE" i="1" dirty="0" err="1"/>
              <a:t>IoT</a:t>
            </a:r>
            <a:r>
              <a:rPr lang="et-EE" i="1" dirty="0"/>
              <a:t>) </a:t>
            </a:r>
            <a:r>
              <a:rPr lang="et-EE" dirty="0"/>
              <a:t>ehk Asjade internet on tehnoloogia ja kontseptsioon, kus füüsilised seadmed on ühendatud internetti, et koguda, vahetada ja töödelda andmeid automaatselt.</a:t>
            </a:r>
            <a:endParaRPr lang="en-US" dirty="0"/>
          </a:p>
          <a:p>
            <a:pPr marL="0" indent="0">
              <a:buNone/>
            </a:pPr>
            <a:r>
              <a:rPr lang="en-US" dirty="0" err="1"/>
              <a:t>Mõned</a:t>
            </a:r>
            <a:r>
              <a:rPr lang="en-US" dirty="0"/>
              <a:t> </a:t>
            </a:r>
            <a:r>
              <a:rPr lang="en-US" dirty="0" err="1"/>
              <a:t>näited</a:t>
            </a:r>
            <a:r>
              <a:rPr lang="en-US" dirty="0"/>
              <a:t>:</a:t>
            </a:r>
          </a:p>
          <a:p>
            <a:r>
              <a:rPr lang="et-EE" b="1" dirty="0"/>
              <a:t>Targa kodu seadmed </a:t>
            </a:r>
            <a:r>
              <a:rPr lang="et-EE" dirty="0"/>
              <a:t>– </a:t>
            </a:r>
            <a:r>
              <a:rPr lang="et-EE" dirty="0" err="1"/>
              <a:t>nutikellad</a:t>
            </a:r>
            <a:r>
              <a:rPr lang="et-EE" dirty="0"/>
              <a:t>, termostaadid, valgustus, turvakaamerad.</a:t>
            </a:r>
            <a:endParaRPr lang="en-US" dirty="0"/>
          </a:p>
          <a:p>
            <a:r>
              <a:rPr lang="et-EE" b="1" dirty="0"/>
              <a:t>Autotööstus</a:t>
            </a:r>
            <a:r>
              <a:rPr lang="et-EE" dirty="0"/>
              <a:t> – ühendatud autod, mis annavad infot hooldusvajaduse või liiklusolude kohta.</a:t>
            </a:r>
            <a:endParaRPr lang="en-US" dirty="0"/>
          </a:p>
          <a:p>
            <a:r>
              <a:rPr lang="et-EE" b="1" dirty="0"/>
              <a:t>Tervishoid</a:t>
            </a:r>
            <a:r>
              <a:rPr lang="et-EE" dirty="0"/>
              <a:t> – kantavad seadmed, mis mõõdavad pulssi, und, vererõhku.</a:t>
            </a:r>
            <a:endParaRPr lang="en-US" dirty="0"/>
          </a:p>
          <a:p>
            <a:r>
              <a:rPr lang="et-EE" b="1" dirty="0"/>
              <a:t>Logistika ja tarneahel </a:t>
            </a:r>
            <a:r>
              <a:rPr lang="et-EE" dirty="0"/>
              <a:t>– sensorid jälgivad saadetist ümbritsevat keskkonda (temperatuuri, niiskust, põrutusi, jms) või saadetise asukohta reaalajas.</a:t>
            </a:r>
          </a:p>
          <a:p>
            <a:endParaRPr lang="et-EE" dirty="0"/>
          </a:p>
        </p:txBody>
      </p:sp>
    </p:spTree>
    <p:extLst>
      <p:ext uri="{BB962C8B-B14F-4D97-AF65-F5344CB8AC3E}">
        <p14:creationId xmlns:p14="http://schemas.microsoft.com/office/powerpoint/2010/main" val="33636273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D6DCD6E9-8A49-A939-28E3-1D820BB05F60}"/>
              </a:ext>
            </a:extLst>
          </p:cNvPr>
          <p:cNvSpPr>
            <a:spLocks noGrp="1"/>
          </p:cNvSpPr>
          <p:nvPr>
            <p:ph type="body" sz="quarter" idx="13"/>
          </p:nvPr>
        </p:nvSpPr>
        <p:spPr/>
        <p:txBody>
          <a:bodyPr/>
          <a:lstStyle/>
          <a:p>
            <a:r>
              <a:rPr lang="en-US" dirty="0"/>
              <a:t>3D </a:t>
            </a:r>
            <a:r>
              <a:rPr lang="en-US" dirty="0" err="1"/>
              <a:t>printimise</a:t>
            </a:r>
            <a:r>
              <a:rPr lang="en-US" dirty="0"/>
              <a:t> </a:t>
            </a:r>
            <a:r>
              <a:rPr lang="en-US" dirty="0" err="1"/>
              <a:t>võimalused</a:t>
            </a:r>
            <a:endParaRPr lang="et-EE" dirty="0"/>
          </a:p>
        </p:txBody>
      </p:sp>
      <p:sp>
        <p:nvSpPr>
          <p:cNvPr id="5" name="Text Placeholder 4">
            <a:extLst>
              <a:ext uri="{FF2B5EF4-FFF2-40B4-BE49-F238E27FC236}">
                <a16:creationId xmlns:a16="http://schemas.microsoft.com/office/drawing/2014/main" id="{8EF6650D-B60E-55B2-EE0D-49E255261A14}"/>
              </a:ext>
            </a:extLst>
          </p:cNvPr>
          <p:cNvSpPr>
            <a:spLocks noGrp="1"/>
          </p:cNvSpPr>
          <p:nvPr>
            <p:ph type="body" sz="quarter" idx="16"/>
          </p:nvPr>
        </p:nvSpPr>
        <p:spPr/>
        <p:txBody>
          <a:bodyPr>
            <a:normAutofit lnSpcReduction="10000"/>
          </a:bodyPr>
          <a:lstStyle/>
          <a:p>
            <a:r>
              <a:rPr lang="en-US" b="1" dirty="0" err="1"/>
              <a:t>Väiksemad</a:t>
            </a:r>
            <a:r>
              <a:rPr lang="en-US" b="1" dirty="0"/>
              <a:t> </a:t>
            </a:r>
            <a:r>
              <a:rPr lang="en-US" b="1" dirty="0" err="1"/>
              <a:t>varud</a:t>
            </a:r>
            <a:r>
              <a:rPr lang="en-US" b="1" dirty="0"/>
              <a:t>: </a:t>
            </a:r>
            <a:r>
              <a:rPr lang="et-EE" dirty="0"/>
              <a:t>Tooted või varuosad saab printida vastavalt vajadusele („on-</a:t>
            </a:r>
            <a:r>
              <a:rPr lang="et-EE" dirty="0" err="1"/>
              <a:t>demand</a:t>
            </a:r>
            <a:r>
              <a:rPr lang="et-EE" dirty="0"/>
              <a:t> </a:t>
            </a:r>
            <a:r>
              <a:rPr lang="et-EE" dirty="0" err="1"/>
              <a:t>manufacturing</a:t>
            </a:r>
            <a:r>
              <a:rPr lang="et-EE" dirty="0"/>
              <a:t>”).</a:t>
            </a:r>
            <a:endParaRPr lang="en-US" dirty="0"/>
          </a:p>
          <a:p>
            <a:r>
              <a:rPr lang="et-EE" b="1" dirty="0"/>
              <a:t>Lühemad tarneajad</a:t>
            </a:r>
            <a:r>
              <a:rPr lang="en-US" b="1" dirty="0"/>
              <a:t>: </a:t>
            </a:r>
            <a:r>
              <a:rPr lang="et-EE" dirty="0"/>
              <a:t>Detailid toodetakse lähemal lõppkliendile (nt kohalikus printimiskeskuses).</a:t>
            </a:r>
            <a:endParaRPr lang="en-US" dirty="0"/>
          </a:p>
          <a:p>
            <a:r>
              <a:rPr lang="et-EE" b="1" dirty="0"/>
              <a:t>Kulude kokkuhoid</a:t>
            </a:r>
            <a:r>
              <a:rPr lang="en-US" b="1" dirty="0"/>
              <a:t>: </a:t>
            </a:r>
            <a:r>
              <a:rPr lang="et-EE" dirty="0"/>
              <a:t>V</a:t>
            </a:r>
            <a:r>
              <a:rPr lang="en-US" dirty="0" err="1"/>
              <a:t>äiksemad</a:t>
            </a:r>
            <a:r>
              <a:rPr lang="et-EE" dirty="0"/>
              <a:t> transpordi- ja laoarveid.</a:t>
            </a:r>
            <a:r>
              <a:rPr lang="en-US" dirty="0"/>
              <a:t> </a:t>
            </a:r>
            <a:r>
              <a:rPr lang="et-EE" dirty="0"/>
              <a:t>Väiksem kapitali sidumine varudesse.</a:t>
            </a:r>
            <a:r>
              <a:rPr lang="en-US" dirty="0"/>
              <a:t> </a:t>
            </a:r>
          </a:p>
          <a:p>
            <a:r>
              <a:rPr lang="en-US" b="1" dirty="0"/>
              <a:t>P</a:t>
            </a:r>
            <a:r>
              <a:rPr lang="et-EE" b="1" dirty="0" err="1"/>
              <a:t>aindlikkus</a:t>
            </a:r>
            <a:r>
              <a:rPr lang="en-US" b="1" dirty="0"/>
              <a:t>: </a:t>
            </a:r>
            <a:r>
              <a:rPr lang="et-EE" dirty="0"/>
              <a:t>Tooteid saab kohandada vastavalt kliendi vajadusele.</a:t>
            </a:r>
            <a:r>
              <a:rPr lang="en-US" dirty="0"/>
              <a:t> </a:t>
            </a:r>
            <a:r>
              <a:rPr lang="et-EE" dirty="0"/>
              <a:t>Võimalus testida ja turule tuua uusi prototüüpe kiiresti.</a:t>
            </a:r>
            <a:endParaRPr lang="en-US" dirty="0"/>
          </a:p>
          <a:p>
            <a:r>
              <a:rPr lang="et-EE" b="1" dirty="0"/>
              <a:t>Jätkusuutlikkus</a:t>
            </a:r>
            <a:r>
              <a:rPr lang="en-US" dirty="0"/>
              <a:t>: </a:t>
            </a:r>
            <a:r>
              <a:rPr lang="et-EE" dirty="0"/>
              <a:t>Vähem jäätmeid </a:t>
            </a:r>
            <a:r>
              <a:rPr lang="en-US" dirty="0"/>
              <a:t>kuna </a:t>
            </a:r>
            <a:r>
              <a:rPr lang="et-EE" dirty="0"/>
              <a:t>lisandatakse materjali ainult sinna, kus vaja.</a:t>
            </a:r>
            <a:r>
              <a:rPr lang="en-US" dirty="0"/>
              <a:t> </a:t>
            </a:r>
            <a:r>
              <a:rPr lang="et-EE" dirty="0"/>
              <a:t>Vähem transporti = väiksem süsiniku jalajälg.</a:t>
            </a:r>
            <a:endParaRPr lang="en-US" dirty="0"/>
          </a:p>
          <a:p>
            <a:r>
              <a:rPr lang="en-US" b="1" dirty="0"/>
              <a:t>Tarner</a:t>
            </a:r>
            <a:r>
              <a:rPr lang="et-EE" b="1" dirty="0" err="1"/>
              <a:t>iskide</a:t>
            </a:r>
            <a:r>
              <a:rPr lang="et-EE" b="1" dirty="0"/>
              <a:t> maandamine</a:t>
            </a:r>
            <a:r>
              <a:rPr lang="en-US" b="1" dirty="0"/>
              <a:t>: </a:t>
            </a:r>
            <a:r>
              <a:rPr lang="et-EE" dirty="0"/>
              <a:t>Kui traditsiooniline tarneahel katkeb (nt kriisiolukord), saab kriitilisi osi kohapeal printida.</a:t>
            </a:r>
            <a:r>
              <a:rPr lang="en-US" dirty="0"/>
              <a:t> S</a:t>
            </a:r>
            <a:r>
              <a:rPr lang="et-EE" dirty="0" err="1"/>
              <a:t>õltumatus</a:t>
            </a:r>
            <a:r>
              <a:rPr lang="et-EE" dirty="0"/>
              <a:t> välispartneritest.</a:t>
            </a:r>
          </a:p>
          <a:p>
            <a:endParaRPr lang="et-EE" dirty="0"/>
          </a:p>
        </p:txBody>
      </p:sp>
    </p:spTree>
    <p:extLst>
      <p:ext uri="{BB962C8B-B14F-4D97-AF65-F5344CB8AC3E}">
        <p14:creationId xmlns:p14="http://schemas.microsoft.com/office/powerpoint/2010/main" val="36905867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5014739-BFEC-452A-6737-5D20BDAC20AA}"/>
              </a:ext>
            </a:extLst>
          </p:cNvPr>
          <p:cNvSpPr>
            <a:spLocks noGrp="1"/>
          </p:cNvSpPr>
          <p:nvPr>
            <p:ph type="body" sz="quarter" idx="13"/>
          </p:nvPr>
        </p:nvSpPr>
        <p:spPr/>
        <p:txBody>
          <a:bodyPr/>
          <a:lstStyle/>
          <a:p>
            <a:r>
              <a:rPr lang="et-EE" dirty="0"/>
              <a:t>Pilvandmetöötlus -</a:t>
            </a:r>
            <a:r>
              <a:rPr lang="et-EE" i="1" dirty="0"/>
              <a:t> </a:t>
            </a:r>
            <a:r>
              <a:rPr lang="et-EE" i="1" dirty="0" err="1"/>
              <a:t>Cloud</a:t>
            </a:r>
            <a:r>
              <a:rPr lang="et-EE" i="1" dirty="0"/>
              <a:t> </a:t>
            </a:r>
            <a:r>
              <a:rPr lang="et-EE" i="1" dirty="0" err="1"/>
              <a:t>Computing</a:t>
            </a:r>
            <a:endParaRPr lang="et-EE" dirty="0"/>
          </a:p>
        </p:txBody>
      </p:sp>
      <p:sp>
        <p:nvSpPr>
          <p:cNvPr id="5" name="Text Placeholder 4">
            <a:extLst>
              <a:ext uri="{FF2B5EF4-FFF2-40B4-BE49-F238E27FC236}">
                <a16:creationId xmlns:a16="http://schemas.microsoft.com/office/drawing/2014/main" id="{D9F73DEE-5F3D-3A26-4163-A9CD15210C2F}"/>
              </a:ext>
            </a:extLst>
          </p:cNvPr>
          <p:cNvSpPr>
            <a:spLocks noGrp="1"/>
          </p:cNvSpPr>
          <p:nvPr>
            <p:ph type="body" sz="quarter" idx="16"/>
          </p:nvPr>
        </p:nvSpPr>
        <p:spPr/>
        <p:txBody>
          <a:bodyPr/>
          <a:lstStyle/>
          <a:p>
            <a:r>
              <a:rPr lang="et-EE" dirty="0"/>
              <a:t>IT-teenuste pakkumine interneti kaudu (serverid, andmebaasid, tarkvara, </a:t>
            </a:r>
            <a:r>
              <a:rPr lang="et-EE" dirty="0" err="1"/>
              <a:t>analüütika</a:t>
            </a:r>
            <a:r>
              <a:rPr lang="et-EE" dirty="0"/>
              <a:t>).</a:t>
            </a:r>
            <a:endParaRPr lang="en-US" dirty="0"/>
          </a:p>
          <a:p>
            <a:r>
              <a:rPr lang="et-EE" dirty="0"/>
              <a:t>Põhifookus</a:t>
            </a:r>
            <a:r>
              <a:rPr lang="en-US" dirty="0"/>
              <a:t> on r</a:t>
            </a:r>
            <a:r>
              <a:rPr lang="et-EE" dirty="0" err="1"/>
              <a:t>essursside</a:t>
            </a:r>
            <a:r>
              <a:rPr lang="et-EE" dirty="0"/>
              <a:t> (salvestus, arvutusvõimsus, rakendused) paindlik ja </a:t>
            </a:r>
            <a:r>
              <a:rPr lang="et-EE" dirty="0" err="1"/>
              <a:t>skaleeritav</a:t>
            </a:r>
            <a:r>
              <a:rPr lang="et-EE" dirty="0"/>
              <a:t> kättesaadavus.</a:t>
            </a:r>
            <a:endParaRPr lang="en-US" dirty="0"/>
          </a:p>
          <a:p>
            <a:pPr marL="0" indent="0">
              <a:buNone/>
            </a:pPr>
            <a:r>
              <a:rPr lang="en-US" dirty="0" err="1"/>
              <a:t>Kasutatakse</a:t>
            </a:r>
            <a:r>
              <a:rPr lang="en-US" dirty="0"/>
              <a:t>:</a:t>
            </a:r>
          </a:p>
          <a:p>
            <a:r>
              <a:rPr lang="en-US" dirty="0"/>
              <a:t>R</a:t>
            </a:r>
            <a:r>
              <a:rPr lang="et-EE" dirty="0" err="1"/>
              <a:t>akenduste</a:t>
            </a:r>
            <a:r>
              <a:rPr lang="et-EE" dirty="0"/>
              <a:t> </a:t>
            </a:r>
            <a:r>
              <a:rPr lang="et-EE" dirty="0" err="1"/>
              <a:t>majutami</a:t>
            </a:r>
            <a:r>
              <a:rPr lang="en-US" dirty="0" err="1"/>
              <a:t>sel</a:t>
            </a:r>
            <a:r>
              <a:rPr lang="et-EE" dirty="0"/>
              <a:t> (nt Google Drive, Microsoft </a:t>
            </a:r>
            <a:r>
              <a:rPr lang="et-EE" dirty="0" err="1"/>
              <a:t>Azure</a:t>
            </a:r>
            <a:r>
              <a:rPr lang="et-EE" dirty="0"/>
              <a:t>, AWS)</a:t>
            </a:r>
            <a:r>
              <a:rPr lang="en-US" dirty="0"/>
              <a:t> </a:t>
            </a:r>
          </a:p>
          <a:p>
            <a:r>
              <a:rPr lang="et-EE" dirty="0"/>
              <a:t>Andmete salvestamine ja varundamine</a:t>
            </a:r>
            <a:endParaRPr lang="en-US" dirty="0"/>
          </a:p>
          <a:p>
            <a:r>
              <a:rPr lang="et-EE" dirty="0"/>
              <a:t>Virtuaalserverid ja –arvutus</a:t>
            </a:r>
            <a:endParaRPr lang="en-US" dirty="0"/>
          </a:p>
          <a:p>
            <a:r>
              <a:rPr lang="et-EE" dirty="0"/>
              <a:t>Pilv = kus ja kuidas andmeid hoitakse ja töödeldakse.</a:t>
            </a:r>
          </a:p>
          <a:p>
            <a:endParaRPr lang="et-EE" dirty="0"/>
          </a:p>
        </p:txBody>
      </p:sp>
    </p:spTree>
    <p:extLst>
      <p:ext uri="{BB962C8B-B14F-4D97-AF65-F5344CB8AC3E}">
        <p14:creationId xmlns:p14="http://schemas.microsoft.com/office/powerpoint/2010/main" val="4068457732"/>
      </p:ext>
    </p:extLst>
  </p:cSld>
  <p:clrMapOvr>
    <a:masterClrMapping/>
  </p:clrMapOvr>
</p:sld>
</file>

<file path=ppt/theme/theme1.xml><?xml version="1.0" encoding="utf-8"?>
<a:theme xmlns:a="http://schemas.openxmlformats.org/drawingml/2006/main" name="Office'i kujundus">
  <a:themeElements>
    <a:clrScheme name="TalTech ja roheline">
      <a:dk1>
        <a:srgbClr val="62BB46"/>
      </a:dk1>
      <a:lt1>
        <a:srgbClr val="FFFFFF"/>
      </a:lt1>
      <a:dk2>
        <a:srgbClr val="332B60"/>
      </a:dk2>
      <a:lt2>
        <a:srgbClr val="DADAE4"/>
      </a:lt2>
      <a:accent1>
        <a:srgbClr val="E4067E"/>
      </a:accent1>
      <a:accent2>
        <a:srgbClr val="9396B0"/>
      </a:accent2>
      <a:accent3>
        <a:srgbClr val="AB1352"/>
      </a:accent3>
      <a:accent4>
        <a:srgbClr val="4FBFD3"/>
      </a:accent4>
      <a:accent5>
        <a:srgbClr val="332B60"/>
      </a:accent5>
      <a:accent6>
        <a:srgbClr val="DADAE4"/>
      </a:accent6>
      <a:hlink>
        <a:srgbClr val="AB1352"/>
      </a:hlink>
      <a:folHlink>
        <a:srgbClr val="AB1352"/>
      </a:folHlink>
    </a:clrScheme>
    <a:fontScheme name="TTÜ">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a:noFill/>
        </a:ln>
      </a:spPr>
      <a:bodyPr wrap="square" rtlCol="0" anchor="ctr">
        <a:noAutofit/>
      </a:bodyPr>
      <a:lstStyle>
        <a:defPPr algn="ctr">
          <a:defRPr dirty="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NEWNEW" id="{65034802-83F1-DE41-A876-6851A238EDFE}" vid="{814C7433-F944-B249-91D8-8F253693ECE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7938</TotalTime>
  <Words>1205</Words>
  <Application>Microsoft Office PowerPoint</Application>
  <PresentationFormat>Laiekraan</PresentationFormat>
  <Paragraphs>147</Paragraphs>
  <Slides>24</Slides>
  <Notes>2</Notes>
  <HiddenSlides>0</HiddenSlides>
  <MMClips>0</MMClips>
  <ScaleCrop>false</ScaleCrop>
  <HeadingPairs>
    <vt:vector size="6" baseType="variant">
      <vt:variant>
        <vt:lpstr>Kasutatud fondid</vt:lpstr>
      </vt:variant>
      <vt:variant>
        <vt:i4>5</vt:i4>
      </vt:variant>
      <vt:variant>
        <vt:lpstr>Kujundus</vt:lpstr>
      </vt:variant>
      <vt:variant>
        <vt:i4>1</vt:i4>
      </vt:variant>
      <vt:variant>
        <vt:lpstr>Slaidipealkirjad</vt:lpstr>
      </vt:variant>
      <vt:variant>
        <vt:i4>24</vt:i4>
      </vt:variant>
    </vt:vector>
  </HeadingPairs>
  <TitlesOfParts>
    <vt:vector size="30" baseType="lpstr">
      <vt:lpstr>Arial</vt:lpstr>
      <vt:lpstr>Calibri</vt:lpstr>
      <vt:lpstr>Calibri Light</vt:lpstr>
      <vt:lpstr>Verdana</vt:lpstr>
      <vt:lpstr>Wingdings</vt:lpstr>
      <vt:lpstr>Office'i kujundus</vt:lpstr>
      <vt:lpstr>PowerPointi esitlus</vt:lpstr>
      <vt:lpstr>PowerPointi esitlus</vt:lpstr>
      <vt:lpstr>TRADITSIOONILINE vs DIGITAALNE TARNEAHEL</vt:lpstr>
      <vt:lpstr>MIS ON DIGITAALNE TARNEAHEL?</vt:lpstr>
      <vt:lpstr>DIGITAALSE TARNEAHELA ÖKOSÜSTEEM</vt:lpstr>
      <vt:lpstr>PowerPointi esitlus</vt:lpstr>
      <vt:lpstr>PowerPointi esitlus</vt:lpstr>
      <vt:lpstr>PowerPointi esitlus</vt:lpstr>
      <vt:lpstr>PowerPointi esitlus</vt:lpstr>
      <vt:lpstr>PowerPointi esitlus</vt:lpstr>
      <vt:lpstr>TEHISINTELLEKT ja MASINÕPE</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vector>
  </TitlesOfParts>
  <Company>Tallinn University of Technology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PowerPointi esitlus</dc:title>
  <dc:creator>Anu Teder</dc:creator>
  <cp:lastModifiedBy>Peep Tomingas</cp:lastModifiedBy>
  <cp:revision>173</cp:revision>
  <dcterms:created xsi:type="dcterms:W3CDTF">2018-09-19T06:51:01Z</dcterms:created>
  <dcterms:modified xsi:type="dcterms:W3CDTF">2026-03-29T18:02:26Z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9643374</vt:lpwstr>
  </property>
  <property fmtid="{D5CDD505-2E9C-101B-9397-08002B2CF9AE}" pid="3" name="NXPowerLiteSettings">
    <vt:lpwstr>C780073804F000</vt:lpwstr>
  </property>
  <property fmtid="{D5CDD505-2E9C-101B-9397-08002B2CF9AE}" pid="4" name="NXPowerLiteVersion">
    <vt:lpwstr>D8.0.4</vt:lpwstr>
  </property>
</Properties>
</file>