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3" r:id="rId4"/>
  </p:sldMasterIdLst>
  <p:notesMasterIdLst>
    <p:notesMasterId r:id="rId18"/>
  </p:notesMasterIdLst>
  <p:sldIdLst>
    <p:sldId id="256" r:id="rId5"/>
    <p:sldId id="257" r:id="rId6"/>
    <p:sldId id="278" r:id="rId7"/>
    <p:sldId id="281" r:id="rId8"/>
    <p:sldId id="279" r:id="rId9"/>
    <p:sldId id="276" r:id="rId10"/>
    <p:sldId id="280" r:id="rId11"/>
    <p:sldId id="268" r:id="rId12"/>
    <p:sldId id="258" r:id="rId13"/>
    <p:sldId id="263" r:id="rId14"/>
    <p:sldId id="260" r:id="rId15"/>
    <p:sldId id="266" r:id="rId16"/>
    <p:sldId id="26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401243-0C5D-57D0-F2F2-8C336763C5A4}" v="2" dt="2026-09-21T12:15:04.213"/>
    <p1510:client id="{30B1C8CE-D6F4-DDBF-E30B-815088B05710}" v="17" dt="2026-09-21T17:39:36.522"/>
    <p1510:client id="{6072E349-9441-7EBB-3BA0-D8D70CFBAEBD}" v="660" dt="2026-09-20T20:07:30.256"/>
    <p1510:client id="{62748891-7CC6-7A6E-D2FE-131F53440E25}" v="25" dt="2026-09-20T21:00:24.238"/>
    <p1510:client id="{EC029413-754C-4605-9DA1-C52D4BA6EB06}" v="219" dt="2026-09-21T17:48:56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üri Kajava" userId="S::jukaja@taltech.ee::362f4973-aeb2-456d-91ab-e6c0b77fd48b" providerId="AD" clId="Web-{30B1C8CE-D6F4-DDBF-E30B-815088B05710}"/>
    <pc:docChg chg="modSld sldOrd">
      <pc:chgData name="Jüri Kajava" userId="S::jukaja@taltech.ee::362f4973-aeb2-456d-91ab-e6c0b77fd48b" providerId="AD" clId="Web-{30B1C8CE-D6F4-DDBF-E30B-815088B05710}" dt="2026-09-21T17:39:36.522" v="16"/>
      <pc:docMkLst>
        <pc:docMk/>
      </pc:docMkLst>
      <pc:sldChg chg="modSp">
        <pc:chgData name="Jüri Kajava" userId="S::jukaja@taltech.ee::362f4973-aeb2-456d-91ab-e6c0b77fd48b" providerId="AD" clId="Web-{30B1C8CE-D6F4-DDBF-E30B-815088B05710}" dt="2026-09-21T17:29:29.901" v="5" actId="1076"/>
        <pc:sldMkLst>
          <pc:docMk/>
          <pc:sldMk cId="0" sldId="257"/>
        </pc:sldMkLst>
        <pc:picChg chg="mod">
          <ac:chgData name="Jüri Kajava" userId="S::jukaja@taltech.ee::362f4973-aeb2-456d-91ab-e6c0b77fd48b" providerId="AD" clId="Web-{30B1C8CE-D6F4-DDBF-E30B-815088B05710}" dt="2026-09-21T17:29:29.901" v="5" actId="1076"/>
          <ac:picMkLst>
            <pc:docMk/>
            <pc:sldMk cId="0" sldId="257"/>
            <ac:picMk id="2" creationId="{221646C2-7FCD-0419-AA61-9F6B4543F628}"/>
          </ac:picMkLst>
        </pc:picChg>
      </pc:sldChg>
      <pc:sldChg chg="modSp">
        <pc:chgData name="Jüri Kajava" userId="S::jukaja@taltech.ee::362f4973-aeb2-456d-91ab-e6c0b77fd48b" providerId="AD" clId="Web-{30B1C8CE-D6F4-DDBF-E30B-815088B05710}" dt="2026-09-21T17:38:28.335" v="14" actId="20577"/>
        <pc:sldMkLst>
          <pc:docMk/>
          <pc:sldMk cId="0" sldId="263"/>
        </pc:sldMkLst>
        <pc:spChg chg="mod">
          <ac:chgData name="Jüri Kajava" userId="S::jukaja@taltech.ee::362f4973-aeb2-456d-91ab-e6c0b77fd48b" providerId="AD" clId="Web-{30B1C8CE-D6F4-DDBF-E30B-815088B05710}" dt="2026-09-21T17:38:28.335" v="14" actId="20577"/>
          <ac:spMkLst>
            <pc:docMk/>
            <pc:sldMk cId="0" sldId="263"/>
            <ac:spMk id="5" creationId="{B5FCEB10-CBA6-182D-AC6F-3E97275AB3D3}"/>
          </ac:spMkLst>
        </pc:spChg>
      </pc:sldChg>
      <pc:sldChg chg="ord">
        <pc:chgData name="Jüri Kajava" userId="S::jukaja@taltech.ee::362f4973-aeb2-456d-91ab-e6c0b77fd48b" providerId="AD" clId="Web-{30B1C8CE-D6F4-DDBF-E30B-815088B05710}" dt="2026-09-21T17:39:36.522" v="16"/>
        <pc:sldMkLst>
          <pc:docMk/>
          <pc:sldMk cId="3171973671" sldId="278"/>
        </pc:sldMkLst>
      </pc:sldChg>
      <pc:sldChg chg="ord">
        <pc:chgData name="Jüri Kajava" userId="S::jukaja@taltech.ee::362f4973-aeb2-456d-91ab-e6c0b77fd48b" providerId="AD" clId="Web-{30B1C8CE-D6F4-DDBF-E30B-815088B05710}" dt="2026-09-21T17:39:36.522" v="15"/>
        <pc:sldMkLst>
          <pc:docMk/>
          <pc:sldMk cId="216255532" sldId="281"/>
        </pc:sldMkLst>
      </pc:sldChg>
    </pc:docChg>
  </pc:docChgLst>
  <pc:docChgLst>
    <pc:chgData name="Jüri Kajava" userId="S::jukaja@taltech.ee::362f4973-aeb2-456d-91ab-e6c0b77fd48b" providerId="AD" clId="Web-{6072E349-9441-7EBB-3BA0-D8D70CFBAEBD}"/>
    <pc:docChg chg="addSld delSld modSld">
      <pc:chgData name="Jüri Kajava" userId="S::jukaja@taltech.ee::362f4973-aeb2-456d-91ab-e6c0b77fd48b" providerId="AD" clId="Web-{6072E349-9441-7EBB-3BA0-D8D70CFBAEBD}" dt="2026-09-20T20:07:30.256" v="640" actId="20577"/>
      <pc:docMkLst>
        <pc:docMk/>
      </pc:docMkLst>
      <pc:sldChg chg="modSp">
        <pc:chgData name="Jüri Kajava" userId="S::jukaja@taltech.ee::362f4973-aeb2-456d-91ab-e6c0b77fd48b" providerId="AD" clId="Web-{6072E349-9441-7EBB-3BA0-D8D70CFBAEBD}" dt="2026-09-20T18:41:11.453" v="470" actId="20577"/>
        <pc:sldMkLst>
          <pc:docMk/>
          <pc:sldMk cId="0" sldId="263"/>
        </pc:sldMkLst>
        <pc:spChg chg="mod">
          <ac:chgData name="Jüri Kajava" userId="S::jukaja@taltech.ee::362f4973-aeb2-456d-91ab-e6c0b77fd48b" providerId="AD" clId="Web-{6072E349-9441-7EBB-3BA0-D8D70CFBAEBD}" dt="2026-09-20T18:41:11.453" v="470" actId="20577"/>
          <ac:spMkLst>
            <pc:docMk/>
            <pc:sldMk cId="0" sldId="263"/>
            <ac:spMk id="5" creationId="{B5FCEB10-CBA6-182D-AC6F-3E97275AB3D3}"/>
          </ac:spMkLst>
        </pc:spChg>
      </pc:sldChg>
      <pc:sldChg chg="modSp">
        <pc:chgData name="Jüri Kajava" userId="S::jukaja@taltech.ee::362f4973-aeb2-456d-91ab-e6c0b77fd48b" providerId="AD" clId="Web-{6072E349-9441-7EBB-3BA0-D8D70CFBAEBD}" dt="2026-09-20T19:22:06.284" v="473" actId="20577"/>
        <pc:sldMkLst>
          <pc:docMk/>
          <pc:sldMk cId="2126160106" sldId="268"/>
        </pc:sldMkLst>
        <pc:spChg chg="mod">
          <ac:chgData name="Jüri Kajava" userId="S::jukaja@taltech.ee::362f4973-aeb2-456d-91ab-e6c0b77fd48b" providerId="AD" clId="Web-{6072E349-9441-7EBB-3BA0-D8D70CFBAEBD}" dt="2026-09-20T19:22:06.284" v="473" actId="20577"/>
          <ac:spMkLst>
            <pc:docMk/>
            <pc:sldMk cId="2126160106" sldId="268"/>
            <ac:spMk id="4" creationId="{F937EB65-BE81-A433-E348-8F23FA828850}"/>
          </ac:spMkLst>
        </pc:spChg>
      </pc:sldChg>
      <pc:sldChg chg="addSp modSp">
        <pc:chgData name="Jüri Kajava" userId="S::jukaja@taltech.ee::362f4973-aeb2-456d-91ab-e6c0b77fd48b" providerId="AD" clId="Web-{6072E349-9441-7EBB-3BA0-D8D70CFBAEBD}" dt="2026-09-20T18:22:44.780" v="469" actId="20577"/>
        <pc:sldMkLst>
          <pc:docMk/>
          <pc:sldMk cId="885287977" sldId="276"/>
        </pc:sldMkLst>
        <pc:spChg chg="mod">
          <ac:chgData name="Jüri Kajava" userId="S::jukaja@taltech.ee::362f4973-aeb2-456d-91ab-e6c0b77fd48b" providerId="AD" clId="Web-{6072E349-9441-7EBB-3BA0-D8D70CFBAEBD}" dt="2026-09-20T18:22:44.780" v="469" actId="20577"/>
          <ac:spMkLst>
            <pc:docMk/>
            <pc:sldMk cId="885287977" sldId="276"/>
            <ac:spMk id="4" creationId="{F7535B5E-6331-7895-BBA5-BA699397DB8A}"/>
          </ac:spMkLst>
        </pc:spChg>
        <pc:spChg chg="add mod">
          <ac:chgData name="Jüri Kajava" userId="S::jukaja@taltech.ee::362f4973-aeb2-456d-91ab-e6c0b77fd48b" providerId="AD" clId="Web-{6072E349-9441-7EBB-3BA0-D8D70CFBAEBD}" dt="2026-09-20T17:59:23.545" v="217" actId="20577"/>
          <ac:spMkLst>
            <pc:docMk/>
            <pc:sldMk cId="885287977" sldId="276"/>
            <ac:spMk id="6" creationId="{F0636F19-2246-A377-A2D6-5F78D8212B28}"/>
          </ac:spMkLst>
        </pc:spChg>
        <pc:grpChg chg="add">
          <ac:chgData name="Jüri Kajava" userId="S::jukaja@taltech.ee::362f4973-aeb2-456d-91ab-e6c0b77fd48b" providerId="AD" clId="Web-{6072E349-9441-7EBB-3BA0-D8D70CFBAEBD}" dt="2026-09-20T17:59:27.592" v="218"/>
          <ac:grpSpMkLst>
            <pc:docMk/>
            <pc:sldMk cId="885287977" sldId="276"/>
            <ac:grpSpMk id="7" creationId="{55909C08-FE9D-CD36-4DB5-3F75AF47CD26}"/>
          </ac:grpSpMkLst>
        </pc:grpChg>
        <pc:picChg chg="add mod">
          <ac:chgData name="Jüri Kajava" userId="S::jukaja@taltech.ee::362f4973-aeb2-456d-91ab-e6c0b77fd48b" providerId="AD" clId="Web-{6072E349-9441-7EBB-3BA0-D8D70CFBAEBD}" dt="2026-09-20T17:56:04.092" v="172" actId="1076"/>
          <ac:picMkLst>
            <pc:docMk/>
            <pc:sldMk cId="885287977" sldId="276"/>
            <ac:picMk id="3" creationId="{42A74CD1-4A1E-52C7-5FAD-A4AE4AE101D6}"/>
          </ac:picMkLst>
        </pc:picChg>
      </pc:sldChg>
      <pc:sldChg chg="addSp delSp modSp new">
        <pc:chgData name="Jüri Kajava" userId="S::jukaja@taltech.ee::362f4973-aeb2-456d-91ab-e6c0b77fd48b" providerId="AD" clId="Web-{6072E349-9441-7EBB-3BA0-D8D70CFBAEBD}" dt="2026-09-20T17:58:59.576" v="198" actId="1076"/>
        <pc:sldMkLst>
          <pc:docMk/>
          <pc:sldMk cId="148738852" sldId="279"/>
        </pc:sldMkLst>
        <pc:spChg chg="mod">
          <ac:chgData name="Jüri Kajava" userId="S::jukaja@taltech.ee::362f4973-aeb2-456d-91ab-e6c0b77fd48b" providerId="AD" clId="Web-{6072E349-9441-7EBB-3BA0-D8D70CFBAEBD}" dt="2026-09-20T17:41:21.404" v="19" actId="20577"/>
          <ac:spMkLst>
            <pc:docMk/>
            <pc:sldMk cId="148738852" sldId="279"/>
            <ac:spMk id="2" creationId="{D53FC128-AD58-46D6-FA28-1DCDBFD8F6CA}"/>
          </ac:spMkLst>
        </pc:spChg>
        <pc:spChg chg="mod">
          <ac:chgData name="Jüri Kajava" userId="S::jukaja@taltech.ee::362f4973-aeb2-456d-91ab-e6c0b77fd48b" providerId="AD" clId="Web-{6072E349-9441-7EBB-3BA0-D8D70CFBAEBD}" dt="2026-09-20T17:47:39.857" v="103" actId="20577"/>
          <ac:spMkLst>
            <pc:docMk/>
            <pc:sldMk cId="148738852" sldId="279"/>
            <ac:spMk id="4" creationId="{276FF5CA-A4B9-2540-CB65-8DD882E68AA0}"/>
          </ac:spMkLst>
        </pc:spChg>
        <pc:spChg chg="add del">
          <ac:chgData name="Jüri Kajava" userId="S::jukaja@taltech.ee::362f4973-aeb2-456d-91ab-e6c0b77fd48b" providerId="AD" clId="Web-{6072E349-9441-7EBB-3BA0-D8D70CFBAEBD}" dt="2026-09-20T17:51:54.264" v="142"/>
          <ac:spMkLst>
            <pc:docMk/>
            <pc:sldMk cId="148738852" sldId="279"/>
            <ac:spMk id="8" creationId="{825F0EA1-7084-D80A-5229-260FA57F4972}"/>
          </ac:spMkLst>
        </pc:spChg>
        <pc:spChg chg="add mod">
          <ac:chgData name="Jüri Kajava" userId="S::jukaja@taltech.ee::362f4973-aeb2-456d-91ab-e6c0b77fd48b" providerId="AD" clId="Web-{6072E349-9441-7EBB-3BA0-D8D70CFBAEBD}" dt="2026-09-20T17:58:52.811" v="196" actId="1076"/>
          <ac:spMkLst>
            <pc:docMk/>
            <pc:sldMk cId="148738852" sldId="279"/>
            <ac:spMk id="9" creationId="{299BA81C-25D8-13A8-BC87-CB374350DC31}"/>
          </ac:spMkLst>
        </pc:spChg>
        <pc:grpChg chg="add mod">
          <ac:chgData name="Jüri Kajava" userId="S::jukaja@taltech.ee::362f4973-aeb2-456d-91ab-e6c0b77fd48b" providerId="AD" clId="Web-{6072E349-9441-7EBB-3BA0-D8D70CFBAEBD}" dt="2026-09-20T17:58:59.576" v="198" actId="1076"/>
          <ac:grpSpMkLst>
            <pc:docMk/>
            <pc:sldMk cId="148738852" sldId="279"/>
            <ac:grpSpMk id="10" creationId="{4947D235-93EE-8B4F-C0ED-4D7F7290CC6E}"/>
          </ac:grpSpMkLst>
        </pc:grpChg>
        <pc:picChg chg="add del mod">
          <ac:chgData name="Jüri Kajava" userId="S::jukaja@taltech.ee::362f4973-aeb2-456d-91ab-e6c0b77fd48b" providerId="AD" clId="Web-{6072E349-9441-7EBB-3BA0-D8D70CFBAEBD}" dt="2026-09-20T17:41:26.779" v="23"/>
          <ac:picMkLst>
            <pc:docMk/>
            <pc:sldMk cId="148738852" sldId="279"/>
            <ac:picMk id="6" creationId="{6A1EEA0A-832C-5C73-8144-A05E793A12A4}"/>
          </ac:picMkLst>
        </pc:picChg>
        <pc:picChg chg="add mod">
          <ac:chgData name="Jüri Kajava" userId="S::jukaja@taltech.ee::362f4973-aeb2-456d-91ab-e6c0b77fd48b" providerId="AD" clId="Web-{6072E349-9441-7EBB-3BA0-D8D70CFBAEBD}" dt="2026-09-20T17:54:55.873" v="166" actId="1076"/>
          <ac:picMkLst>
            <pc:docMk/>
            <pc:sldMk cId="148738852" sldId="279"/>
            <ac:picMk id="7" creationId="{F953A888-0DEE-6CEA-27F1-B5325264CC0F}"/>
          </ac:picMkLst>
        </pc:picChg>
      </pc:sldChg>
      <pc:sldChg chg="new del">
        <pc:chgData name="Jüri Kajava" userId="S::jukaja@taltech.ee::362f4973-aeb2-456d-91ab-e6c0b77fd48b" providerId="AD" clId="Web-{6072E349-9441-7EBB-3BA0-D8D70CFBAEBD}" dt="2026-09-20T18:04:11.452" v="264"/>
        <pc:sldMkLst>
          <pc:docMk/>
          <pc:sldMk cId="466152294" sldId="280"/>
        </pc:sldMkLst>
      </pc:sldChg>
      <pc:sldChg chg="addSp delSp modSp add replId modNotes">
        <pc:chgData name="Jüri Kajava" userId="S::jukaja@taltech.ee::362f4973-aeb2-456d-91ab-e6c0b77fd48b" providerId="AD" clId="Web-{6072E349-9441-7EBB-3BA0-D8D70CFBAEBD}" dt="2026-09-20T18:15:28.358" v="465"/>
        <pc:sldMkLst>
          <pc:docMk/>
          <pc:sldMk cId="1827948680" sldId="280"/>
        </pc:sldMkLst>
        <pc:spChg chg="mod">
          <ac:chgData name="Jüri Kajava" userId="S::jukaja@taltech.ee::362f4973-aeb2-456d-91ab-e6c0b77fd48b" providerId="AD" clId="Web-{6072E349-9441-7EBB-3BA0-D8D70CFBAEBD}" dt="2026-09-20T18:14:35.327" v="441" actId="20577"/>
          <ac:spMkLst>
            <pc:docMk/>
            <pc:sldMk cId="1827948680" sldId="280"/>
            <ac:spMk id="4" creationId="{4F1203E6-C02C-3F5C-D88E-5EFBCF0CBBD8}"/>
          </ac:spMkLst>
        </pc:spChg>
        <pc:spChg chg="add del">
          <ac:chgData name="Jüri Kajava" userId="S::jukaja@taltech.ee::362f4973-aeb2-456d-91ab-e6c0b77fd48b" providerId="AD" clId="Web-{6072E349-9441-7EBB-3BA0-D8D70CFBAEBD}" dt="2026-09-20T18:06:15.405" v="288"/>
          <ac:spMkLst>
            <pc:docMk/>
            <pc:sldMk cId="1827948680" sldId="280"/>
            <ac:spMk id="9" creationId="{A87C8B17-C42B-CDBC-0892-44E409D60C92}"/>
          </ac:spMkLst>
        </pc:spChg>
        <pc:spChg chg="add mod">
          <ac:chgData name="Jüri Kajava" userId="S::jukaja@taltech.ee::362f4973-aeb2-456d-91ab-e6c0b77fd48b" providerId="AD" clId="Web-{6072E349-9441-7EBB-3BA0-D8D70CFBAEBD}" dt="2026-09-20T18:07:58.999" v="310" actId="1076"/>
          <ac:spMkLst>
            <pc:docMk/>
            <pc:sldMk cId="1827948680" sldId="280"/>
            <ac:spMk id="10" creationId="{FDD12228-9C02-9CCE-4481-8DA7629BBE4A}"/>
          </ac:spMkLst>
        </pc:spChg>
        <pc:grpChg chg="del">
          <ac:chgData name="Jüri Kajava" userId="S::jukaja@taltech.ee::362f4973-aeb2-456d-91ab-e6c0b77fd48b" providerId="AD" clId="Web-{6072E349-9441-7EBB-3BA0-D8D70CFBAEBD}" dt="2026-09-20T18:04:14.952" v="266"/>
          <ac:grpSpMkLst>
            <pc:docMk/>
            <pc:sldMk cId="1827948680" sldId="280"/>
            <ac:grpSpMk id="7" creationId="{902F70CF-53AA-C31E-0BF3-0527CD24062D}"/>
          </ac:grpSpMkLst>
        </pc:grpChg>
        <pc:grpChg chg="add">
          <ac:chgData name="Jüri Kajava" userId="S::jukaja@taltech.ee::362f4973-aeb2-456d-91ab-e6c0b77fd48b" providerId="AD" clId="Web-{6072E349-9441-7EBB-3BA0-D8D70CFBAEBD}" dt="2026-09-20T18:08:03.374" v="311"/>
          <ac:grpSpMkLst>
            <pc:docMk/>
            <pc:sldMk cId="1827948680" sldId="280"/>
            <ac:grpSpMk id="11" creationId="{DB210F5E-FDFF-4F28-C17A-46DF7D5C6625}"/>
          </ac:grpSpMkLst>
        </pc:grpChg>
        <pc:picChg chg="add mod">
          <ac:chgData name="Jüri Kajava" userId="S::jukaja@taltech.ee::362f4973-aeb2-456d-91ab-e6c0b77fd48b" providerId="AD" clId="Web-{6072E349-9441-7EBB-3BA0-D8D70CFBAEBD}" dt="2026-09-20T18:05:21.327" v="286" actId="1076"/>
          <ac:picMkLst>
            <pc:docMk/>
            <pc:sldMk cId="1827948680" sldId="280"/>
            <ac:picMk id="8" creationId="{42CA5858-6FB7-E7CC-6049-FEC4A4251773}"/>
          </ac:picMkLst>
        </pc:picChg>
      </pc:sldChg>
      <pc:sldChg chg="modSp new del">
        <pc:chgData name="Jüri Kajava" userId="S::jukaja@taltech.ee::362f4973-aeb2-456d-91ab-e6c0b77fd48b" providerId="AD" clId="Web-{6072E349-9441-7EBB-3BA0-D8D70CFBAEBD}" dt="2026-09-20T17:57:06.373" v="173"/>
        <pc:sldMkLst>
          <pc:docMk/>
          <pc:sldMk cId="2941300696" sldId="280"/>
        </pc:sldMkLst>
        <pc:spChg chg="mod">
          <ac:chgData name="Jüri Kajava" userId="S::jukaja@taltech.ee::362f4973-aeb2-456d-91ab-e6c0b77fd48b" providerId="AD" clId="Web-{6072E349-9441-7EBB-3BA0-D8D70CFBAEBD}" dt="2026-09-20T17:52:01.592" v="154" actId="20577"/>
          <ac:spMkLst>
            <pc:docMk/>
            <pc:sldMk cId="2941300696" sldId="280"/>
            <ac:spMk id="2" creationId="{ED01DBBD-75D9-3FBD-5805-C3DA9FC8BACB}"/>
          </ac:spMkLst>
        </pc:spChg>
        <pc:spChg chg="mod">
          <ac:chgData name="Jüri Kajava" userId="S::jukaja@taltech.ee::362f4973-aeb2-456d-91ab-e6c0b77fd48b" providerId="AD" clId="Web-{6072E349-9441-7EBB-3BA0-D8D70CFBAEBD}" dt="2026-09-20T17:54:53.420" v="165" actId="20577"/>
          <ac:spMkLst>
            <pc:docMk/>
            <pc:sldMk cId="2941300696" sldId="280"/>
            <ac:spMk id="4" creationId="{33043FA9-CAA3-E53D-AC07-706433B449AD}"/>
          </ac:spMkLst>
        </pc:spChg>
      </pc:sldChg>
      <pc:sldChg chg="addSp delSp modSp new modNotes">
        <pc:chgData name="Jüri Kajava" userId="S::jukaja@taltech.ee::362f4973-aeb2-456d-91ab-e6c0b77fd48b" providerId="AD" clId="Web-{6072E349-9441-7EBB-3BA0-D8D70CFBAEBD}" dt="2026-09-20T20:07:30.256" v="640" actId="20577"/>
        <pc:sldMkLst>
          <pc:docMk/>
          <pc:sldMk cId="216255532" sldId="281"/>
        </pc:sldMkLst>
        <pc:spChg chg="mod">
          <ac:chgData name="Jüri Kajava" userId="S::jukaja@taltech.ee::362f4973-aeb2-456d-91ab-e6c0b77fd48b" providerId="AD" clId="Web-{6072E349-9441-7EBB-3BA0-D8D70CFBAEBD}" dt="2026-09-20T19:59:12.964" v="479" actId="20577"/>
          <ac:spMkLst>
            <pc:docMk/>
            <pc:sldMk cId="216255532" sldId="281"/>
            <ac:spMk id="2" creationId="{069BCC1C-46E0-99D1-2D10-EA98335C060E}"/>
          </ac:spMkLst>
        </pc:spChg>
        <pc:spChg chg="del">
          <ac:chgData name="Jüri Kajava" userId="S::jukaja@taltech.ee::362f4973-aeb2-456d-91ab-e6c0b77fd48b" providerId="AD" clId="Web-{6072E349-9441-7EBB-3BA0-D8D70CFBAEBD}" dt="2026-09-20T19:59:28.917" v="480"/>
          <ac:spMkLst>
            <pc:docMk/>
            <pc:sldMk cId="216255532" sldId="281"/>
            <ac:spMk id="3" creationId="{415196F4-D1CE-D1E0-D387-76C3754EC0D1}"/>
          </ac:spMkLst>
        </pc:spChg>
        <pc:spChg chg="mod">
          <ac:chgData name="Jüri Kajava" userId="S::jukaja@taltech.ee::362f4973-aeb2-456d-91ab-e6c0b77fd48b" providerId="AD" clId="Web-{6072E349-9441-7EBB-3BA0-D8D70CFBAEBD}" dt="2026-09-20T20:07:30.256" v="640" actId="20577"/>
          <ac:spMkLst>
            <pc:docMk/>
            <pc:sldMk cId="216255532" sldId="281"/>
            <ac:spMk id="4" creationId="{925C5CBD-E954-C81D-3C40-69FC3B5CF3DD}"/>
          </ac:spMkLst>
        </pc:spChg>
        <pc:spChg chg="add mod">
          <ac:chgData name="Jüri Kajava" userId="S::jukaja@taltech.ee::362f4973-aeb2-456d-91ab-e6c0b77fd48b" providerId="AD" clId="Web-{6072E349-9441-7EBB-3BA0-D8D70CFBAEBD}" dt="2026-09-20T20:00:35.698" v="507" actId="20577"/>
          <ac:spMkLst>
            <pc:docMk/>
            <pc:sldMk cId="216255532" sldId="281"/>
            <ac:spMk id="7" creationId="{D183A6D0-C237-5088-F480-24617AD21AE8}"/>
          </ac:spMkLst>
        </pc:spChg>
        <pc:grpChg chg="add">
          <ac:chgData name="Jüri Kajava" userId="S::jukaja@taltech.ee::362f4973-aeb2-456d-91ab-e6c0b77fd48b" providerId="AD" clId="Web-{6072E349-9441-7EBB-3BA0-D8D70CFBAEBD}" dt="2026-09-20T20:00:40.010" v="508"/>
          <ac:grpSpMkLst>
            <pc:docMk/>
            <pc:sldMk cId="216255532" sldId="281"/>
            <ac:grpSpMk id="8" creationId="{4BD619B8-16C8-6DDB-2723-E3312D933C3C}"/>
          </ac:grpSpMkLst>
        </pc:grpChg>
        <pc:picChg chg="add mod">
          <ac:chgData name="Jüri Kajava" userId="S::jukaja@taltech.ee::362f4973-aeb2-456d-91ab-e6c0b77fd48b" providerId="AD" clId="Web-{6072E349-9441-7EBB-3BA0-D8D70CFBAEBD}" dt="2026-09-20T20:00:20.526" v="498" actId="1076"/>
          <ac:picMkLst>
            <pc:docMk/>
            <pc:sldMk cId="216255532" sldId="281"/>
            <ac:picMk id="6" creationId="{583705CD-FF54-0691-9966-D7FF4635A0F5}"/>
          </ac:picMkLst>
        </pc:picChg>
      </pc:sldChg>
    </pc:docChg>
  </pc:docChgLst>
  <pc:docChgLst>
    <pc:chgData name="Nikita Raav" userId="30aa3a32-8ce4-4f58-b84f-98cba2f1bb03" providerId="ADAL" clId="{371F275C-14CB-49AB-BBEB-D88C5051D462}"/>
    <pc:docChg chg="undo redo custSel addSld delSld modSld sldOrd">
      <pc:chgData name="Nikita Raav" userId="30aa3a32-8ce4-4f58-b84f-98cba2f1bb03" providerId="ADAL" clId="{371F275C-14CB-49AB-BBEB-D88C5051D462}" dt="2026-09-21T17:48:56.983" v="473" actId="20577"/>
      <pc:docMkLst>
        <pc:docMk/>
      </pc:docMkLst>
      <pc:sldChg chg="addSp modSp mod">
        <pc:chgData name="Nikita Raav" userId="30aa3a32-8ce4-4f58-b84f-98cba2f1bb03" providerId="ADAL" clId="{371F275C-14CB-49AB-BBEB-D88C5051D462}" dt="2026-09-20T13:27:42.784" v="228" actId="20577"/>
        <pc:sldMkLst>
          <pc:docMk/>
          <pc:sldMk cId="0" sldId="257"/>
        </pc:sldMkLst>
        <pc:spChg chg="mod">
          <ac:chgData name="Nikita Raav" userId="30aa3a32-8ce4-4f58-b84f-98cba2f1bb03" providerId="ADAL" clId="{371F275C-14CB-49AB-BBEB-D88C5051D462}" dt="2026-09-20T13:27:42.784" v="228" actId="20577"/>
          <ac:spMkLst>
            <pc:docMk/>
            <pc:sldMk cId="0" sldId="257"/>
            <ac:spMk id="116" creationId="{00000000-0000-0000-0000-000000000000}"/>
          </ac:spMkLst>
        </pc:spChg>
        <pc:picChg chg="add">
          <ac:chgData name="Nikita Raav" userId="30aa3a32-8ce4-4f58-b84f-98cba2f1bb03" providerId="ADAL" clId="{371F275C-14CB-49AB-BBEB-D88C5051D462}" dt="2026-09-19T15:44:03.249" v="1"/>
          <ac:picMkLst>
            <pc:docMk/>
            <pc:sldMk cId="0" sldId="257"/>
            <ac:picMk id="2" creationId="{221646C2-7FCD-0419-AA61-9F6B4543F628}"/>
          </ac:picMkLst>
        </pc:picChg>
      </pc:sldChg>
      <pc:sldChg chg="modSp mod">
        <pc:chgData name="Nikita Raav" userId="30aa3a32-8ce4-4f58-b84f-98cba2f1bb03" providerId="ADAL" clId="{371F275C-14CB-49AB-BBEB-D88C5051D462}" dt="2026-09-21T12:30:59.032" v="402" actId="20577"/>
        <pc:sldMkLst>
          <pc:docMk/>
          <pc:sldMk cId="0" sldId="258"/>
        </pc:sldMkLst>
        <pc:spChg chg="mod">
          <ac:chgData name="Nikita Raav" userId="30aa3a32-8ce4-4f58-b84f-98cba2f1bb03" providerId="ADAL" clId="{371F275C-14CB-49AB-BBEB-D88C5051D462}" dt="2026-09-21T12:30:59.032" v="402" actId="20577"/>
          <ac:spMkLst>
            <pc:docMk/>
            <pc:sldMk cId="0" sldId="258"/>
            <ac:spMk id="123" creationId="{00000000-0000-0000-0000-000000000000}"/>
          </ac:spMkLst>
        </pc:spChg>
      </pc:sldChg>
      <pc:sldChg chg="modSp mod">
        <pc:chgData name="Nikita Raav" userId="30aa3a32-8ce4-4f58-b84f-98cba2f1bb03" providerId="ADAL" clId="{371F275C-14CB-49AB-BBEB-D88C5051D462}" dt="2026-09-21T12:31:04.899" v="405" actId="20577"/>
        <pc:sldMkLst>
          <pc:docMk/>
          <pc:sldMk cId="0" sldId="260"/>
        </pc:sldMkLst>
        <pc:spChg chg="mod">
          <ac:chgData name="Nikita Raav" userId="30aa3a32-8ce4-4f58-b84f-98cba2f1bb03" providerId="ADAL" clId="{371F275C-14CB-49AB-BBEB-D88C5051D462}" dt="2026-09-21T12:31:04.899" v="405" actId="20577"/>
          <ac:spMkLst>
            <pc:docMk/>
            <pc:sldMk cId="0" sldId="260"/>
            <ac:spMk id="137" creationId="{00000000-0000-0000-0000-000000000000}"/>
          </ac:spMkLst>
        </pc:spChg>
      </pc:sldChg>
      <pc:sldChg chg="addSp delSp modSp mod">
        <pc:chgData name="Nikita Raav" userId="30aa3a32-8ce4-4f58-b84f-98cba2f1bb03" providerId="ADAL" clId="{371F275C-14CB-49AB-BBEB-D88C5051D462}" dt="2026-09-21T17:48:56.983" v="473" actId="20577"/>
        <pc:sldMkLst>
          <pc:docMk/>
          <pc:sldMk cId="0" sldId="263"/>
        </pc:sldMkLst>
        <pc:spChg chg="add del mod">
          <ac:chgData name="Nikita Raav" userId="30aa3a32-8ce4-4f58-b84f-98cba2f1bb03" providerId="ADAL" clId="{371F275C-14CB-49AB-BBEB-D88C5051D462}" dt="2026-09-20T13:30:19.937" v="258" actId="478"/>
          <ac:spMkLst>
            <pc:docMk/>
            <pc:sldMk cId="0" sldId="263"/>
            <ac:spMk id="3" creationId="{DCDBDE46-5640-62DC-C2E7-2712935C19D5}"/>
          </ac:spMkLst>
        </pc:spChg>
        <pc:spChg chg="mod">
          <ac:chgData name="Nikita Raav" userId="30aa3a32-8ce4-4f58-b84f-98cba2f1bb03" providerId="ADAL" clId="{371F275C-14CB-49AB-BBEB-D88C5051D462}" dt="2026-09-21T17:48:56.983" v="473" actId="20577"/>
          <ac:spMkLst>
            <pc:docMk/>
            <pc:sldMk cId="0" sldId="263"/>
            <ac:spMk id="5" creationId="{B5FCEB10-CBA6-182D-AC6F-3E97275AB3D3}"/>
          </ac:spMkLst>
        </pc:spChg>
        <pc:spChg chg="del">
          <ac:chgData name="Nikita Raav" userId="30aa3a32-8ce4-4f58-b84f-98cba2f1bb03" providerId="ADAL" clId="{371F275C-14CB-49AB-BBEB-D88C5051D462}" dt="2026-09-20T13:30:18.595" v="257" actId="478"/>
          <ac:spMkLst>
            <pc:docMk/>
            <pc:sldMk cId="0" sldId="263"/>
            <ac:spMk id="158" creationId="{00000000-0000-0000-0000-000000000000}"/>
          </ac:spMkLst>
        </pc:spChg>
      </pc:sldChg>
      <pc:sldChg chg="delSp mod">
        <pc:chgData name="Nikita Raav" userId="30aa3a32-8ce4-4f58-b84f-98cba2f1bb03" providerId="ADAL" clId="{371F275C-14CB-49AB-BBEB-D88C5051D462}" dt="2026-09-20T13:30:56.794" v="260" actId="478"/>
        <pc:sldMkLst>
          <pc:docMk/>
          <pc:sldMk cId="1390251778" sldId="265"/>
        </pc:sldMkLst>
        <pc:spChg chg="del">
          <ac:chgData name="Nikita Raav" userId="30aa3a32-8ce4-4f58-b84f-98cba2f1bb03" providerId="ADAL" clId="{371F275C-14CB-49AB-BBEB-D88C5051D462}" dt="2026-09-20T13:30:56.794" v="260" actId="478"/>
          <ac:spMkLst>
            <pc:docMk/>
            <pc:sldMk cId="1390251778" sldId="265"/>
            <ac:spMk id="5" creationId="{435C6AD0-873F-03F5-1739-07F8B9EE80E3}"/>
          </ac:spMkLst>
        </pc:spChg>
      </pc:sldChg>
      <pc:sldChg chg="addSp delSp modSp mod">
        <pc:chgData name="Nikita Raav" userId="30aa3a32-8ce4-4f58-b84f-98cba2f1bb03" providerId="ADAL" clId="{371F275C-14CB-49AB-BBEB-D88C5051D462}" dt="2026-09-21T17:47:40.341" v="440" actId="1076"/>
        <pc:sldMkLst>
          <pc:docMk/>
          <pc:sldMk cId="817493795" sldId="266"/>
        </pc:sldMkLst>
        <pc:graphicFrameChg chg="add mod">
          <ac:chgData name="Nikita Raav" userId="30aa3a32-8ce4-4f58-b84f-98cba2f1bb03" providerId="ADAL" clId="{371F275C-14CB-49AB-BBEB-D88C5051D462}" dt="2026-09-21T17:45:01.601" v="417"/>
          <ac:graphicFrameMkLst>
            <pc:docMk/>
            <pc:sldMk cId="817493795" sldId="266"/>
            <ac:graphicFrameMk id="7" creationId="{88199960-F76E-3081-A14B-747A60AE47C5}"/>
          </ac:graphicFrameMkLst>
        </pc:graphicFrameChg>
        <pc:graphicFrameChg chg="add del mod">
          <ac:chgData name="Nikita Raav" userId="30aa3a32-8ce4-4f58-b84f-98cba2f1bb03" providerId="ADAL" clId="{371F275C-14CB-49AB-BBEB-D88C5051D462}" dt="2026-09-21T17:47:08.996" v="432" actId="478"/>
          <ac:graphicFrameMkLst>
            <pc:docMk/>
            <pc:sldMk cId="817493795" sldId="266"/>
            <ac:graphicFrameMk id="11" creationId="{187DF749-BF6F-ABA0-2FAF-D09A7B652B8A}"/>
          </ac:graphicFrameMkLst>
        </pc:graphicFrameChg>
        <pc:picChg chg="add del mod modCrop">
          <ac:chgData name="Nikita Raav" userId="30aa3a32-8ce4-4f58-b84f-98cba2f1bb03" providerId="ADAL" clId="{371F275C-14CB-49AB-BBEB-D88C5051D462}" dt="2026-09-21T17:47:40.341" v="440" actId="1076"/>
          <ac:picMkLst>
            <pc:docMk/>
            <pc:sldMk cId="817493795" sldId="266"/>
            <ac:picMk id="6" creationId="{41CDFE53-0265-2622-7970-4DC1B1B07A99}"/>
          </ac:picMkLst>
        </pc:picChg>
        <pc:picChg chg="add del mod">
          <ac:chgData name="Nikita Raav" userId="30aa3a32-8ce4-4f58-b84f-98cba2f1bb03" providerId="ADAL" clId="{371F275C-14CB-49AB-BBEB-D88C5051D462}" dt="2026-09-20T21:29:35.102" v="394" actId="478"/>
          <ac:picMkLst>
            <pc:docMk/>
            <pc:sldMk cId="817493795" sldId="266"/>
            <ac:picMk id="6" creationId="{E65026A3-D136-00AA-D1AB-3ED0B8876FC7}"/>
          </ac:picMkLst>
        </pc:picChg>
        <pc:picChg chg="add del mod">
          <ac:chgData name="Nikita Raav" userId="30aa3a32-8ce4-4f58-b84f-98cba2f1bb03" providerId="ADAL" clId="{371F275C-14CB-49AB-BBEB-D88C5051D462}" dt="2026-09-21T17:33:08.599" v="406" actId="478"/>
          <ac:picMkLst>
            <pc:docMk/>
            <pc:sldMk cId="817493795" sldId="266"/>
            <ac:picMk id="8" creationId="{5224172D-97DA-48F0-238A-50936C8668F2}"/>
          </ac:picMkLst>
        </pc:picChg>
        <pc:picChg chg="add del">
          <ac:chgData name="Nikita Raav" userId="30aa3a32-8ce4-4f58-b84f-98cba2f1bb03" providerId="ADAL" clId="{371F275C-14CB-49AB-BBEB-D88C5051D462}" dt="2026-09-21T17:47:09.760" v="434" actId="22"/>
          <ac:picMkLst>
            <pc:docMk/>
            <pc:sldMk cId="817493795" sldId="266"/>
            <ac:picMk id="10" creationId="{A6F70A0A-0E5D-E187-0C39-2A3349AEDF13}"/>
          </ac:picMkLst>
        </pc:picChg>
        <pc:picChg chg="add del">
          <ac:chgData name="Nikita Raav" userId="30aa3a32-8ce4-4f58-b84f-98cba2f1bb03" providerId="ADAL" clId="{371F275C-14CB-49AB-BBEB-D88C5051D462}" dt="2026-09-21T17:47:08.665" v="431" actId="22"/>
          <ac:picMkLst>
            <pc:docMk/>
            <pc:sldMk cId="817493795" sldId="266"/>
            <ac:picMk id="13" creationId="{2F33090E-D7D5-0DB5-10D3-CF35E036D3BE}"/>
          </ac:picMkLst>
        </pc:picChg>
        <pc:picChg chg="add del mod">
          <ac:chgData name="Nikita Raav" userId="30aa3a32-8ce4-4f58-b84f-98cba2f1bb03" providerId="ADAL" clId="{371F275C-14CB-49AB-BBEB-D88C5051D462}" dt="2026-09-21T17:47:08.041" v="429" actId="22"/>
          <ac:picMkLst>
            <pc:docMk/>
            <pc:sldMk cId="817493795" sldId="266"/>
            <ac:picMk id="15" creationId="{F364947A-627F-05AB-662F-AB03D9F80677}"/>
          </ac:picMkLst>
        </pc:picChg>
      </pc:sldChg>
      <pc:sldChg chg="modSp add del mod ord">
        <pc:chgData name="Nikita Raav" userId="30aa3a32-8ce4-4f58-b84f-98cba2f1bb03" providerId="ADAL" clId="{371F275C-14CB-49AB-BBEB-D88C5051D462}" dt="2026-09-20T18:18:54.064" v="323" actId="20577"/>
        <pc:sldMkLst>
          <pc:docMk/>
          <pc:sldMk cId="2126160106" sldId="268"/>
        </pc:sldMkLst>
        <pc:spChg chg="mod">
          <ac:chgData name="Nikita Raav" userId="30aa3a32-8ce4-4f58-b84f-98cba2f1bb03" providerId="ADAL" clId="{371F275C-14CB-49AB-BBEB-D88C5051D462}" dt="2026-09-20T13:10:27.137" v="79" actId="20577"/>
          <ac:spMkLst>
            <pc:docMk/>
            <pc:sldMk cId="2126160106" sldId="268"/>
            <ac:spMk id="2" creationId="{11DB72A9-2A52-CC2B-A224-9A5FB25DA955}"/>
          </ac:spMkLst>
        </pc:spChg>
        <pc:spChg chg="mod">
          <ac:chgData name="Nikita Raav" userId="30aa3a32-8ce4-4f58-b84f-98cba2f1bb03" providerId="ADAL" clId="{371F275C-14CB-49AB-BBEB-D88C5051D462}" dt="2026-09-20T18:18:54.064" v="323" actId="20577"/>
          <ac:spMkLst>
            <pc:docMk/>
            <pc:sldMk cId="2126160106" sldId="268"/>
            <ac:spMk id="4" creationId="{F937EB65-BE81-A433-E348-8F23FA828850}"/>
          </ac:spMkLst>
        </pc:spChg>
      </pc:sldChg>
      <pc:sldChg chg="modSp del mod">
        <pc:chgData name="Nikita Raav" userId="30aa3a32-8ce4-4f58-b84f-98cba2f1bb03" providerId="ADAL" clId="{371F275C-14CB-49AB-BBEB-D88C5051D462}" dt="2026-09-20T14:42:14.469" v="284" actId="2696"/>
        <pc:sldMkLst>
          <pc:docMk/>
          <pc:sldMk cId="1946448186" sldId="275"/>
        </pc:sldMkLst>
        <pc:spChg chg="mod">
          <ac:chgData name="Nikita Raav" userId="30aa3a32-8ce4-4f58-b84f-98cba2f1bb03" providerId="ADAL" clId="{371F275C-14CB-49AB-BBEB-D88C5051D462}" dt="2026-09-20T13:15:28.609" v="180" actId="20577"/>
          <ac:spMkLst>
            <pc:docMk/>
            <pc:sldMk cId="1946448186" sldId="275"/>
            <ac:spMk id="4" creationId="{3686C10B-1811-5D28-A9B4-CC2F2C4114F3}"/>
          </ac:spMkLst>
        </pc:spChg>
      </pc:sldChg>
      <pc:sldChg chg="del">
        <pc:chgData name="Nikita Raav" userId="30aa3a32-8ce4-4f58-b84f-98cba2f1bb03" providerId="ADAL" clId="{371F275C-14CB-49AB-BBEB-D88C5051D462}" dt="2026-09-20T13:16:54.572" v="227" actId="47"/>
        <pc:sldMkLst>
          <pc:docMk/>
          <pc:sldMk cId="4234799048" sldId="277"/>
        </pc:sldMkLst>
      </pc:sldChg>
      <pc:sldChg chg="delSp modSp new mod ord">
        <pc:chgData name="Nikita Raav" userId="30aa3a32-8ce4-4f58-b84f-98cba2f1bb03" providerId="ADAL" clId="{371F275C-14CB-49AB-BBEB-D88C5051D462}" dt="2026-09-21T17:39:34.744" v="410"/>
        <pc:sldMkLst>
          <pc:docMk/>
          <pc:sldMk cId="3171973671" sldId="278"/>
        </pc:sldMkLst>
        <pc:spChg chg="mod">
          <ac:chgData name="Nikita Raav" userId="30aa3a32-8ce4-4f58-b84f-98cba2f1bb03" providerId="ADAL" clId="{371F275C-14CB-49AB-BBEB-D88C5051D462}" dt="2026-09-20T13:13:03.697" v="99"/>
          <ac:spMkLst>
            <pc:docMk/>
            <pc:sldMk cId="3171973671" sldId="278"/>
            <ac:spMk id="2" creationId="{5043C2C2-0B68-1EDB-C95B-2CE1937AC6CA}"/>
          </ac:spMkLst>
        </pc:spChg>
        <pc:spChg chg="del">
          <ac:chgData name="Nikita Raav" userId="30aa3a32-8ce4-4f58-b84f-98cba2f1bb03" providerId="ADAL" clId="{371F275C-14CB-49AB-BBEB-D88C5051D462}" dt="2026-09-20T13:13:02.514" v="98" actId="478"/>
          <ac:spMkLst>
            <pc:docMk/>
            <pc:sldMk cId="3171973671" sldId="278"/>
            <ac:spMk id="3" creationId="{71736A76-F3E9-D64B-7B86-6E8CFBB213DF}"/>
          </ac:spMkLst>
        </pc:spChg>
        <pc:spChg chg="mod">
          <ac:chgData name="Nikita Raav" userId="30aa3a32-8ce4-4f58-b84f-98cba2f1bb03" providerId="ADAL" clId="{371F275C-14CB-49AB-BBEB-D88C5051D462}" dt="2026-09-20T13:14:44.265" v="165" actId="20577"/>
          <ac:spMkLst>
            <pc:docMk/>
            <pc:sldMk cId="3171973671" sldId="278"/>
            <ac:spMk id="4" creationId="{2812F9BA-25CA-40D3-954D-A1FFF1C597AE}"/>
          </ac:spMkLst>
        </pc:spChg>
      </pc:sldChg>
      <pc:sldChg chg="delSp mod">
        <pc:chgData name="Nikita Raav" userId="30aa3a32-8ce4-4f58-b84f-98cba2f1bb03" providerId="ADAL" clId="{371F275C-14CB-49AB-BBEB-D88C5051D462}" dt="2026-09-20T17:55:11.659" v="321" actId="478"/>
        <pc:sldMkLst>
          <pc:docMk/>
          <pc:sldMk cId="148738852" sldId="279"/>
        </pc:sldMkLst>
        <pc:spChg chg="del">
          <ac:chgData name="Nikita Raav" userId="30aa3a32-8ce4-4f58-b84f-98cba2f1bb03" providerId="ADAL" clId="{371F275C-14CB-49AB-BBEB-D88C5051D462}" dt="2026-09-20T17:55:11.659" v="321" actId="478"/>
          <ac:spMkLst>
            <pc:docMk/>
            <pc:sldMk cId="148738852" sldId="279"/>
            <ac:spMk id="3" creationId="{E5156789-DCD9-C4EA-C059-95F9DB8A65FE}"/>
          </ac:spMkLst>
        </pc:spChg>
      </pc:sldChg>
    </pc:docChg>
  </pc:docChgLst>
  <pc:docChgLst>
    <pc:chgData name="Jüri Kajava" userId="S::jukaja@taltech.ee::362f4973-aeb2-456d-91ab-e6c0b77fd48b" providerId="AD" clId="Web-{1F401243-0C5D-57D0-F2F2-8C336763C5A4}"/>
    <pc:docChg chg="modSld">
      <pc:chgData name="Jüri Kajava" userId="S::jukaja@taltech.ee::362f4973-aeb2-456d-91ab-e6c0b77fd48b" providerId="AD" clId="Web-{1F401243-0C5D-57D0-F2F2-8C336763C5A4}" dt="2026-09-21T12:15:00.635" v="0" actId="20577"/>
      <pc:docMkLst>
        <pc:docMk/>
      </pc:docMkLst>
      <pc:sldChg chg="modSp">
        <pc:chgData name="Jüri Kajava" userId="S::jukaja@taltech.ee::362f4973-aeb2-456d-91ab-e6c0b77fd48b" providerId="AD" clId="Web-{1F401243-0C5D-57D0-F2F2-8C336763C5A4}" dt="2026-09-21T12:15:00.635" v="0" actId="20577"/>
        <pc:sldMkLst>
          <pc:docMk/>
          <pc:sldMk cId="0" sldId="260"/>
        </pc:sldMkLst>
        <pc:spChg chg="mod">
          <ac:chgData name="Jüri Kajava" userId="S::jukaja@taltech.ee::362f4973-aeb2-456d-91ab-e6c0b77fd48b" providerId="AD" clId="Web-{1F401243-0C5D-57D0-F2F2-8C336763C5A4}" dt="2026-09-21T12:15:00.635" v="0" actId="20577"/>
          <ac:spMkLst>
            <pc:docMk/>
            <pc:sldMk cId="0" sldId="260"/>
            <ac:spMk id="136" creationId="{00000000-0000-0000-0000-000000000000}"/>
          </ac:spMkLst>
        </pc:spChg>
      </pc:sldChg>
    </pc:docChg>
  </pc:docChgLst>
  <pc:docChgLst>
    <pc:chgData name="Jüri Kajava" userId="S::jukaja@taltech.ee::362f4973-aeb2-456d-91ab-e6c0b77fd48b" providerId="AD" clId="Web-{62748891-7CC6-7A6E-D2FE-131F53440E25}"/>
    <pc:docChg chg="modSld">
      <pc:chgData name="Jüri Kajava" userId="S::jukaja@taltech.ee::362f4973-aeb2-456d-91ab-e6c0b77fd48b" providerId="AD" clId="Web-{62748891-7CC6-7A6E-D2FE-131F53440E25}" dt="2026-09-20T21:00:24.238" v="24" actId="20577"/>
      <pc:docMkLst>
        <pc:docMk/>
      </pc:docMkLst>
      <pc:sldChg chg="modSp">
        <pc:chgData name="Jüri Kajava" userId="S::jukaja@taltech.ee::362f4973-aeb2-456d-91ab-e6c0b77fd48b" providerId="AD" clId="Web-{62748891-7CC6-7A6E-D2FE-131F53440E25}" dt="2026-09-20T20:50:36.005" v="18" actId="20577"/>
        <pc:sldMkLst>
          <pc:docMk/>
          <pc:sldMk cId="2126160106" sldId="268"/>
        </pc:sldMkLst>
        <pc:spChg chg="mod">
          <ac:chgData name="Jüri Kajava" userId="S::jukaja@taltech.ee::362f4973-aeb2-456d-91ab-e6c0b77fd48b" providerId="AD" clId="Web-{62748891-7CC6-7A6E-D2FE-131F53440E25}" dt="2026-09-20T20:50:36.005" v="18" actId="20577"/>
          <ac:spMkLst>
            <pc:docMk/>
            <pc:sldMk cId="2126160106" sldId="268"/>
            <ac:spMk id="4" creationId="{F937EB65-BE81-A433-E348-8F23FA828850}"/>
          </ac:spMkLst>
        </pc:spChg>
      </pc:sldChg>
      <pc:sldChg chg="modSp">
        <pc:chgData name="Jüri Kajava" userId="S::jukaja@taltech.ee::362f4973-aeb2-456d-91ab-e6c0b77fd48b" providerId="AD" clId="Web-{62748891-7CC6-7A6E-D2FE-131F53440E25}" dt="2026-09-20T21:00:24.238" v="24" actId="20577"/>
        <pc:sldMkLst>
          <pc:docMk/>
          <pc:sldMk cId="148738852" sldId="279"/>
        </pc:sldMkLst>
        <pc:spChg chg="mod">
          <ac:chgData name="Jüri Kajava" userId="S::jukaja@taltech.ee::362f4973-aeb2-456d-91ab-e6c0b77fd48b" providerId="AD" clId="Web-{62748891-7CC6-7A6E-D2FE-131F53440E25}" dt="2026-09-20T21:00:24.238" v="24" actId="20577"/>
          <ac:spMkLst>
            <pc:docMk/>
            <pc:sldMk cId="148738852" sldId="279"/>
            <ac:spMk id="4" creationId="{276FF5CA-A4B9-2540-CB65-8DD882E68AA0}"/>
          </ac:spMkLst>
        </pc:spChg>
      </pc:sldChg>
      <pc:sldChg chg="modSp">
        <pc:chgData name="Jüri Kajava" userId="S::jukaja@taltech.ee::362f4973-aeb2-456d-91ab-e6c0b77fd48b" providerId="AD" clId="Web-{62748891-7CC6-7A6E-D2FE-131F53440E25}" dt="2026-09-20T20:50:56.942" v="22" actId="20577"/>
        <pc:sldMkLst>
          <pc:docMk/>
          <pc:sldMk cId="216255532" sldId="281"/>
        </pc:sldMkLst>
        <pc:spChg chg="mod">
          <ac:chgData name="Jüri Kajava" userId="S::jukaja@taltech.ee::362f4973-aeb2-456d-91ab-e6c0b77fd48b" providerId="AD" clId="Web-{62748891-7CC6-7A6E-D2FE-131F53440E25}" dt="2026-09-20T20:50:56.942" v="22" actId="20577"/>
          <ac:spMkLst>
            <pc:docMk/>
            <pc:sldMk cId="216255532" sldId="281"/>
            <ac:spMk id="4" creationId="{925C5CBD-E954-C81D-3C40-69FC3B5CF3DD}"/>
          </ac:spMkLst>
        </pc:spChg>
      </pc:sldChg>
    </pc:docChg>
  </pc:docChgLst>
  <pc:docChgLst>
    <pc:chgData name="Jüri Kajava" userId="S::jukaja@taltech.ee::362f4973-aeb2-456d-91ab-e6c0b77fd48b" providerId="AD" clId="Web-{F6C2D1EB-B8F1-8C56-D247-1A6D092E6F09}"/>
    <pc:docChg chg="modSld">
      <pc:chgData name="Jüri Kajava" userId="S::jukaja@taltech.ee::362f4973-aeb2-456d-91ab-e6c0b77fd48b" providerId="AD" clId="Web-{F6C2D1EB-B8F1-8C56-D247-1A6D092E6F09}" dt="2026-09-20T14:46:21.288" v="8" actId="20577"/>
      <pc:docMkLst>
        <pc:docMk/>
      </pc:docMkLst>
      <pc:sldChg chg="modSp">
        <pc:chgData name="Jüri Kajava" userId="S::jukaja@taltech.ee::362f4973-aeb2-456d-91ab-e6c0b77fd48b" providerId="AD" clId="Web-{F6C2D1EB-B8F1-8C56-D247-1A6D092E6F09}" dt="2026-09-20T14:46:21.288" v="8" actId="20577"/>
        <pc:sldMkLst>
          <pc:docMk/>
          <pc:sldMk cId="0" sldId="258"/>
        </pc:sldMkLst>
        <pc:spChg chg="mod">
          <ac:chgData name="Jüri Kajava" userId="S::jukaja@taltech.ee::362f4973-aeb2-456d-91ab-e6c0b77fd48b" providerId="AD" clId="Web-{F6C2D1EB-B8F1-8C56-D247-1A6D092E6F09}" dt="2026-09-20T14:46:21.288" v="8" actId="20577"/>
          <ac:spMkLst>
            <pc:docMk/>
            <pc:sldMk cId="0" sldId="258"/>
            <ac:spMk id="12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/>
              <a:t>As a rule of thumb, the speed in bit/s multiplied by the length in meters should not exceed 10^8. Thus, a 50-meter cable should not signal faster than 2 Mbit/s.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074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Eesmärk</a:t>
            </a:r>
            <a:r>
              <a:rPr lang="en-US"/>
              <a:t>: </a:t>
            </a:r>
            <a:r>
              <a:rPr lang="en-US" err="1"/>
              <a:t>Tagada</a:t>
            </a:r>
            <a:r>
              <a:rPr lang="en-US"/>
              <a:t> </a:t>
            </a:r>
            <a:r>
              <a:rPr lang="en-US" err="1"/>
              <a:t>põlengu</a:t>
            </a:r>
            <a:r>
              <a:rPr lang="en-US"/>
              <a:t> </a:t>
            </a:r>
            <a:r>
              <a:rPr lang="en-US" err="1"/>
              <a:t>korral</a:t>
            </a:r>
            <a:r>
              <a:rPr lang="en-US"/>
              <a:t> </a:t>
            </a:r>
            <a:r>
              <a:rPr lang="en-US" err="1"/>
              <a:t>evakueerumisteel</a:t>
            </a:r>
            <a:r>
              <a:rPr lang="en-US"/>
              <a:t> (</a:t>
            </a:r>
            <a:r>
              <a:rPr lang="en-US" err="1"/>
              <a:t>trepikojas</a:t>
            </a:r>
            <a:r>
              <a:rPr lang="en-US"/>
              <a:t>) </a:t>
            </a:r>
            <a:r>
              <a:rPr lang="en-US" err="1"/>
              <a:t>ülirõhk</a:t>
            </a:r>
            <a:r>
              <a:rPr lang="en-US"/>
              <a:t>, et </a:t>
            </a:r>
            <a:r>
              <a:rPr lang="en-US" err="1"/>
              <a:t>takistada</a:t>
            </a:r>
            <a:r>
              <a:rPr lang="en-US"/>
              <a:t> </a:t>
            </a:r>
            <a:r>
              <a:rPr lang="en-US" err="1"/>
              <a:t>suitsu</a:t>
            </a:r>
            <a:r>
              <a:rPr lang="en-US"/>
              <a:t> </a:t>
            </a:r>
            <a:r>
              <a:rPr lang="en-US" err="1"/>
              <a:t>sissetungi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Rõhuvahe</a:t>
            </a:r>
            <a:r>
              <a:rPr lang="en-US"/>
              <a:t> </a:t>
            </a:r>
            <a:r>
              <a:rPr lang="en-US" err="1"/>
              <a:t>reguleerimine</a:t>
            </a:r>
            <a:r>
              <a:rPr lang="en-US"/>
              <a:t>:</a:t>
            </a:r>
          </a:p>
          <a:p>
            <a:pPr>
              <a:buFont typeface="Calibri"/>
              <a:buChar char="-"/>
            </a:pPr>
            <a:r>
              <a:rPr lang="en-US" err="1"/>
              <a:t>Uksed</a:t>
            </a:r>
            <a:r>
              <a:rPr lang="en-US"/>
              <a:t> </a:t>
            </a:r>
            <a:r>
              <a:rPr lang="en-US" err="1"/>
              <a:t>kinni</a:t>
            </a:r>
            <a:r>
              <a:rPr lang="en-US"/>
              <a:t>: </a:t>
            </a:r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pöördeid</a:t>
            </a:r>
            <a:r>
              <a:rPr lang="en-US"/>
              <a:t> </a:t>
            </a:r>
            <a:r>
              <a:rPr lang="en-US" err="1"/>
              <a:t>vähendatakse</a:t>
            </a:r>
            <a:r>
              <a:rPr lang="en-US"/>
              <a:t> (</a:t>
            </a:r>
            <a:r>
              <a:rPr lang="en-US" err="1"/>
              <a:t>või</a:t>
            </a:r>
            <a:r>
              <a:rPr lang="en-US"/>
              <a:t> </a:t>
            </a:r>
            <a:r>
              <a:rPr lang="en-US" err="1"/>
              <a:t>avatakse</a:t>
            </a:r>
            <a:r>
              <a:rPr lang="en-US"/>
              <a:t> </a:t>
            </a:r>
            <a:r>
              <a:rPr lang="en-US" err="1"/>
              <a:t>ülerõhuklapp</a:t>
            </a:r>
            <a:r>
              <a:rPr lang="en-US"/>
              <a:t>), et </a:t>
            </a:r>
            <a:r>
              <a:rPr lang="en-US" err="1"/>
              <a:t>uksi</a:t>
            </a:r>
            <a:r>
              <a:rPr lang="en-US"/>
              <a:t> </a:t>
            </a:r>
            <a:r>
              <a:rPr lang="en-US" err="1"/>
              <a:t>oleks</a:t>
            </a:r>
            <a:r>
              <a:rPr lang="en-US"/>
              <a:t> </a:t>
            </a:r>
            <a:r>
              <a:rPr lang="en-US" err="1"/>
              <a:t>võimalik</a:t>
            </a:r>
            <a:r>
              <a:rPr lang="en-US"/>
              <a:t> </a:t>
            </a:r>
            <a:r>
              <a:rPr lang="en-US" err="1"/>
              <a:t>füüsiliselt</a:t>
            </a:r>
            <a:r>
              <a:rPr lang="en-US"/>
              <a:t> </a:t>
            </a:r>
            <a:r>
              <a:rPr lang="en-US" err="1"/>
              <a:t>avada</a:t>
            </a:r>
            <a:r>
              <a:rPr lang="en-US"/>
              <a:t>.</a:t>
            </a:r>
          </a:p>
          <a:p>
            <a:pPr>
              <a:buFont typeface="Calibri"/>
              <a:buChar char="-"/>
            </a:pPr>
            <a:r>
              <a:rPr lang="en-US" err="1"/>
              <a:t>Uksed</a:t>
            </a:r>
            <a:r>
              <a:rPr lang="en-US"/>
              <a:t> </a:t>
            </a:r>
            <a:r>
              <a:rPr lang="en-US" err="1"/>
              <a:t>lahti</a:t>
            </a:r>
            <a:r>
              <a:rPr lang="en-US"/>
              <a:t>: </a:t>
            </a:r>
            <a:r>
              <a:rPr lang="en-US" err="1"/>
              <a:t>Rõhk</a:t>
            </a:r>
            <a:r>
              <a:rPr lang="en-US"/>
              <a:t> </a:t>
            </a:r>
            <a:r>
              <a:rPr lang="en-US" err="1"/>
              <a:t>langeb</a:t>
            </a:r>
            <a:r>
              <a:rPr lang="en-US"/>
              <a:t> </a:t>
            </a:r>
            <a:r>
              <a:rPr lang="en-US" err="1"/>
              <a:t>kiiresti</a:t>
            </a:r>
            <a:r>
              <a:rPr lang="en-US"/>
              <a:t> -&gt; </a:t>
            </a:r>
            <a:r>
              <a:rPr lang="en-US" err="1"/>
              <a:t>andur</a:t>
            </a:r>
            <a:r>
              <a:rPr lang="en-US"/>
              <a:t> </a:t>
            </a:r>
            <a:r>
              <a:rPr lang="en-US" err="1"/>
              <a:t>tuvastab</a:t>
            </a:r>
            <a:r>
              <a:rPr lang="en-US"/>
              <a:t> </a:t>
            </a:r>
            <a:r>
              <a:rPr lang="en-US" err="1"/>
              <a:t>languse</a:t>
            </a:r>
            <a:r>
              <a:rPr lang="en-US"/>
              <a:t> -&gt; </a:t>
            </a:r>
            <a:r>
              <a:rPr lang="en-US" err="1"/>
              <a:t>ventilaator</a:t>
            </a:r>
            <a:r>
              <a:rPr lang="en-US"/>
              <a:t> </a:t>
            </a:r>
            <a:r>
              <a:rPr lang="en-US" err="1"/>
              <a:t>suurendab</a:t>
            </a:r>
            <a:r>
              <a:rPr lang="en-US"/>
              <a:t> </a:t>
            </a:r>
            <a:r>
              <a:rPr lang="en-US" err="1"/>
              <a:t>koheselt</a:t>
            </a:r>
            <a:r>
              <a:rPr lang="en-US"/>
              <a:t> </a:t>
            </a:r>
            <a:r>
              <a:rPr lang="en-US" err="1"/>
              <a:t>pööretesagedust</a:t>
            </a:r>
            <a:r>
              <a:rPr lang="en-US"/>
              <a:t>, et </a:t>
            </a:r>
            <a:r>
              <a:rPr lang="en-US" err="1"/>
              <a:t>hoida</a:t>
            </a:r>
            <a:r>
              <a:rPr lang="en-US"/>
              <a:t> </a:t>
            </a:r>
            <a:r>
              <a:rPr lang="en-US" err="1"/>
              <a:t>suunatud</a:t>
            </a:r>
            <a:r>
              <a:rPr lang="en-US"/>
              <a:t> </a:t>
            </a:r>
            <a:r>
              <a:rPr lang="en-US" err="1"/>
              <a:t>õhuvoolu</a:t>
            </a:r>
            <a:r>
              <a:rPr lang="en-US"/>
              <a:t> </a:t>
            </a:r>
            <a:r>
              <a:rPr lang="en-US" err="1"/>
              <a:t>uksest</a:t>
            </a:r>
            <a:r>
              <a:rPr lang="en-US"/>
              <a:t> </a:t>
            </a:r>
            <a:r>
              <a:rPr lang="en-US" err="1"/>
              <a:t>väljapoole</a:t>
            </a:r>
            <a:r>
              <a:rPr lang="en-US"/>
              <a:t>.</a:t>
            </a:r>
          </a:p>
          <a:p>
            <a:pPr>
              <a:buFont typeface="Calibri"/>
              <a:buChar char="-"/>
            </a:pPr>
            <a:endParaRPr lang="en-US"/>
          </a:p>
          <a:p>
            <a:pPr marL="228600" indent="0"/>
            <a:r>
              <a:rPr lang="en-US"/>
              <a:t>Kui </a:t>
            </a:r>
            <a:r>
              <a:rPr lang="en-US" err="1"/>
              <a:t>uks</a:t>
            </a:r>
            <a:r>
              <a:rPr lang="en-US"/>
              <a:t> </a:t>
            </a:r>
            <a:r>
              <a:rPr lang="en-US" err="1"/>
              <a:t>sulgub</a:t>
            </a:r>
            <a:r>
              <a:rPr lang="en-US"/>
              <a:t>, </a:t>
            </a:r>
            <a:r>
              <a:rPr lang="en-US" err="1"/>
              <a:t>tõuseb</a:t>
            </a:r>
            <a:r>
              <a:rPr lang="en-US"/>
              <a:t> </a:t>
            </a:r>
            <a:r>
              <a:rPr lang="en-US" err="1"/>
              <a:t>rõhk</a:t>
            </a:r>
            <a:r>
              <a:rPr lang="en-US"/>
              <a:t> </a:t>
            </a:r>
            <a:r>
              <a:rPr lang="en-US" err="1"/>
              <a:t>kiiresti</a:t>
            </a:r>
            <a:r>
              <a:rPr lang="en-US"/>
              <a:t>, </a:t>
            </a:r>
            <a:r>
              <a:rPr lang="en-US" err="1"/>
              <a:t>mille</a:t>
            </a:r>
            <a:r>
              <a:rPr lang="en-US"/>
              <a:t> </a:t>
            </a:r>
            <a:r>
              <a:rPr lang="en-US" err="1"/>
              <a:t>tõttu</a:t>
            </a:r>
            <a:r>
              <a:rPr lang="en-US"/>
              <a:t> </a:t>
            </a:r>
            <a:r>
              <a:rPr lang="en-US" err="1"/>
              <a:t>pöördeid</a:t>
            </a:r>
            <a:r>
              <a:rPr lang="en-US"/>
              <a:t> </a:t>
            </a:r>
            <a:r>
              <a:rPr lang="en-US" err="1"/>
              <a:t>vähendatakse</a:t>
            </a:r>
            <a:r>
              <a:rPr lang="en-US"/>
              <a:t>, et </a:t>
            </a:r>
            <a:r>
              <a:rPr lang="en-US" err="1"/>
              <a:t>rõhk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muutuks</a:t>
            </a:r>
            <a:r>
              <a:rPr lang="en-US"/>
              <a:t> </a:t>
            </a:r>
            <a:r>
              <a:rPr lang="en-US" err="1"/>
              <a:t>liiga</a:t>
            </a:r>
            <a:r>
              <a:rPr lang="en-US"/>
              <a:t> </a:t>
            </a:r>
            <a:r>
              <a:rPr lang="en-US" err="1"/>
              <a:t>suureks</a:t>
            </a:r>
            <a:r>
              <a:rPr lang="en-US"/>
              <a:t> ja </a:t>
            </a:r>
            <a:r>
              <a:rPr lang="en-US" err="1"/>
              <a:t>uksi</a:t>
            </a:r>
            <a:r>
              <a:rPr lang="en-US"/>
              <a:t> </a:t>
            </a:r>
            <a:r>
              <a:rPr lang="en-US" err="1"/>
              <a:t>saaks</a:t>
            </a:r>
            <a:r>
              <a:rPr lang="en-US"/>
              <a:t> </a:t>
            </a:r>
            <a:r>
              <a:rPr lang="en-US" err="1"/>
              <a:t>ikka</a:t>
            </a:r>
            <a:r>
              <a:rPr lang="en-US"/>
              <a:t> </a:t>
            </a:r>
            <a:r>
              <a:rPr lang="en-US" err="1"/>
              <a:t>hõlpsasti</a:t>
            </a:r>
            <a:r>
              <a:rPr lang="en-US"/>
              <a:t> </a:t>
            </a:r>
            <a:r>
              <a:rPr lang="en-US" err="1"/>
              <a:t>avada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3018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46712fe8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1946712fe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946712fe8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1946712fe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946712fe8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1946712fe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aslaid argine">
  <p:cSld name="avaslaid argin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7" name="Google Shape;17;p2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oogle Shape;18;p2" descr="C:\Users\ipihu\Desktop\logo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Google Shape;19;p2" descr="C:\Users\ipihu\Desktop\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/>
        </p:nvSpPr>
        <p:spPr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b="1" i="0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2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2B60"/>
              </a:buClr>
              <a:buSzPts val="2000"/>
              <a:buFont typeface="Arial"/>
              <a:buNone/>
              <a:defRPr sz="20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body" idx="3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i="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6624" y="6139575"/>
            <a:ext cx="2446760" cy="39463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 kahanevas järjekorras">
  <p:cSld name="Bulletid kahanevas järjekorra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2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3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136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graafik 2">
  <p:cSld name="Tekst ja graafik 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>
            <a:spLocks noGrp="1"/>
          </p:cNvSpPr>
          <p:nvPr>
            <p:ph type="chart" idx="2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2">
  <p:cSld name="Vaheslaid 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2">
            <a:alphaModFix/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6"/>
          <p:cNvGrpSpPr/>
          <p:nvPr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46" name="Google Shape;46;p6"/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">
  <p:cSld name="Vaheslaid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53" name="Google Shape;53;p7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4" name="Google Shape;54;p7" descr="C:\Users\ipihu\Desktop\logo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3">
  <p:cSld name="Vaheslaid 3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"/>
          <p:cNvPicPr preferRelativeResize="0"/>
          <p:nvPr/>
        </p:nvPicPr>
        <p:blipFill rotWithShape="1">
          <a:blip r:embed="rId2">
            <a:alphaModFix/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  <a:defRPr sz="2900" b="1" i="0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pilt">
  <p:cSld name="Tekst ja pil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83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200"/>
              <a:buChar char="•"/>
              <a:defRPr sz="22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9"/>
          <p:cNvSpPr txBox="1">
            <a:spLocks noGrp="1"/>
          </p:cNvSpPr>
          <p:nvPr>
            <p:ph type="body" idx="3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4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graafikut">
  <p:cSld name="2 graafik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2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3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>
            <a:spLocks noGrp="1"/>
          </p:cNvSpPr>
          <p:nvPr>
            <p:ph type="chart" idx="4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chart" idx="5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 2">
  <p:cSld name="Pilt 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>
            <a:spLocks noGrp="1"/>
          </p:cNvSpPr>
          <p:nvPr>
            <p:ph type="pic" idx="3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lti">
  <p:cSld name="3 pilti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>
            <a:spLocks noGrp="1"/>
          </p:cNvSpPr>
          <p:nvPr>
            <p:ph type="pic" idx="2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2"/>
          <p:cNvSpPr>
            <a:spLocks noGrp="1"/>
          </p:cNvSpPr>
          <p:nvPr>
            <p:ph type="pic" idx="3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2"/>
          <p:cNvSpPr>
            <a:spLocks noGrp="1"/>
          </p:cNvSpPr>
          <p:nvPr>
            <p:ph type="pic" idx="4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el">
  <p:cSld name="Tabel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500"/>
              <a:buChar char="•"/>
              <a:defRPr sz="25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>
            <a:spLocks noGrp="1"/>
          </p:cNvSpPr>
          <p:nvPr>
            <p:ph type="tbl" idx="2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">
  <p:cSld name="Bulletid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">
  <p:cSld name="Pil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2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>
            <a:spLocks noGrp="1"/>
          </p:cNvSpPr>
          <p:nvPr>
            <p:ph type="pic" idx="3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orient="horz" pos="102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5">
            <a:alphaModFix/>
          </a:blip>
          <a:srcRect r="61689"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>
          <p15:clr>
            <a:srgbClr val="F26B43"/>
          </p15:clr>
        </p15:guide>
        <p15:guide id="2" pos="302">
          <p15:clr>
            <a:srgbClr val="F26B43"/>
          </p15:clr>
        </p15:guide>
        <p15:guide id="3" pos="1368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orient="horz" pos="1026">
          <p15:clr>
            <a:srgbClr val="F26B43"/>
          </p15:clr>
        </p15:guide>
        <p15:guide id="6" orient="horz" pos="346">
          <p15:clr>
            <a:srgbClr val="F26B43"/>
          </p15:clr>
        </p15:guide>
        <p15:guide id="7" orient="horz" pos="34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odbus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ntrol_syste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engineeringmindset.com/variable-air-volume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orencook.com/wp-content/uploads/2021/04/Pressure-Control-Basics-101921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2292" y="4255634"/>
            <a:ext cx="8083996" cy="120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000" err="1"/>
              <a:t>Rõhujuhtimise</a:t>
            </a:r>
            <a:r>
              <a:rPr lang="en-US" sz="4000"/>
              <a:t> </a:t>
            </a:r>
            <a:r>
              <a:rPr lang="en-US" sz="4000" err="1"/>
              <a:t>makett</a:t>
            </a:r>
            <a:endParaRPr lang="en-US" sz="4000"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2"/>
          </p:nvPr>
        </p:nvSpPr>
        <p:spPr>
          <a:xfrm>
            <a:off x="458342" y="5194610"/>
            <a:ext cx="10776666" cy="1472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0"/>
              </a:spcBef>
              <a:buSzPts val="1800"/>
            </a:pPr>
            <a:r>
              <a:rPr lang="en-US" sz="2400"/>
              <a:t>Jüri Kajava, Nikita Raav</a:t>
            </a:r>
          </a:p>
          <a:p>
            <a:pPr marL="0" indent="0">
              <a:spcBef>
                <a:spcPts val="0"/>
              </a:spcBef>
              <a:buSzPts val="1800"/>
            </a:pPr>
            <a:r>
              <a:rPr lang="en-US" sz="2400">
                <a:solidFill>
                  <a:srgbClr val="332B6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800"/>
            </a:pPr>
            <a:r>
              <a:rPr lang="en-US" sz="2400" err="1">
                <a:solidFill>
                  <a:srgbClr val="332B60"/>
                </a:solidFill>
              </a:rPr>
              <a:t>Juhendaja</a:t>
            </a:r>
            <a:r>
              <a:rPr lang="en-US" sz="2400">
                <a:solidFill>
                  <a:srgbClr val="332B60"/>
                </a:solidFill>
              </a:rPr>
              <a:t>: </a:t>
            </a:r>
            <a:r>
              <a:rPr lang="et-EE" sz="2400"/>
              <a:t>Andres Rähni</a:t>
            </a:r>
            <a:endParaRPr lang="en-US" sz="2400">
              <a:solidFill>
                <a:srgbClr val="332B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800"/>
              <a:buNone/>
            </a:pPr>
            <a:br>
              <a:rPr lang="en-US" sz="1800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85750" indent="-285750"/>
            <a:r>
              <a:rPr lang="en-US" sz="2800" err="1"/>
              <a:t>Rõhujuhtimise</a:t>
            </a:r>
            <a:r>
              <a:rPr lang="en-US" sz="2800"/>
              <a:t> </a:t>
            </a:r>
            <a:r>
              <a:rPr lang="en-US" sz="2800" err="1"/>
              <a:t>makett</a:t>
            </a:r>
            <a:endParaRPr lang="en-US" sz="2800"/>
          </a:p>
          <a:p>
            <a:pPr marL="285750" lvl="0" indent="-285750"/>
            <a:endParaRPr lang="et-EE" sz="280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3"/>
          </p:nvPr>
        </p:nvSpPr>
        <p:spPr>
          <a:xfrm>
            <a:off x="908050" y="1458730"/>
            <a:ext cx="9956800" cy="4614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n-US" sz="2000"/>
              <a:t>Hoida </a:t>
            </a:r>
            <a:r>
              <a:rPr lang="en-US" sz="2000" err="1"/>
              <a:t>õhukanalis</a:t>
            </a:r>
            <a:r>
              <a:rPr lang="en-US" sz="2000"/>
              <a:t> </a:t>
            </a:r>
            <a:r>
              <a:rPr lang="en-US" sz="2000" err="1"/>
              <a:t>stabiilset</a:t>
            </a:r>
            <a:r>
              <a:rPr lang="en-US" sz="2000"/>
              <a:t> </a:t>
            </a:r>
            <a:r>
              <a:rPr lang="en-US" sz="2000" err="1"/>
              <a:t>rõhuerinevust</a:t>
            </a:r>
            <a:r>
              <a:rPr lang="en-US" sz="2000"/>
              <a:t> (</a:t>
            </a:r>
            <a:r>
              <a:rPr lang="en-US" sz="2000" err="1"/>
              <a:t>nt</a:t>
            </a:r>
            <a:r>
              <a:rPr lang="en-US" sz="2000"/>
              <a:t> 50Pa) </a:t>
            </a:r>
            <a:r>
              <a:rPr lang="en-US" sz="2000" err="1"/>
              <a:t>ventilaatori</a:t>
            </a:r>
            <a:r>
              <a:rPr lang="en-US" sz="2000"/>
              <a:t> </a:t>
            </a:r>
            <a:r>
              <a:rPr lang="en-US" sz="2000" err="1"/>
              <a:t>kiiruse</a:t>
            </a:r>
            <a:r>
              <a:rPr lang="en-US" sz="2000"/>
              <a:t> </a:t>
            </a:r>
            <a:r>
              <a:rPr lang="en-US" sz="2000" err="1"/>
              <a:t>automaatse</a:t>
            </a:r>
            <a:r>
              <a:rPr lang="en-US" sz="2000"/>
              <a:t> </a:t>
            </a:r>
            <a:r>
              <a:rPr lang="en-US" sz="2000" err="1"/>
              <a:t>korrigeerimisega</a:t>
            </a:r>
            <a:r>
              <a:rPr lang="en-US" sz="2000"/>
              <a:t> </a:t>
            </a:r>
            <a:endParaRPr lang="fi-FI" sz="200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1646C2-7FCD-0419-AA61-9F6B4543F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216" y="2622103"/>
            <a:ext cx="9058165" cy="38676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43C2C2-0B68-1EDB-C95B-2CE1937AC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Toiteahelate</a:t>
            </a:r>
            <a:r>
              <a:rPr lang="en-US"/>
              <a:t> </a:t>
            </a:r>
            <a:r>
              <a:rPr lang="en-US" err="1"/>
              <a:t>jaotamine</a:t>
            </a:r>
            <a:r>
              <a:rPr lang="en-US"/>
              <a:t> ja </a:t>
            </a:r>
            <a:r>
              <a:rPr lang="en-US" err="1"/>
              <a:t>pingetasemed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2F9BA-25CA-40D3-954D-A1FFF1C597A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092200" y="1620474"/>
            <a:ext cx="8802241" cy="3940539"/>
          </a:xfrm>
        </p:spPr>
        <p:txBody>
          <a:bodyPr/>
          <a:lstStyle/>
          <a:p>
            <a:r>
              <a:rPr lang="en-US"/>
              <a:t>Siemens QBM9711 - 24V DC </a:t>
            </a:r>
          </a:p>
          <a:p>
            <a:endParaRPr lang="en-US"/>
          </a:p>
          <a:p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toide</a:t>
            </a:r>
            <a:r>
              <a:rPr lang="en-US"/>
              <a:t> - 12V DC</a:t>
            </a:r>
          </a:p>
          <a:p>
            <a:endParaRPr lang="en-US"/>
          </a:p>
          <a:p>
            <a:r>
              <a:rPr lang="en-US" err="1"/>
              <a:t>Mikrokontroller</a:t>
            </a:r>
            <a:r>
              <a:rPr lang="en-US"/>
              <a:t> – 5V DC</a:t>
            </a: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635C2A-9923-ACBA-6D2F-6389369794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7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9BCC1C-46E0-99D1-2D10-EA98335C0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Modbus RTU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C5CBD-E954-C81D-3C40-69FC3B5CF3D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2716" y="1138811"/>
            <a:ext cx="8802241" cy="3940539"/>
          </a:xfrm>
        </p:spPr>
        <p:txBody>
          <a:bodyPr/>
          <a:lstStyle/>
          <a:p>
            <a:r>
              <a:rPr lang="en-US" err="1"/>
              <a:t>Kasutab</a:t>
            </a:r>
            <a:r>
              <a:rPr lang="en-US"/>
              <a:t> RS-485 </a:t>
            </a:r>
            <a:r>
              <a:rPr lang="en-US" err="1"/>
              <a:t>standardi</a:t>
            </a:r>
            <a:endParaRPr lang="en-US"/>
          </a:p>
          <a:p>
            <a:pPr lvl="1">
              <a:buSzPts val="1800"/>
              <a:buFont typeface="Courier New"/>
              <a:buChar char="o"/>
            </a:pPr>
            <a:r>
              <a:rPr lang="en-US" err="1"/>
              <a:t>Differentsiaal</a:t>
            </a:r>
            <a:r>
              <a:rPr lang="en-US"/>
              <a:t> </a:t>
            </a:r>
            <a:r>
              <a:rPr lang="en-US" err="1"/>
              <a:t>signaali</a:t>
            </a:r>
            <a:r>
              <a:rPr lang="en-US"/>
              <a:t> </a:t>
            </a:r>
            <a:r>
              <a:rPr lang="en-US" err="1"/>
              <a:t>põhine</a:t>
            </a:r>
            <a:endParaRPr lang="en-US"/>
          </a:p>
          <a:p>
            <a:r>
              <a:rPr lang="en-US"/>
              <a:t>Master/slave </a:t>
            </a:r>
            <a:r>
              <a:rPr lang="en-US" err="1"/>
              <a:t>mudel</a:t>
            </a:r>
            <a:endParaRPr lang="en-US"/>
          </a:p>
          <a:p>
            <a:r>
              <a:rPr lang="en-US" err="1"/>
              <a:t>Andmeside</a:t>
            </a:r>
            <a:r>
              <a:rPr lang="en-US"/>
              <a:t> </a:t>
            </a:r>
            <a:r>
              <a:rPr lang="en-US" err="1"/>
              <a:t>kiirus</a:t>
            </a:r>
            <a:r>
              <a:rPr lang="en-US"/>
              <a:t> </a:t>
            </a:r>
            <a:r>
              <a:rPr lang="en-US" err="1"/>
              <a:t>kuni</a:t>
            </a:r>
            <a:r>
              <a:rPr lang="en-US"/>
              <a:t> 10 Mbit/s</a:t>
            </a:r>
          </a:p>
          <a:p>
            <a:pPr lvl="1">
              <a:buSzPts val="1800"/>
              <a:buFont typeface="Courier New"/>
              <a:buChar char="o"/>
            </a:pPr>
            <a:r>
              <a:rPr lang="en-US" err="1"/>
              <a:t>Väiksematel</a:t>
            </a:r>
            <a:r>
              <a:rPr lang="en-US"/>
              <a:t> </a:t>
            </a:r>
            <a:r>
              <a:rPr lang="en-US" err="1"/>
              <a:t>kiirustel</a:t>
            </a:r>
            <a:r>
              <a:rPr lang="en-US"/>
              <a:t> </a:t>
            </a:r>
            <a:r>
              <a:rPr lang="en-US" err="1"/>
              <a:t>kaugus</a:t>
            </a:r>
            <a:r>
              <a:rPr lang="en-US"/>
              <a:t> </a:t>
            </a:r>
            <a:r>
              <a:rPr lang="en-US" err="1"/>
              <a:t>ulatub</a:t>
            </a:r>
            <a:r>
              <a:rPr lang="en-US"/>
              <a:t> 1200 </a:t>
            </a:r>
            <a:r>
              <a:rPr lang="en-US" err="1"/>
              <a:t>meetrini</a:t>
            </a:r>
            <a:endParaRPr lang="en-US"/>
          </a:p>
          <a:p>
            <a:pPr>
              <a:buSzPts val="1600"/>
            </a:pPr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96E68-49F4-79F3-74A3-267C72B1B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D619B8-16C8-6DDB-2723-E3312D933C3C}"/>
              </a:ext>
            </a:extLst>
          </p:cNvPr>
          <p:cNvGrpSpPr/>
          <p:nvPr/>
        </p:nvGrpSpPr>
        <p:grpSpPr>
          <a:xfrm>
            <a:off x="7262423" y="178008"/>
            <a:ext cx="4762500" cy="1905000"/>
            <a:chOff x="7262423" y="178008"/>
            <a:chExt cx="4762500" cy="1905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3705CD-FF54-0691-9966-D7FF4635A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62423" y="178008"/>
              <a:ext cx="4762500" cy="1905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183A6D0-C237-5088-F480-24617AD21AE8}"/>
                </a:ext>
              </a:extLst>
            </p:cNvPr>
            <p:cNvSpPr txBox="1"/>
            <p:nvPr/>
          </p:nvSpPr>
          <p:spPr>
            <a:xfrm>
              <a:off x="7523408" y="1760112"/>
              <a:ext cx="4153436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[4] </a:t>
              </a:r>
              <a:r>
                <a:rPr lang="en-US">
                  <a:hlinkClick r:id="rId4"/>
                </a:rPr>
                <a:t>https://www.modbus.org/</a:t>
              </a:r>
              <a:r>
                <a:rPr lang="en-US"/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5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3FC128-AD58-46D6-FA28-1DCDBFD8F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Juhtimissüsteem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FF5CA-A4B9-2540-CB65-8DD882E68AA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060450" y="1459607"/>
            <a:ext cx="8802241" cy="3940539"/>
          </a:xfrm>
        </p:spPr>
        <p:txBody>
          <a:bodyPr/>
          <a:lstStyle/>
          <a:p>
            <a:r>
              <a:rPr lang="en-US"/>
              <a:t>Kasutaja </a:t>
            </a:r>
            <a:r>
              <a:rPr lang="en-US" err="1"/>
              <a:t>määratud</a:t>
            </a:r>
            <a:r>
              <a:rPr lang="en-US"/>
              <a:t> </a:t>
            </a:r>
            <a:r>
              <a:rPr lang="en-US" err="1"/>
              <a:t>sihtrõhk</a:t>
            </a:r>
            <a:endParaRPr lang="en-US"/>
          </a:p>
          <a:p>
            <a:r>
              <a:rPr lang="en-US"/>
              <a:t>Veasignaal</a:t>
            </a:r>
          </a:p>
          <a:p>
            <a:r>
              <a:rPr lang="en-US"/>
              <a:t>Juhtseade - </a:t>
            </a:r>
            <a:r>
              <a:rPr lang="en-US" err="1"/>
              <a:t>mikrokontroller</a:t>
            </a:r>
            <a:endParaRPr lang="en-US"/>
          </a:p>
          <a:p>
            <a:r>
              <a:rPr lang="en-US" err="1"/>
              <a:t>Täitur</a:t>
            </a:r>
            <a:r>
              <a:rPr lang="en-US"/>
              <a:t>  - </a:t>
            </a:r>
            <a:r>
              <a:rPr lang="en-US" err="1"/>
              <a:t>ventilaator</a:t>
            </a:r>
            <a:endParaRPr lang="en-US"/>
          </a:p>
          <a:p>
            <a:r>
              <a:rPr lang="en-US"/>
              <a:t>Mõõteseade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8C4229-3A5C-CC2F-E959-97A7510BF5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47D235-93EE-8B4F-C0ED-4D7F7290CC6E}"/>
              </a:ext>
            </a:extLst>
          </p:cNvPr>
          <p:cNvGrpSpPr/>
          <p:nvPr/>
        </p:nvGrpSpPr>
        <p:grpSpPr>
          <a:xfrm>
            <a:off x="3460750" y="3432948"/>
            <a:ext cx="8540750" cy="2663912"/>
            <a:chOff x="3471333" y="3221281"/>
            <a:chExt cx="8540750" cy="26639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53A888-0DEE-6CEA-27F1-B5325264C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58685" y="3221281"/>
              <a:ext cx="8359254" cy="235518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9BA81C-25D8-13A8-BC87-CB374350DC31}"/>
                </a:ext>
              </a:extLst>
            </p:cNvPr>
            <p:cNvSpPr txBox="1"/>
            <p:nvPr/>
          </p:nvSpPr>
          <p:spPr>
            <a:xfrm>
              <a:off x="3471333" y="5577416"/>
              <a:ext cx="8540750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[1] </a:t>
              </a:r>
              <a:r>
                <a:rPr lang="en-US">
                  <a:hlinkClick r:id="rId3"/>
                </a:rPr>
                <a:t>https://en.wikipedia.org/wiki/Control_system</a:t>
              </a:r>
              <a:r>
                <a:rPr lang="en-US"/>
                <a:t> (20.09.2026)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73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38F8C7-201D-5329-B5FA-5F28C6848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Näited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35B5E-6331-7895-BBA5-BA699397DB8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91583" y="1455374"/>
            <a:ext cx="8802241" cy="3940539"/>
          </a:xfrm>
        </p:spPr>
        <p:txBody>
          <a:bodyPr/>
          <a:lstStyle/>
          <a:p>
            <a:r>
              <a:rPr lang="et-EE"/>
              <a:t>VAV (ingl. </a:t>
            </a:r>
            <a:r>
              <a:rPr lang="et-EE" i="1" err="1"/>
              <a:t>Variable</a:t>
            </a:r>
            <a:r>
              <a:rPr lang="et-EE" i="1"/>
              <a:t> </a:t>
            </a:r>
            <a:r>
              <a:rPr lang="et-EE" i="1" err="1"/>
              <a:t>air</a:t>
            </a:r>
            <a:r>
              <a:rPr lang="et-EE" i="1"/>
              <a:t> </a:t>
            </a:r>
            <a:r>
              <a:rPr lang="et-EE" i="1" err="1"/>
              <a:t>volume</a:t>
            </a:r>
            <a:r>
              <a:rPr lang="et-EE"/>
              <a:t>) klapid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 err="1"/>
              <a:t>Reguleerklapp</a:t>
            </a:r>
            <a:endParaRPr lang="et-EE"/>
          </a:p>
          <a:p>
            <a:pPr lvl="1">
              <a:buSzPts val="1800"/>
              <a:buFont typeface="Courier New"/>
              <a:buChar char="o"/>
            </a:pPr>
            <a:r>
              <a:rPr lang="et-EE"/>
              <a:t>õhuvoolu mõõtmine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/>
              <a:t>õhuvooluhulga </a:t>
            </a:r>
            <a:r>
              <a:rPr lang="et-EE" err="1"/>
              <a:t>reguleerimin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83D2CF-C906-8434-2EF5-B35DED7A6E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909C08-FE9D-CD36-4DB5-3F75AF47CD26}"/>
              </a:ext>
            </a:extLst>
          </p:cNvPr>
          <p:cNvGrpSpPr/>
          <p:nvPr/>
        </p:nvGrpSpPr>
        <p:grpSpPr>
          <a:xfrm>
            <a:off x="6417734" y="411279"/>
            <a:ext cx="5255682" cy="3096441"/>
            <a:chOff x="6417734" y="411279"/>
            <a:chExt cx="5255682" cy="30964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2A74CD1-4A1E-52C7-5FAD-A4AE4AE10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17734" y="411279"/>
              <a:ext cx="4859865" cy="260644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636F19-2246-A377-A2D6-5F78D8212B28}"/>
                </a:ext>
              </a:extLst>
            </p:cNvPr>
            <p:cNvSpPr txBox="1"/>
            <p:nvPr/>
          </p:nvSpPr>
          <p:spPr>
            <a:xfrm>
              <a:off x="6561666" y="2984500"/>
              <a:ext cx="511175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[2] </a:t>
              </a:r>
              <a:r>
                <a:rPr lang="en-US">
                  <a:hlinkClick r:id="rId3"/>
                </a:rPr>
                <a:t>https://theengineeringmindset.com/variable-air-volume/</a:t>
              </a:r>
              <a:r>
                <a:rPr lang="en-US"/>
                <a:t> (20.09.2026)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287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80906-F814-B46B-8095-B367B8FD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9308B4-2DDF-B933-9FD9-61B748C61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Näited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203E6-C02C-3F5C-D88E-5EFBCF0CBBD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91583" y="1455374"/>
            <a:ext cx="8802241" cy="3940539"/>
          </a:xfrm>
        </p:spPr>
        <p:txBody>
          <a:bodyPr/>
          <a:lstStyle/>
          <a:p>
            <a:r>
              <a:rPr lang="et-EE"/>
              <a:t>Trepikoja survestamine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/>
              <a:t>Takistab suitsu sisenemist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/>
              <a:t>Suurem õhuvool tõstab rõhku</a:t>
            </a:r>
          </a:p>
          <a:p>
            <a:pPr lvl="1">
              <a:buSzPts val="1800"/>
              <a:buFont typeface="Courier New"/>
              <a:buChar char="o"/>
            </a:pP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3FBC3-7550-8898-1A22-6368EC0EFE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210F5E-FDFF-4F28-C17A-46DF7D5C6625}"/>
              </a:ext>
            </a:extLst>
          </p:cNvPr>
          <p:cNvGrpSpPr/>
          <p:nvPr/>
        </p:nvGrpSpPr>
        <p:grpSpPr>
          <a:xfrm>
            <a:off x="6095511" y="77054"/>
            <a:ext cx="5676900" cy="5837153"/>
            <a:chOff x="6095511" y="77054"/>
            <a:chExt cx="5676900" cy="58371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2CA5858-6FB7-E7CC-6049-FEC4A425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5511" y="77054"/>
              <a:ext cx="5676900" cy="54045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D12228-9C02-9CCE-4481-8DA7629BBE4A}"/>
                </a:ext>
              </a:extLst>
            </p:cNvPr>
            <p:cNvSpPr txBox="1"/>
            <p:nvPr/>
          </p:nvSpPr>
          <p:spPr>
            <a:xfrm>
              <a:off x="6191250" y="5390987"/>
              <a:ext cx="5302249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[3] </a:t>
              </a:r>
              <a:r>
                <a:rPr lang="en-US">
                  <a:hlinkClick r:id="rId4"/>
                </a:rPr>
                <a:t>https://lorencook.com/wp-content/uploads/2021/04/Pressure-Control-Basics-101921.pdf</a:t>
              </a:r>
              <a:r>
                <a:rPr lang="en-US"/>
                <a:t> (20.09.2026)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94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DB72A9-2A52-CC2B-A224-9A5FB25DA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2800"/>
              <a:t>Kasutavad </a:t>
            </a:r>
            <a:r>
              <a:rPr lang="en-US" sz="2800" err="1"/>
              <a:t>seadmed</a:t>
            </a:r>
            <a:r>
              <a:rPr lang="en-US" sz="2800"/>
              <a:t> ja </a:t>
            </a:r>
            <a:r>
              <a:rPr lang="et-EE" sz="2800" err="1"/>
              <a:t>komponentid</a:t>
            </a:r>
            <a:endParaRPr lang="et-EE" sz="2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7EB65-BE81-A433-E348-8F23FA82885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87400" y="1506174"/>
            <a:ext cx="10375900" cy="4462826"/>
          </a:xfrm>
        </p:spPr>
        <p:txBody>
          <a:bodyPr/>
          <a:lstStyle/>
          <a:p>
            <a:r>
              <a:rPr lang="en-US" sz="2400"/>
              <a:t>Siemens QBM681212- </a:t>
            </a:r>
            <a:r>
              <a:rPr lang="en-US" sz="2400" err="1"/>
              <a:t>andur</a:t>
            </a:r>
            <a:r>
              <a:rPr lang="en-US" sz="2400"/>
              <a:t>, mis </a:t>
            </a:r>
            <a:r>
              <a:rPr lang="en-US" sz="2400" err="1"/>
              <a:t>mõõdab</a:t>
            </a:r>
            <a:r>
              <a:rPr lang="en-US" sz="2400"/>
              <a:t> ΔP </a:t>
            </a:r>
            <a:r>
              <a:rPr lang="en-US" sz="2400" err="1"/>
              <a:t>väärtus</a:t>
            </a:r>
            <a:endParaRPr lang="en-US" sz="2400"/>
          </a:p>
          <a:p>
            <a:pPr lvl="1">
              <a:buSzPts val="1800"/>
              <a:buFont typeface="Courier New"/>
              <a:buChar char="o"/>
            </a:pPr>
            <a:r>
              <a:rPr lang="en-US" sz="2200" err="1"/>
              <a:t>Õhuke</a:t>
            </a:r>
            <a:r>
              <a:rPr lang="en-US" sz="2200"/>
              <a:t> </a:t>
            </a:r>
            <a:r>
              <a:rPr lang="en-US" sz="2200" err="1"/>
              <a:t>silikoonmembraan</a:t>
            </a:r>
          </a:p>
          <a:p>
            <a:pPr lvl="1">
              <a:buFont typeface="Courier New"/>
              <a:buChar char="o"/>
            </a:pPr>
            <a:r>
              <a:rPr lang="en-US" sz="2200" err="1"/>
              <a:t>Piezoresistiivsed</a:t>
            </a:r>
            <a:r>
              <a:rPr lang="en-US" sz="2200"/>
              <a:t> </a:t>
            </a:r>
            <a:r>
              <a:rPr lang="en-US" sz="2200" err="1"/>
              <a:t>elemendid</a:t>
            </a:r>
            <a:r>
              <a:rPr lang="en-US" sz="2200"/>
              <a:t> - </a:t>
            </a:r>
            <a:r>
              <a:rPr lang="en-US" sz="2200" err="1"/>
              <a:t>takistus</a:t>
            </a:r>
            <a:r>
              <a:rPr lang="en-US" sz="2200"/>
              <a:t> </a:t>
            </a:r>
            <a:r>
              <a:rPr lang="en-US" sz="2200" err="1"/>
              <a:t>muutub</a:t>
            </a:r>
            <a:r>
              <a:rPr lang="en-US" sz="2200"/>
              <a:t> </a:t>
            </a:r>
            <a:r>
              <a:rPr lang="en-US" sz="2200" err="1"/>
              <a:t>membraani</a:t>
            </a:r>
            <a:r>
              <a:rPr lang="en-US" sz="2200"/>
              <a:t> </a:t>
            </a:r>
            <a:r>
              <a:rPr lang="en-US" sz="2200" err="1"/>
              <a:t>mehaanilise</a:t>
            </a:r>
            <a:r>
              <a:rPr lang="en-US" sz="2200"/>
              <a:t> </a:t>
            </a:r>
            <a:r>
              <a:rPr lang="en-US" sz="2200" err="1"/>
              <a:t>pinge</a:t>
            </a:r>
            <a:r>
              <a:rPr lang="en-US" sz="2200"/>
              <a:t> </a:t>
            </a:r>
            <a:r>
              <a:rPr lang="en-US" sz="2200" err="1"/>
              <a:t>tõttu</a:t>
            </a:r>
          </a:p>
          <a:p>
            <a:r>
              <a:rPr lang="en-US" sz="2400"/>
              <a:t>RS-485 - </a:t>
            </a:r>
            <a:r>
              <a:rPr lang="en-US" sz="2400" err="1"/>
              <a:t>liides</a:t>
            </a:r>
            <a:r>
              <a:rPr lang="en-US" sz="2400"/>
              <a:t> </a:t>
            </a:r>
            <a:r>
              <a:rPr lang="en-US" sz="2400" err="1"/>
              <a:t>edastab</a:t>
            </a:r>
            <a:r>
              <a:rPr lang="en-US" sz="2400"/>
              <a:t> </a:t>
            </a:r>
            <a:r>
              <a:rPr lang="en-US" sz="2400" err="1"/>
              <a:t>andmed</a:t>
            </a:r>
            <a:r>
              <a:rPr lang="en-US" sz="2400"/>
              <a:t> Modbus RTU </a:t>
            </a:r>
            <a:r>
              <a:rPr lang="en-US" sz="2400" err="1"/>
              <a:t>abil</a:t>
            </a:r>
            <a:endParaRPr lang="en-US" sz="2400"/>
          </a:p>
          <a:p>
            <a:r>
              <a:rPr lang="en-US" sz="2400"/>
              <a:t>Raspberry Pi Pico 2 - </a:t>
            </a:r>
            <a:r>
              <a:rPr lang="en-US" sz="2400" err="1"/>
              <a:t>arvutab</a:t>
            </a:r>
            <a:r>
              <a:rPr lang="en-US" sz="2400"/>
              <a:t> </a:t>
            </a:r>
            <a:r>
              <a:rPr lang="en-US" sz="2400" err="1"/>
              <a:t>hälbe</a:t>
            </a:r>
            <a:r>
              <a:rPr lang="en-US" sz="2400"/>
              <a:t> ja </a:t>
            </a:r>
            <a:r>
              <a:rPr lang="en-US" sz="2400" err="1"/>
              <a:t>genereerib</a:t>
            </a:r>
            <a:r>
              <a:rPr lang="en-US" sz="2400"/>
              <a:t> </a:t>
            </a:r>
            <a:r>
              <a:rPr lang="en-US" sz="2400" err="1"/>
              <a:t>juhtsignaali</a:t>
            </a:r>
            <a:endParaRPr lang="en-US" sz="2400"/>
          </a:p>
          <a:p>
            <a:r>
              <a:rPr lang="en-US" sz="2400"/>
              <a:t>AVC B8025B12E-13 - 2-Pin </a:t>
            </a:r>
            <a:r>
              <a:rPr lang="en-US" sz="2400" err="1"/>
              <a:t>ventilaator</a:t>
            </a:r>
            <a:r>
              <a:rPr lang="en-US" sz="2400"/>
              <a:t> </a:t>
            </a:r>
          </a:p>
          <a:p>
            <a:r>
              <a:rPr lang="en-US" sz="2400" err="1"/>
              <a:t>Toitejaotus</a:t>
            </a:r>
            <a:r>
              <a:rPr lang="en-US" sz="2400"/>
              <a:t> ja </a:t>
            </a:r>
            <a:r>
              <a:rPr lang="en-US" sz="2400" err="1"/>
              <a:t>pingeregulaatorid</a:t>
            </a:r>
            <a:endParaRPr lang="en-US" sz="2400"/>
          </a:p>
          <a:p>
            <a:endParaRPr lang="en-US" sz="2400"/>
          </a:p>
          <a:p>
            <a:endParaRPr lang="et-EE" sz="24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5030C1-86E0-2153-F680-516CD8BD43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60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n-GB" sz="2800" err="1">
                <a:solidFill>
                  <a:srgbClr val="332B60"/>
                </a:solidFill>
              </a:rPr>
              <a:t>Tulemused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kahe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nädala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jooksul</a:t>
            </a:r>
            <a:endParaRPr lang="et-EE" sz="2800">
              <a:solidFill>
                <a:srgbClr val="332B60"/>
              </a:solidFill>
            </a:endParaRPr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1250950" y="1607824"/>
            <a:ext cx="9201150" cy="43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en-US" sz="2400" err="1"/>
              <a:t>Gruppi</a:t>
            </a:r>
            <a:r>
              <a:rPr lang="en-US" sz="2400"/>
              <a:t> </a:t>
            </a:r>
            <a:r>
              <a:rPr lang="en-US" sz="2400" err="1"/>
              <a:t>loomine</a:t>
            </a:r>
            <a:endParaRPr lang="en-US" sz="2400"/>
          </a:p>
          <a:p>
            <a:r>
              <a:rPr lang="en-US" sz="2400"/>
              <a:t>Teema </a:t>
            </a:r>
            <a:r>
              <a:rPr lang="en-US" sz="2400" err="1"/>
              <a:t>valimine</a:t>
            </a:r>
            <a:endParaRPr lang="en-US" sz="2400"/>
          </a:p>
          <a:p>
            <a:r>
              <a:rPr lang="en-US" sz="2400" err="1"/>
              <a:t>Suhtlemine</a:t>
            </a:r>
            <a:r>
              <a:rPr lang="en-US" sz="2400"/>
              <a:t> </a:t>
            </a:r>
            <a:r>
              <a:rPr lang="en-US" sz="2400" err="1"/>
              <a:t>juhendajaga</a:t>
            </a:r>
            <a:endParaRPr lang="en-US" sz="2400"/>
          </a:p>
          <a:p>
            <a:r>
              <a:rPr lang="en-US" sz="2400"/>
              <a:t>Teema </a:t>
            </a:r>
            <a:r>
              <a:rPr lang="en-US" sz="2400" err="1"/>
              <a:t>uurimine</a:t>
            </a:r>
            <a:r>
              <a:rPr lang="en-US" sz="2400"/>
              <a:t> ja </a:t>
            </a:r>
            <a:r>
              <a:rPr lang="en-US" sz="2400" err="1"/>
              <a:t>analüüs</a:t>
            </a:r>
            <a:endParaRPr lang="en-US" sz="2400"/>
          </a:p>
          <a:p>
            <a:r>
              <a:rPr lang="en-US" sz="2400" err="1"/>
              <a:t>Komponentide</a:t>
            </a:r>
            <a:r>
              <a:rPr lang="en-US" sz="2400"/>
              <a:t> </a:t>
            </a:r>
            <a:r>
              <a:rPr lang="en-US" sz="2400" err="1"/>
              <a:t>uurimine</a:t>
            </a:r>
            <a:r>
              <a:rPr lang="en-US" sz="2400"/>
              <a:t>, </a:t>
            </a:r>
            <a:r>
              <a:rPr lang="en-US" sz="2400" err="1"/>
              <a:t>valimine</a:t>
            </a:r>
            <a:r>
              <a:rPr lang="en-US" sz="2400"/>
              <a:t> ja </a:t>
            </a:r>
            <a:r>
              <a:rPr lang="en-US" sz="2400" err="1"/>
              <a:t>tellimine</a:t>
            </a:r>
            <a:endParaRPr lang="en-US" sz="2400"/>
          </a:p>
          <a:p>
            <a:r>
              <a:rPr lang="en-US" sz="2400" err="1"/>
              <a:t>Plokkskeemi</a:t>
            </a:r>
            <a:r>
              <a:rPr lang="en-US" sz="2400"/>
              <a:t> </a:t>
            </a:r>
            <a:r>
              <a:rPr lang="en-US" sz="2400" err="1"/>
              <a:t>koostamine</a:t>
            </a:r>
            <a:endParaRPr lang="en-US" sz="2400"/>
          </a:p>
          <a:p>
            <a:r>
              <a:rPr lang="en-US" sz="2400" err="1"/>
              <a:t>Esimene</a:t>
            </a:r>
            <a:r>
              <a:rPr lang="en-US" sz="2400"/>
              <a:t> Modbus </a:t>
            </a:r>
            <a:r>
              <a:rPr lang="en-US" sz="2400" err="1"/>
              <a:t>ühendus</a:t>
            </a:r>
            <a:r>
              <a:rPr lang="en-US" sz="2400"/>
              <a:t> </a:t>
            </a:r>
            <a:r>
              <a:rPr lang="en-US" sz="2400" err="1"/>
              <a:t>arvutiga</a:t>
            </a:r>
            <a:r>
              <a:rPr lang="en-US" sz="2400"/>
              <a:t> ja </a:t>
            </a:r>
            <a:r>
              <a:rPr lang="en-US" sz="2400" err="1"/>
              <a:t>diagnostika</a:t>
            </a:r>
            <a:r>
              <a:rPr lang="en-US" sz="2400"/>
              <a:t> </a:t>
            </a:r>
          </a:p>
          <a:p>
            <a:r>
              <a:rPr lang="en-US" sz="2400" err="1"/>
              <a:t>Ajakava</a:t>
            </a:r>
            <a:r>
              <a:rPr lang="en-US" sz="2400"/>
              <a:t> </a:t>
            </a:r>
            <a:r>
              <a:rPr lang="en-US" sz="2400" err="1"/>
              <a:t>koostmine</a:t>
            </a:r>
            <a:endParaRPr lang="et-EE" sz="2400"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600" cy="810900"/>
          </a:xfr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et-EE" sz="2800"/>
              <a:t>Plaanid järgmiseks 2 nädalaks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CEB10-CBA6-182D-AC6F-3E97275AB3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25603" y="1496583"/>
            <a:ext cx="8802242" cy="4140200"/>
          </a:xfrm>
        </p:spPr>
        <p:txBody>
          <a:bodyPr/>
          <a:lstStyle/>
          <a:p>
            <a:r>
              <a:rPr lang="en-US" sz="2400" dirty="0"/>
              <a:t>Modbus RTU </a:t>
            </a:r>
            <a:r>
              <a:rPr lang="en-US" sz="2400" dirty="0" err="1"/>
              <a:t>teegi</a:t>
            </a:r>
            <a:r>
              <a:rPr lang="en-US" sz="2400" dirty="0"/>
              <a:t> </a:t>
            </a:r>
            <a:r>
              <a:rPr lang="en-US" sz="2400" dirty="0" err="1"/>
              <a:t>loomine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Ventilaatori</a:t>
            </a:r>
            <a:r>
              <a:rPr lang="en-US" sz="2400" dirty="0"/>
              <a:t> </a:t>
            </a:r>
            <a:r>
              <a:rPr lang="en-US" sz="2400" dirty="0" err="1"/>
              <a:t>ühendamine</a:t>
            </a:r>
            <a:r>
              <a:rPr lang="en-US" sz="2400" dirty="0"/>
              <a:t> ja </a:t>
            </a:r>
            <a:r>
              <a:rPr lang="en-US" sz="2400" dirty="0" err="1"/>
              <a:t>juhtimine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Toiteahela</a:t>
            </a:r>
            <a:r>
              <a:rPr lang="en-US" sz="2400" dirty="0"/>
              <a:t> </a:t>
            </a:r>
            <a:r>
              <a:rPr lang="en-US" sz="2400" dirty="0" err="1"/>
              <a:t>skeem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-US"/>
              <a:pPr lvl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479424" y="594076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t-EE" sz="2800"/>
              <a:t>Tööjaotus</a:t>
            </a:r>
            <a:endParaRPr lang="en-US" sz="2800">
              <a:solidFill>
                <a:srgbClr val="332B60"/>
              </a:solidFill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3"/>
          </p:nvPr>
        </p:nvSpPr>
        <p:spPr>
          <a:xfrm>
            <a:off x="1217976" y="1404976"/>
            <a:ext cx="10034224" cy="456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>
              <a:spcBef>
                <a:spcPts val="0"/>
              </a:spcBef>
            </a:pPr>
            <a:r>
              <a:rPr lang="en-US" sz="2400"/>
              <a:t>Jüri- </a:t>
            </a:r>
            <a:r>
              <a:rPr lang="en-US" sz="2400" err="1"/>
              <a:t>esitlus</a:t>
            </a:r>
            <a:r>
              <a:rPr lang="en-US" sz="2400"/>
              <a:t>, </a:t>
            </a:r>
            <a:r>
              <a:rPr lang="en-US" sz="2400" err="1"/>
              <a:t>teema</a:t>
            </a:r>
            <a:r>
              <a:rPr lang="en-US" sz="2400"/>
              <a:t> </a:t>
            </a:r>
            <a:r>
              <a:rPr lang="en-US" sz="2400" err="1"/>
              <a:t>uurimine</a:t>
            </a:r>
            <a:r>
              <a:rPr lang="en-US" sz="2400"/>
              <a:t>, </a:t>
            </a:r>
            <a:r>
              <a:rPr lang="en-US" sz="2400" err="1"/>
              <a:t>komponentide</a:t>
            </a:r>
            <a:r>
              <a:rPr lang="en-US" sz="2400"/>
              <a:t> </a:t>
            </a:r>
            <a:r>
              <a:rPr lang="en-US" sz="2400" err="1"/>
              <a:t>valimine</a:t>
            </a:r>
            <a:r>
              <a:rPr lang="en-US" sz="2400"/>
              <a:t>, </a:t>
            </a:r>
            <a:r>
              <a:rPr lang="en-US" sz="2400" err="1"/>
              <a:t>ajakava</a:t>
            </a:r>
            <a:r>
              <a:rPr lang="en-US" sz="2400"/>
              <a:t>, plokkskeemi </a:t>
            </a:r>
            <a:r>
              <a:rPr lang="en-US" sz="2400" err="1"/>
              <a:t>koostamine</a:t>
            </a: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endParaRPr lang="en-US" sz="2400"/>
          </a:p>
          <a:p>
            <a:pPr marL="342900">
              <a:spcBef>
                <a:spcPts val="0"/>
              </a:spcBef>
            </a:pPr>
            <a:r>
              <a:rPr lang="en-US" sz="2400"/>
              <a:t>Nikita- </a:t>
            </a:r>
            <a:r>
              <a:rPr lang="en-US" sz="2400" err="1"/>
              <a:t>esitlus</a:t>
            </a:r>
            <a:r>
              <a:rPr lang="en-US" sz="2400"/>
              <a:t>, </a:t>
            </a:r>
            <a:r>
              <a:rPr lang="en-US" sz="2400" err="1"/>
              <a:t>teema</a:t>
            </a:r>
            <a:r>
              <a:rPr lang="en-US" sz="2400"/>
              <a:t> </a:t>
            </a:r>
            <a:r>
              <a:rPr lang="en-US" sz="2400" err="1"/>
              <a:t>uurimine</a:t>
            </a:r>
            <a:r>
              <a:rPr lang="en-US" sz="2400"/>
              <a:t>, </a:t>
            </a:r>
            <a:r>
              <a:rPr lang="en-US" sz="2400" err="1"/>
              <a:t>komponentide</a:t>
            </a:r>
            <a:r>
              <a:rPr lang="en-US" sz="2400"/>
              <a:t> </a:t>
            </a:r>
            <a:r>
              <a:rPr lang="en-US" sz="2400" err="1"/>
              <a:t>valimine</a:t>
            </a:r>
            <a:r>
              <a:rPr lang="en-US" sz="2400"/>
              <a:t>, </a:t>
            </a:r>
            <a:r>
              <a:rPr lang="en-US" sz="2400" err="1"/>
              <a:t>ajakava</a:t>
            </a:r>
            <a:endParaRPr lang="et-EE" sz="2400"/>
          </a:p>
        </p:txBody>
      </p:sp>
      <p:sp>
        <p:nvSpPr>
          <p:cNvPr id="138" name="Google Shape;138;p2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002812-8B74-6C6F-B550-CD4657333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t-EE" sz="2800"/>
              <a:t>Ajakava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A30B1-A6A3-2AA6-7BE8-A2156F76DF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19448CB-0E5C-F031-F783-7B2EA01E6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DFE53-0265-2622-7970-4DC1B1B07A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" r="110"/>
          <a:stretch>
            <a:fillRect/>
          </a:stretch>
        </p:blipFill>
        <p:spPr>
          <a:xfrm>
            <a:off x="51255" y="1277613"/>
            <a:ext cx="11918542" cy="511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93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918EAE-02A6-79E6-6292-25C2C408C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23556"/>
            <a:ext cx="12192000" cy="810888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GB"/>
              <a:t>                      </a:t>
            </a:r>
            <a:r>
              <a:rPr lang="et-EE"/>
              <a:t> </a:t>
            </a:r>
            <a:r>
              <a:rPr lang="en-GB" sz="4000" err="1"/>
              <a:t>Täname</a:t>
            </a:r>
            <a:r>
              <a:rPr lang="en-GB" sz="4000"/>
              <a:t> </a:t>
            </a:r>
            <a:r>
              <a:rPr lang="en-GB" sz="4000" err="1"/>
              <a:t>tähelepanu</a:t>
            </a:r>
            <a:r>
              <a:rPr lang="en-GB" sz="4000"/>
              <a:t> </a:t>
            </a:r>
            <a:r>
              <a:rPr lang="en-GB" sz="4000" err="1"/>
              <a:t>eest</a:t>
            </a:r>
            <a:r>
              <a:rPr lang="et-EE" sz="4000"/>
              <a:t>!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139025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42b6eaede3b25965772bd9ff74cc3615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79052021dbccbab06db4fb4837b8b776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881CAD-E07A-4D48-8C5A-556940E575E5}">
  <ds:schemaRefs>
    <ds:schemaRef ds:uri="08ba64f2-343f-4c5c-95c4-82115ee1b8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E3BB6E3-280F-415B-B66A-FE8963F6CA0A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08ba64f2-343f-4c5c-95c4-82115ee1b8db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78F26D8-0B0E-474D-A27D-BF970EE177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Widescreen</PresentationFormat>
  <Paragraphs>95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Noto Sans Symbols</vt:lpstr>
      <vt:lpstr>Verdana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Nikita Raav</dc:creator>
  <cp:lastModifiedBy>Nikita Raav</cp:lastModifiedBy>
  <cp:revision>1</cp:revision>
  <dcterms:modified xsi:type="dcterms:W3CDTF">2026-09-21T17:53:02Z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0x01010005A166640C2EA842BCCB49D73418B8AA</vt:lpwstr>
  </property>
</Properties>
</file>