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bc7f22e9c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fbc7f22e9c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h527d73ff31c831b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h527d73ff31c831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h527d73ff31c831b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h527d73ff31c831b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h527d73ff31c831b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h527d73ff31c831b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h527d73ff31c831bd_0_1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h527d73ff31c831bd_0_1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h527d73ff31c831bd_0_13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h527d73ff31c831bd_0_1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h527d73ff31c831bd_0_13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h527d73ff31c831bd_0_1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fbc7f22e9c_4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fbc7f22e9c_4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h527d73ff31c831bd_0_14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h527d73ff31c831bd_0_1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vaslaid argine">
  <p:cSld name="avaslaid argin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0"/>
            <a:ext cx="9144000" cy="42791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12;p2"/>
          <p:cNvGrpSpPr/>
          <p:nvPr/>
        </p:nvGrpSpPr>
        <p:grpSpPr>
          <a:xfrm>
            <a:off x="-1" y="1473806"/>
            <a:ext cx="9144000" cy="3669694"/>
            <a:chOff x="-1" y="1965075"/>
            <a:chExt cx="12192000" cy="4892925"/>
          </a:xfrm>
        </p:grpSpPr>
        <p:sp>
          <p:nvSpPr>
            <p:cNvPr id="13" name="Google Shape;13;p2"/>
            <p:cNvSpPr/>
            <p:nvPr/>
          </p:nvSpPr>
          <p:spPr>
            <a:xfrm>
              <a:off x="-1" y="3312687"/>
              <a:ext cx="12192000" cy="3545313"/>
            </a:xfrm>
            <a:custGeom>
              <a:rect b="b" l="l" r="r" t="t"/>
              <a:pathLst>
                <a:path extrusionOk="0" h="3545313" w="12192000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C:\Users\ipihu\Desktop\logo.png" id="14" name="Google Shape;14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C:\Users\ipihu\Desktop\logo.png" id="15" name="Google Shape;1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5100" y="1474573"/>
            <a:ext cx="1837135" cy="102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0" y="-744141"/>
            <a:ext cx="138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706707" y="3354090"/>
            <a:ext cx="6669300" cy="6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1" i="0" sz="2400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2" type="body"/>
          </p:nvPr>
        </p:nvSpPr>
        <p:spPr>
          <a:xfrm>
            <a:off x="723433" y="4510044"/>
            <a:ext cx="3553800" cy="5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32B60"/>
              </a:buClr>
              <a:buSzPts val="1500"/>
              <a:buFont typeface="Arial"/>
              <a:buNone/>
              <a:defRPr sz="15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3" type="body"/>
          </p:nvPr>
        </p:nvSpPr>
        <p:spPr>
          <a:xfrm>
            <a:off x="706707" y="3721300"/>
            <a:ext cx="6669300" cy="3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b="1" i="0" sz="2400" cap="none">
                <a:solidFill>
                  <a:schemeClr val="accent3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0" type="dt"/>
          </p:nvPr>
        </p:nvSpPr>
        <p:spPr>
          <a:xfrm>
            <a:off x="4832176" y="4656612"/>
            <a:ext cx="1437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7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21" name="Google Shape;2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07468" y="4604681"/>
            <a:ext cx="1835070" cy="2959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id kahanevas järjekorras">
  <p:cSld name="Bulletid kahanevas järjekorra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idx="1" type="body"/>
          </p:nvPr>
        </p:nvSpPr>
        <p:spPr>
          <a:xfrm>
            <a:off x="359568" y="411956"/>
            <a:ext cx="78708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1700"/>
              <a:buFont typeface="Arial"/>
              <a:buNone/>
              <a:defRPr b="1" i="0" sz="170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2" type="body"/>
          </p:nvPr>
        </p:nvSpPr>
        <p:spPr>
          <a:xfrm>
            <a:off x="9560341" y="1873486"/>
            <a:ext cx="6601800" cy="31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175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200"/>
              <a:buFont typeface="Noto Sans Symbols"/>
              <a:buChar char="▪"/>
              <a:defRPr sz="1200">
                <a:solidFill>
                  <a:srgbClr val="332B60"/>
                </a:solidFill>
              </a:defRPr>
            </a:lvl2pPr>
            <a:lvl3pPr indent="-3175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Char char="•"/>
              <a:defRPr sz="1400">
                <a:solidFill>
                  <a:srgbClr val="332B60"/>
                </a:solidFill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Char char="•"/>
              <a:defRPr sz="1400">
                <a:solidFill>
                  <a:srgbClr val="332B60"/>
                </a:solidFill>
              </a:defRPr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3" type="body"/>
          </p:nvPr>
        </p:nvSpPr>
        <p:spPr>
          <a:xfrm>
            <a:off x="1628775" y="1182018"/>
            <a:ext cx="66018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175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048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200"/>
              <a:buFont typeface="Noto Sans Symbols"/>
              <a:buChar char="▪"/>
              <a:defRPr sz="1200">
                <a:solidFill>
                  <a:srgbClr val="332B60"/>
                </a:solidFill>
              </a:defRPr>
            </a:lvl2pPr>
            <a:lvl3pPr indent="-2984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100"/>
              <a:buFont typeface="Noto Sans Symbols"/>
              <a:buChar char="▪"/>
              <a:defRPr sz="1100">
                <a:solidFill>
                  <a:srgbClr val="332B60"/>
                </a:solidFill>
              </a:defRPr>
            </a:lvl3pPr>
            <a:lvl4pPr indent="-28575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900"/>
              <a:buFont typeface="Noto Sans Symbols"/>
              <a:buChar char="▪"/>
              <a:defRPr sz="900">
                <a:solidFill>
                  <a:srgbClr val="332B60"/>
                </a:solidFill>
              </a:defRPr>
            </a:lvl4pPr>
            <a:lvl5pPr indent="-2794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800"/>
              <a:buFont typeface="Noto Sans Symbols"/>
              <a:buChar char="▪"/>
              <a:defRPr sz="800">
                <a:solidFill>
                  <a:srgbClr val="332B60"/>
                </a:solidFill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769">
          <p15:clr>
            <a:srgbClr val="FBAE40"/>
          </p15:clr>
        </p15:guide>
        <p15:guide id="2" pos="102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 ja graafik">
  <p:cSld name="Tekst ja graafi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idx="1" type="body"/>
          </p:nvPr>
        </p:nvSpPr>
        <p:spPr>
          <a:xfrm>
            <a:off x="359569" y="411956"/>
            <a:ext cx="7870800" cy="6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1700"/>
              <a:buFont typeface="Arial"/>
              <a:buNone/>
              <a:defRPr b="1" i="0" sz="170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492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900"/>
              <a:buChar char="•"/>
              <a:defRPr sz="19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" name="Google Shape;28;p4"/>
          <p:cNvSpPr/>
          <p:nvPr>
            <p:ph idx="2" type="chart"/>
          </p:nvPr>
        </p:nvSpPr>
        <p:spPr>
          <a:xfrm>
            <a:off x="1635185" y="2339411"/>
            <a:ext cx="6601800" cy="17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3" type="body"/>
          </p:nvPr>
        </p:nvSpPr>
        <p:spPr>
          <a:xfrm>
            <a:off x="1628775" y="1544650"/>
            <a:ext cx="6592800" cy="6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048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200"/>
              <a:buFont typeface="Noto Sans Symbols"/>
              <a:buChar char="▪"/>
              <a:defRPr sz="1200">
                <a:solidFill>
                  <a:srgbClr val="332B60"/>
                </a:solidFill>
              </a:defRPr>
            </a:lvl2pPr>
            <a:lvl3pPr indent="-2984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100"/>
              <a:buFont typeface="Noto Sans Symbols"/>
              <a:buChar char="▪"/>
              <a:defRPr sz="1100">
                <a:solidFill>
                  <a:srgbClr val="332B60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4" type="body"/>
          </p:nvPr>
        </p:nvSpPr>
        <p:spPr>
          <a:xfrm>
            <a:off x="1628775" y="1189535"/>
            <a:ext cx="65928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Font typeface="Noto Sans Symbols"/>
              <a:buNone/>
              <a:defRPr sz="14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769">
          <p15:clr>
            <a:srgbClr val="FBAE40"/>
          </p15:clr>
        </p15:guide>
        <p15:guide id="2" orient="horz" pos="299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 ja graafik 2">
  <p:cSld name="Tekst ja graafik 2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59570" y="411956"/>
            <a:ext cx="45819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1700"/>
              <a:buFont typeface="Arial"/>
              <a:buNone/>
              <a:defRPr b="1" i="0" sz="170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Google Shape;33;p5"/>
          <p:cNvSpPr/>
          <p:nvPr>
            <p:ph idx="2" type="chart"/>
          </p:nvPr>
        </p:nvSpPr>
        <p:spPr>
          <a:xfrm>
            <a:off x="5166122" y="418367"/>
            <a:ext cx="3186000" cy="37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3" type="body"/>
          </p:nvPr>
        </p:nvSpPr>
        <p:spPr>
          <a:xfrm>
            <a:off x="1628775" y="1183125"/>
            <a:ext cx="3263700" cy="29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175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048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200"/>
              <a:buFont typeface="Noto Sans Symbols"/>
              <a:buChar char="▪"/>
              <a:defRPr sz="1200">
                <a:solidFill>
                  <a:srgbClr val="332B60"/>
                </a:solidFill>
              </a:defRPr>
            </a:lvl2pPr>
            <a:lvl3pPr indent="-2984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100"/>
              <a:buFont typeface="Noto Sans Symbols"/>
              <a:buChar char="▪"/>
              <a:defRPr sz="1100">
                <a:solidFill>
                  <a:srgbClr val="332B60"/>
                </a:solidFill>
              </a:defRPr>
            </a:lvl3pPr>
            <a:lvl4pPr indent="-28575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900"/>
              <a:buFont typeface="Noto Sans Symbols"/>
              <a:buChar char="▪"/>
              <a:defRPr sz="900">
                <a:solidFill>
                  <a:srgbClr val="332B60"/>
                </a:solidFill>
              </a:defRPr>
            </a:lvl4pPr>
            <a:lvl5pPr indent="-2794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800"/>
              <a:buFont typeface="Noto Sans Symbols"/>
              <a:buChar char="▪"/>
              <a:defRPr sz="800">
                <a:solidFill>
                  <a:srgbClr val="332B60"/>
                </a:solidFill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2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aheslaid 2">
  <p:cSld name="Vaheslaid 2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6"/>
          <p:cNvPicPr preferRelativeResize="0"/>
          <p:nvPr/>
        </p:nvPicPr>
        <p:blipFill rotWithShape="1">
          <a:blip r:embed="rId2">
            <a:alphaModFix/>
          </a:blip>
          <a:srcRect b="-1" l="0" r="0" t="0"/>
          <a:stretch/>
        </p:blipFill>
        <p:spPr>
          <a:xfrm>
            <a:off x="0" y="-22860"/>
            <a:ext cx="5512982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Google Shape;37;p6"/>
          <p:cNvGrpSpPr/>
          <p:nvPr/>
        </p:nvGrpSpPr>
        <p:grpSpPr>
          <a:xfrm>
            <a:off x="3846309" y="-22860"/>
            <a:ext cx="5297625" cy="5166265"/>
            <a:chOff x="4923693" y="-30480"/>
            <a:chExt cx="7063500" cy="6888353"/>
          </a:xfrm>
        </p:grpSpPr>
        <p:sp>
          <p:nvSpPr>
            <p:cNvPr id="38" name="Google Shape;38;p6"/>
            <p:cNvSpPr/>
            <p:nvPr/>
          </p:nvSpPr>
          <p:spPr>
            <a:xfrm>
              <a:off x="4923693" y="-30480"/>
              <a:ext cx="7063500" cy="3125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6"/>
            <p:cNvSpPr/>
            <p:nvPr/>
          </p:nvSpPr>
          <p:spPr>
            <a:xfrm>
              <a:off x="5874058" y="2991173"/>
              <a:ext cx="6113100" cy="386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4941605" y="1628611"/>
            <a:ext cx="3427500" cy="17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b="1" sz="2400" cap="none">
                <a:solidFill>
                  <a:schemeClr val="accent3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Verdana"/>
              <a:buNone/>
              <a:defRPr b="0" sz="1200">
                <a:solidFill>
                  <a:schemeClr val="accent2"/>
                </a:solidFill>
              </a:defRPr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aheslaid">
  <p:cSld name="Vaheslaid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0"/>
            <a:ext cx="9144000" cy="42791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Google Shape;43;p7"/>
          <p:cNvGrpSpPr/>
          <p:nvPr/>
        </p:nvGrpSpPr>
        <p:grpSpPr>
          <a:xfrm>
            <a:off x="-1" y="1473806"/>
            <a:ext cx="9144000" cy="3669694"/>
            <a:chOff x="-1" y="1965075"/>
            <a:chExt cx="12192000" cy="4892925"/>
          </a:xfrm>
        </p:grpSpPr>
        <p:sp>
          <p:nvSpPr>
            <p:cNvPr id="44" name="Google Shape;44;p7"/>
            <p:cNvSpPr/>
            <p:nvPr/>
          </p:nvSpPr>
          <p:spPr>
            <a:xfrm>
              <a:off x="-1" y="3312687"/>
              <a:ext cx="12192000" cy="3545313"/>
            </a:xfrm>
            <a:custGeom>
              <a:rect b="b" l="l" r="r" t="t"/>
              <a:pathLst>
                <a:path extrusionOk="0" h="3545313" w="12192000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C:\Users\ipihu\Desktop\logo.png" id="45" name="Google Shape;45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736802" y="3598442"/>
            <a:ext cx="7619700" cy="7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b="1" sz="2400" cap="none">
                <a:solidFill>
                  <a:schemeClr val="accent3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Verdana"/>
              <a:buNone/>
              <a:defRPr b="0" sz="1200">
                <a:solidFill>
                  <a:schemeClr val="accent2"/>
                </a:solidFill>
              </a:defRPr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aheslaid 3">
  <p:cSld name="Vaheslaid 3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8"/>
          <p:cNvPicPr preferRelativeResize="0"/>
          <p:nvPr/>
        </p:nvPicPr>
        <p:blipFill rotWithShape="1">
          <a:blip r:embed="rId2">
            <a:alphaModFix/>
          </a:blip>
          <a:srcRect b="-1" l="0" r="0" t="0"/>
          <a:stretch/>
        </p:blipFill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8"/>
          <p:cNvSpPr txBox="1"/>
          <p:nvPr>
            <p:ph idx="1" type="body"/>
          </p:nvPr>
        </p:nvSpPr>
        <p:spPr>
          <a:xfrm>
            <a:off x="4846111" y="2260500"/>
            <a:ext cx="3614100" cy="14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b="1" i="0" sz="2200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 ja pilt">
  <p:cSld name="Tekst ja pil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" type="body"/>
          </p:nvPr>
        </p:nvSpPr>
        <p:spPr>
          <a:xfrm>
            <a:off x="359569" y="411956"/>
            <a:ext cx="45330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1700"/>
              <a:buFont typeface="Arial"/>
              <a:buNone/>
              <a:defRPr b="1" i="0" sz="170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365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700"/>
              <a:buChar char="•"/>
              <a:defRPr b="1" i="0" sz="17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2" name="Google Shape;52;p9"/>
          <p:cNvSpPr/>
          <p:nvPr>
            <p:ph idx="2" type="pic"/>
          </p:nvPr>
        </p:nvSpPr>
        <p:spPr>
          <a:xfrm>
            <a:off x="5166122" y="418551"/>
            <a:ext cx="3186000" cy="3718800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Google Shape;53;p9"/>
          <p:cNvSpPr txBox="1"/>
          <p:nvPr>
            <p:ph idx="3" type="body"/>
          </p:nvPr>
        </p:nvSpPr>
        <p:spPr>
          <a:xfrm>
            <a:off x="9295585" y="1221583"/>
            <a:ext cx="3263700" cy="31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175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4" type="body"/>
          </p:nvPr>
        </p:nvSpPr>
        <p:spPr>
          <a:xfrm>
            <a:off x="1635369" y="1182020"/>
            <a:ext cx="32637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175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048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200"/>
              <a:buFont typeface="Noto Sans Symbols"/>
              <a:buChar char="▪"/>
              <a:defRPr sz="1200">
                <a:solidFill>
                  <a:srgbClr val="332B60"/>
                </a:solidFill>
              </a:defRPr>
            </a:lvl2pPr>
            <a:lvl3pPr indent="-2984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100"/>
              <a:buFont typeface="Noto Sans Symbols"/>
              <a:buChar char="▪"/>
              <a:defRPr sz="1100">
                <a:solidFill>
                  <a:srgbClr val="332B60"/>
                </a:solidFill>
              </a:defRPr>
            </a:lvl3pPr>
            <a:lvl4pPr indent="-28575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900"/>
              <a:buFont typeface="Noto Sans Symbols"/>
              <a:buChar char="▪"/>
              <a:defRPr sz="900">
                <a:solidFill>
                  <a:srgbClr val="332B60"/>
                </a:solidFill>
              </a:defRPr>
            </a:lvl4pPr>
            <a:lvl5pPr indent="-2794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800"/>
              <a:buFont typeface="Noto Sans Symbols"/>
              <a:buChar char="▪"/>
              <a:defRPr sz="800">
                <a:solidFill>
                  <a:srgbClr val="332B60"/>
                </a:solidFill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325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graafikut">
  <p:cSld name="2 graafiku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1628775" y="3903293"/>
            <a:ext cx="3263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200"/>
              <a:buFont typeface="Arial"/>
              <a:buNone/>
              <a:defRPr sz="12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359569" y="418853"/>
            <a:ext cx="79926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1700"/>
              <a:buFont typeface="Arial"/>
              <a:buNone/>
              <a:defRPr b="1" i="0" sz="170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3" type="body"/>
          </p:nvPr>
        </p:nvSpPr>
        <p:spPr>
          <a:xfrm>
            <a:off x="5166123" y="3903292"/>
            <a:ext cx="31863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200"/>
              <a:buFont typeface="Arial"/>
              <a:buNone/>
              <a:defRPr sz="12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9" name="Google Shape;59;p10"/>
          <p:cNvSpPr/>
          <p:nvPr>
            <p:ph idx="4" type="chart"/>
          </p:nvPr>
        </p:nvSpPr>
        <p:spPr>
          <a:xfrm>
            <a:off x="1635185" y="1227992"/>
            <a:ext cx="3263400" cy="25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60" name="Google Shape;60;p10"/>
          <p:cNvSpPr/>
          <p:nvPr>
            <p:ph idx="5" type="chart"/>
          </p:nvPr>
        </p:nvSpPr>
        <p:spPr>
          <a:xfrm>
            <a:off x="5166122" y="1227991"/>
            <a:ext cx="3186000" cy="25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lt 2">
  <p:cSld name="Pilt 2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idx="1" type="body"/>
          </p:nvPr>
        </p:nvSpPr>
        <p:spPr>
          <a:xfrm>
            <a:off x="359569" y="411956"/>
            <a:ext cx="79926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1700"/>
              <a:buFont typeface="Arial"/>
              <a:buNone/>
              <a:defRPr b="1" i="0" sz="170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3" name="Google Shape;63;p11"/>
          <p:cNvSpPr txBox="1"/>
          <p:nvPr>
            <p:ph idx="2" type="body"/>
          </p:nvPr>
        </p:nvSpPr>
        <p:spPr>
          <a:xfrm>
            <a:off x="1628775" y="1183125"/>
            <a:ext cx="67236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Font typeface="Arial"/>
              <a:buNone/>
              <a:defRPr sz="14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4" name="Google Shape;64;p11"/>
          <p:cNvSpPr/>
          <p:nvPr>
            <p:ph idx="3" type="pic"/>
          </p:nvPr>
        </p:nvSpPr>
        <p:spPr>
          <a:xfrm>
            <a:off x="1628775" y="1666430"/>
            <a:ext cx="6723600" cy="2471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lti">
  <p:cSld name="3 pilti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/>
          <p:nvPr>
            <p:ph idx="2" type="pic"/>
          </p:nvPr>
        </p:nvSpPr>
        <p:spPr>
          <a:xfrm>
            <a:off x="1628775" y="411957"/>
            <a:ext cx="3831900" cy="3725400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2"/>
          <p:cNvSpPr/>
          <p:nvPr>
            <p:ph idx="3" type="pic"/>
          </p:nvPr>
        </p:nvSpPr>
        <p:spPr>
          <a:xfrm>
            <a:off x="5633815" y="2594508"/>
            <a:ext cx="2718300" cy="15429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/>
          <p:nvPr>
            <p:ph idx="4" type="pic"/>
          </p:nvPr>
        </p:nvSpPr>
        <p:spPr>
          <a:xfrm>
            <a:off x="5633815" y="411956"/>
            <a:ext cx="2718300" cy="2032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el">
  <p:cSld name="Tabel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/>
          <p:nvPr>
            <p:ph idx="1" type="body"/>
          </p:nvPr>
        </p:nvSpPr>
        <p:spPr>
          <a:xfrm>
            <a:off x="359569" y="413659"/>
            <a:ext cx="7992600" cy="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1700"/>
              <a:buFont typeface="Arial"/>
              <a:buNone/>
              <a:defRPr b="1" i="0" sz="170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492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900"/>
              <a:buChar char="•"/>
              <a:defRPr b="1" i="0" sz="19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Google Shape;71;p13"/>
          <p:cNvSpPr/>
          <p:nvPr>
            <p:ph idx="2" type="tbl"/>
          </p:nvPr>
        </p:nvSpPr>
        <p:spPr>
          <a:xfrm>
            <a:off x="1635185" y="1227992"/>
            <a:ext cx="6723600" cy="29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imane slaid">
  <p:cSld name="Viimane slaid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0"/>
            <a:ext cx="9144000" cy="4279123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/>
          <p:nvPr/>
        </p:nvSpPr>
        <p:spPr>
          <a:xfrm>
            <a:off x="-1" y="2484515"/>
            <a:ext cx="9144000" cy="2658985"/>
          </a:xfrm>
          <a:custGeom>
            <a:rect b="b" l="l" r="r" t="t"/>
            <a:pathLst>
              <a:path extrusionOk="0" h="3545313" w="12192000">
                <a:moveTo>
                  <a:pt x="986101" y="0"/>
                </a:moveTo>
                <a:lnTo>
                  <a:pt x="12192000" y="0"/>
                </a:lnTo>
                <a:lnTo>
                  <a:pt x="12192000" y="510802"/>
                </a:lnTo>
                <a:lnTo>
                  <a:pt x="12192000" y="1543258"/>
                </a:lnTo>
                <a:lnTo>
                  <a:pt x="12192000" y="3545313"/>
                </a:lnTo>
                <a:lnTo>
                  <a:pt x="986101" y="3545313"/>
                </a:lnTo>
                <a:lnTo>
                  <a:pt x="475299" y="3545313"/>
                </a:lnTo>
                <a:lnTo>
                  <a:pt x="0" y="3545313"/>
                </a:lnTo>
                <a:lnTo>
                  <a:pt x="0" y="1543258"/>
                </a:lnTo>
                <a:lnTo>
                  <a:pt x="475299" y="1543258"/>
                </a:lnTo>
                <a:lnTo>
                  <a:pt x="475299" y="510802"/>
                </a:lnTo>
                <a:lnTo>
                  <a:pt x="986101" y="51080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20413" y="1488209"/>
            <a:ext cx="1835734" cy="102801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0" y="-744141"/>
            <a:ext cx="138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4"/>
          <p:cNvSpPr txBox="1"/>
          <p:nvPr>
            <p:ph idx="1" type="body"/>
          </p:nvPr>
        </p:nvSpPr>
        <p:spPr>
          <a:xfrm>
            <a:off x="736802" y="3559985"/>
            <a:ext cx="7619700" cy="1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1" sz="2400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Verdana"/>
              <a:buNone/>
              <a:defRPr b="0" sz="1200">
                <a:solidFill>
                  <a:schemeClr val="accent2"/>
                </a:solidFill>
              </a:defRPr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78" name="Google Shape;7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20413" y="4460809"/>
            <a:ext cx="1835734" cy="296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id">
  <p:cSld name="Bulletid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359568" y="411956"/>
            <a:ext cx="78708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1700"/>
              <a:buFont typeface="Arial"/>
              <a:buNone/>
              <a:defRPr b="1" i="0" sz="170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" name="Google Shape;81;p15"/>
          <p:cNvSpPr txBox="1"/>
          <p:nvPr>
            <p:ph idx="2" type="body"/>
          </p:nvPr>
        </p:nvSpPr>
        <p:spPr>
          <a:xfrm>
            <a:off x="1628775" y="1183125"/>
            <a:ext cx="6601800" cy="29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17500" lvl="0" marL="457200" marR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lt">
  <p:cSld name="Pil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59568" y="411956"/>
            <a:ext cx="79926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1700"/>
              <a:buFont typeface="Arial"/>
              <a:buNone/>
              <a:defRPr b="1" i="0" sz="170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" name="Google Shape;84;p16"/>
          <p:cNvSpPr txBox="1"/>
          <p:nvPr>
            <p:ph idx="2" type="body"/>
          </p:nvPr>
        </p:nvSpPr>
        <p:spPr>
          <a:xfrm>
            <a:off x="1635185" y="1189535"/>
            <a:ext cx="67236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Font typeface="Arial"/>
              <a:buNone/>
              <a:defRPr sz="14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" name="Google Shape;85;p16"/>
          <p:cNvSpPr/>
          <p:nvPr>
            <p:ph idx="3" type="pic"/>
          </p:nvPr>
        </p:nvSpPr>
        <p:spPr>
          <a:xfrm>
            <a:off x="1635185" y="1583109"/>
            <a:ext cx="6723600" cy="2554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998">
          <p15:clr>
            <a:srgbClr val="FBAE40"/>
          </p15:clr>
        </p15:guide>
        <p15:guide id="2" orient="horz" pos="76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88" name="Google Shape;88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9" name="Google Shape;8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>
              <a:spcBef>
                <a:spcPts val="800"/>
              </a:spcBef>
              <a:spcAft>
                <a:spcPts val="0"/>
              </a:spcAft>
              <a:buSzPts val="2100"/>
              <a:buChar char="▪"/>
              <a:defRPr/>
            </a:lvl1pPr>
            <a:lvl2pPr indent="-317500" lvl="1" marL="9144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indent="-298450" lvl="2" marL="1371600">
              <a:spcBef>
                <a:spcPts val="400"/>
              </a:spcBef>
              <a:spcAft>
                <a:spcPts val="0"/>
              </a:spcAft>
              <a:buSzPts val="1100"/>
              <a:buChar char="•"/>
              <a:defRPr/>
            </a:lvl3pPr>
            <a:lvl4pPr indent="-317500" lvl="3" marL="18288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indent="-317500" lvl="4" marL="22860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indent="-317500" lvl="5" marL="27432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indent="-317500" lvl="6" marL="32004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indent="-317500" lvl="7" marL="36576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indent="-317500" lvl="8" marL="411480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/>
        </p:txBody>
      </p: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94922" y="273844"/>
            <a:ext cx="71697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17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33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33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33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33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628775" y="1151077"/>
            <a:ext cx="68865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▪"/>
              <a:defRPr b="0" i="0" sz="2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2B60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pic>
        <p:nvPicPr>
          <p:cNvPr id="8" name="Google Shape;8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59569" y="4326731"/>
            <a:ext cx="2024708" cy="43581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"/>
          <p:cNvSpPr txBox="1"/>
          <p:nvPr/>
        </p:nvSpPr>
        <p:spPr>
          <a:xfrm>
            <a:off x="7919049" y="4571383"/>
            <a:ext cx="6933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400" u="none" cap="none" strike="noStrike">
                <a:solidFill>
                  <a:schemeClr val="accent2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400" u="none" cap="none" strike="noStrike">
              <a:solidFill>
                <a:schemeClr val="accent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725">
          <p15:clr>
            <a:srgbClr val="F26B43"/>
          </p15:clr>
        </p15:guide>
        <p15:guide id="2" pos="227">
          <p15:clr>
            <a:srgbClr val="F26B43"/>
          </p15:clr>
        </p15:guide>
        <p15:guide id="3" pos="1026">
          <p15:clr>
            <a:srgbClr val="F26B43"/>
          </p15:clr>
        </p15:guide>
        <p15:guide id="4" orient="horz" pos="2998">
          <p15:clr>
            <a:srgbClr val="F26B43"/>
          </p15:clr>
        </p15:guide>
        <p15:guide id="5" orient="horz" pos="769">
          <p15:clr>
            <a:srgbClr val="F26B43"/>
          </p15:clr>
        </p15:guide>
        <p15:guide id="6" orient="horz" pos="259">
          <p15:clr>
            <a:srgbClr val="F26B43"/>
          </p15:clr>
        </p15:guide>
        <p15:guide id="7" orient="horz" pos="260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hyperlink" Target="https://twistedsifter.com/2025/12/everyone-knows-frogs-are-great-jumpers-but-did-you-know-that-in-1997-a-frog-actually-levitated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yearsinhumanyears.com/resources/pacman-frog-lifespan-how-long-do-pacman-frogs-live-for/" TargetMode="External"/><Relationship Id="rId4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hyperlink" Target="https://et.wikipedia.org/wiki/Pehmerobootika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hyperlink" Target="https://www.semanticscholar.org/paper/Abstract%E2%80%94this-Paper-Presents-the-Design-and-Control/1f42345c35608fc503ab0dca01f20a08d95aafd5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706707" y="3354090"/>
            <a:ext cx="66693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1. Sprindi review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9" name="Google Shape;99;p19"/>
          <p:cNvSpPr txBox="1"/>
          <p:nvPr>
            <p:ph idx="2" type="body"/>
          </p:nvPr>
        </p:nvSpPr>
        <p:spPr>
          <a:xfrm>
            <a:off x="723433" y="4510044"/>
            <a:ext cx="3553800" cy="58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22.09.2026</a:t>
            </a:r>
            <a:endParaRPr/>
          </a:p>
        </p:txBody>
      </p:sp>
      <p:sp>
        <p:nvSpPr>
          <p:cNvPr id="100" name="Google Shape;100;p19"/>
          <p:cNvSpPr txBox="1"/>
          <p:nvPr>
            <p:ph idx="3" type="body"/>
          </p:nvPr>
        </p:nvSpPr>
        <p:spPr>
          <a:xfrm>
            <a:off x="706700" y="3721300"/>
            <a:ext cx="66693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Sten Lang, Evert Härm, Gregor Markus Raidma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Projekti idee</a:t>
            </a:r>
            <a:endParaRPr/>
          </a:p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Konna liikumisega robot</a:t>
            </a:r>
            <a:endParaRPr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Vajab plahvatusliku jõudu hüppe jaoks</a:t>
            </a:r>
            <a:endParaRPr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Eelistatavalt jääb püsti järgmise hüppe jaoks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0148" y="2571750"/>
            <a:ext cx="3960951" cy="2079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/>
        </p:nvSpPr>
        <p:spPr>
          <a:xfrm>
            <a:off x="4709475" y="4568875"/>
            <a:ext cx="4218000" cy="1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[1]-</a:t>
            </a:r>
            <a:r>
              <a:rPr lang="en" sz="1000" u="sng">
                <a:solidFill>
                  <a:schemeClr val="accent3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https://twistedsifter.com/2025/12/everyone-knows-frogs-are-great-jumpers-but-did-you-know-that-in-1997-a-frog-actually-levitated/</a:t>
            </a:r>
            <a:r>
              <a:rPr lang="en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Planeeritud eesmärgid</a:t>
            </a:r>
            <a:endParaRPr/>
          </a:p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Leida juhendajad</a:t>
            </a:r>
            <a:endParaRPr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Bom tabel</a:t>
            </a:r>
            <a:endParaRPr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Teoreetilised prototüüpide süsteemid</a:t>
            </a:r>
            <a:endParaRPr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Tegevuskava koostamine</a:t>
            </a:r>
            <a:endParaRPr>
              <a:solidFill>
                <a:schemeClr val="dk1"/>
              </a:solidFill>
            </a:endParaRPr>
          </a:p>
          <a:p>
            <a:pPr indent="0" lvl="0" marL="2667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7163" y="3267063"/>
            <a:ext cx="5076825" cy="187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Saavutatud eesmärgid</a:t>
            </a:r>
            <a:endParaRPr/>
          </a:p>
        </p:txBody>
      </p:sp>
      <p:sp>
        <p:nvSpPr>
          <p:cNvPr id="121" name="Google Shape;12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Leidsime juhendajad ning kohtusime nendega</a:t>
            </a:r>
            <a:endParaRPr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Algne BOM tabel</a:t>
            </a:r>
            <a:endParaRPr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Algsed mehhanismid välja mõeldud</a:t>
            </a:r>
            <a:endParaRPr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Ajakava koostatud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2" name="Google Shape;122;p22"/>
          <p:cNvSpPr txBox="1"/>
          <p:nvPr/>
        </p:nvSpPr>
        <p:spPr>
          <a:xfrm>
            <a:off x="3132550" y="4602650"/>
            <a:ext cx="3801300" cy="1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[2]-</a:t>
            </a:r>
            <a:r>
              <a:rPr lang="en" sz="10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3"/>
              </a:rPr>
              <a:t>https://yearsinhumanyears.com/resources/pacman-frog-lifespan-how-long-do-pacman-frogs-live-for/</a:t>
            </a:r>
            <a:r>
              <a:rPr lang="en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23" name="Google Shape;123;p22" title="Pacman-Frog-Lifespan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5001" y="2867800"/>
            <a:ext cx="2434675" cy="162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Ajakava</a:t>
            </a:r>
            <a:endParaRPr/>
          </a:p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>
                <a:solidFill>
                  <a:schemeClr val="dk1"/>
                </a:solidFill>
              </a:rPr>
              <a:t>Disain 11-18h (5.nädal)</a:t>
            </a:r>
            <a:endParaRPr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>
                <a:solidFill>
                  <a:schemeClr val="dk1"/>
                </a:solidFill>
              </a:rPr>
              <a:t>Mehaanika 13-30h (9. nädal)</a:t>
            </a:r>
            <a:endParaRPr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>
                <a:solidFill>
                  <a:schemeClr val="dk1"/>
                </a:solidFill>
              </a:rPr>
              <a:t>Elektroonika 8-20h (10. nädal)</a:t>
            </a:r>
            <a:endParaRPr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>
                <a:solidFill>
                  <a:schemeClr val="dk1"/>
                </a:solidFill>
              </a:rPr>
              <a:t>Kood 5-10 (31?)h  (11.nädal)</a:t>
            </a:r>
            <a:endParaRPr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>
                <a:solidFill>
                  <a:schemeClr val="dk1"/>
                </a:solidFill>
              </a:rPr>
              <a:t>Lõpu viimistlused 10-20h (12. nädal)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5200" y="0"/>
            <a:ext cx="4038801" cy="209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Juhendajad</a:t>
            </a:r>
            <a:endParaRPr/>
          </a:p>
        </p:txBody>
      </p:sp>
      <p:sp>
        <p:nvSpPr>
          <p:cNvPr id="136" name="Google Shape;136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TalTechi biorobootika keskus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">
                <a:solidFill>
                  <a:schemeClr val="dk1"/>
                </a:solidFill>
              </a:rPr>
              <a:t>Laura Piho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">
                <a:solidFill>
                  <a:schemeClr val="dk1"/>
                </a:solidFill>
              </a:rPr>
              <a:t>Roza Gkliva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">
                <a:solidFill>
                  <a:schemeClr val="dk1"/>
                </a:solidFill>
              </a:rPr>
              <a:t>Asko Ristolainen</a:t>
            </a:r>
            <a:endParaRPr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1. Koosolek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">
                <a:solidFill>
                  <a:schemeClr val="dk1"/>
                </a:solidFill>
              </a:rPr>
              <a:t>Labor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">
                <a:solidFill>
                  <a:schemeClr val="dk1"/>
                </a:solidFill>
              </a:rPr>
              <a:t>Reality Check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9150" y="2644400"/>
            <a:ext cx="4514850" cy="211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/>
        </p:nvSpPr>
        <p:spPr>
          <a:xfrm>
            <a:off x="4480350" y="4805300"/>
            <a:ext cx="44157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[3] -</a:t>
            </a:r>
            <a:r>
              <a:rPr lang="en" sz="1000" u="sng">
                <a:solidFill>
                  <a:schemeClr val="accent3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https://et.wikipedia.org/wiki/Pehmerobootika</a:t>
            </a:r>
            <a:r>
              <a:rPr lang="en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Mehhanismid</a:t>
            </a:r>
            <a:endParaRPr/>
          </a:p>
        </p:txBody>
      </p:sp>
      <p:sp>
        <p:nvSpPr>
          <p:cNvPr id="144" name="Google Shape;144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Hüppemehhanism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">
                <a:solidFill>
                  <a:schemeClr val="dk1"/>
                </a:solidFill>
              </a:rPr>
              <a:t>Vedrustus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">
                <a:solidFill>
                  <a:schemeClr val="dk1"/>
                </a:solidFill>
              </a:rPr>
              <a:t>Elektrimootor</a:t>
            </a:r>
            <a:endParaRPr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Vedru pingutamine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">
                <a:solidFill>
                  <a:schemeClr val="dk1"/>
                </a:solidFill>
              </a:rPr>
              <a:t>Lukustus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Abstract—this Paper Presents the Design and Control of a Jumping Mechanism  of a Kangaroo-like Robot | Semantic Scholar"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5575" y="0"/>
            <a:ext cx="409575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5"/>
          <p:cNvSpPr txBox="1"/>
          <p:nvPr/>
        </p:nvSpPr>
        <p:spPr>
          <a:xfrm>
            <a:off x="4792800" y="2941075"/>
            <a:ext cx="41970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[4] -</a:t>
            </a:r>
            <a:r>
              <a:rPr lang="en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" sz="1000" u="sng">
                <a:solidFill>
                  <a:schemeClr val="accent3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https://www.semanticscholar.org/paper/Abstract%E2%80%94this-Paper-Presents-the-Design-and-Control/1f42345c35608fc503ab0dca01f20a08d95aafd5</a:t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Järgmised eesmärgid</a:t>
            </a:r>
            <a:endParaRPr/>
          </a:p>
        </p:txBody>
      </p:sp>
      <p:sp>
        <p:nvSpPr>
          <p:cNvPr id="152" name="Google Shape;152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Disain valmistada</a:t>
            </a:r>
            <a:endParaRPr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BOM tabel kindlate komponentidega</a:t>
            </a:r>
            <a:endParaRPr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▪"/>
            </a:pPr>
            <a:r>
              <a:rPr lang="en">
                <a:solidFill>
                  <a:schemeClr val="dk1"/>
                </a:solidFill>
              </a:rPr>
              <a:t>Mehaanika ja elektroonikaga alustamine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Tööjaotus</a:t>
            </a:r>
            <a:endParaRPr/>
          </a:p>
        </p:txBody>
      </p:sp>
      <p:sp>
        <p:nvSpPr>
          <p:cNvPr id="158" name="Google Shape;158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Kollektiivselt:</a:t>
            </a:r>
            <a:endParaRPr/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SzPts val="1400"/>
              <a:buChar char="•"/>
            </a:pPr>
            <a:r>
              <a:rPr lang="en"/>
              <a:t>Teemat uurinud</a:t>
            </a:r>
            <a:endParaRPr/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SzPts val="1400"/>
              <a:buChar char="•"/>
            </a:pPr>
            <a:r>
              <a:rPr lang="en"/>
              <a:t>Juhendajatega kokku saanud ja arutlenud</a:t>
            </a:r>
            <a:endParaRPr/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SzPts val="1400"/>
              <a:buChar char="•"/>
            </a:pPr>
            <a:r>
              <a:rPr lang="en"/>
              <a:t>Esitluse teinud</a:t>
            </a:r>
            <a:endParaRPr/>
          </a:p>
          <a:p>
            <a:pPr indent="-317500" lvl="1" marL="914400" rtl="0" algn="l">
              <a:spcBef>
                <a:spcPts val="400"/>
              </a:spcBef>
              <a:spcAft>
                <a:spcPts val="0"/>
              </a:spcAft>
              <a:buSzPts val="1400"/>
              <a:buChar char="•"/>
            </a:pPr>
            <a:r>
              <a:rPr lang="en"/>
              <a:t>Ajakava kokku pannud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/>
          <p:nvPr>
            <p:ph idx="1" type="body"/>
          </p:nvPr>
        </p:nvSpPr>
        <p:spPr>
          <a:xfrm>
            <a:off x="736802" y="3559985"/>
            <a:ext cx="7619700" cy="122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Täname kuulamast!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