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5" r:id="rId6"/>
    <p:sldId id="263" r:id="rId7"/>
    <p:sldId id="261" r:id="rId8"/>
    <p:sldId id="264" r:id="rId9"/>
    <p:sldId id="262" r:id="rId10"/>
    <p:sldId id="25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2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412099-C449-C329-5C63-1EE6EE67F369}" v="92" dt="2026-09-21T20:28:37.807"/>
    <p1510:client id="{6095BD4A-1E6D-4BE4-BCAB-A8CD6828D158}" v="35" dt="2026-09-20T13:38:45.726"/>
    <p1510:client id="{8C3C46AA-6328-4132-2000-C9E23F9D1EE3}" v="160" dt="2026-09-21T19:34:16.1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289A5E-F5D1-4E00-978E-2971EB9B8576}" type="datetimeFigureOut"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55BFE-814D-41E2-B43E-FD1859B17DD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398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Link: </a:t>
            </a:r>
            <a:r>
              <a:rPr lang="en-US"/>
              <a:t>https://docs.google.com/spreadsheets/d/1kO49SWYmLWfdjPKV2u0bks1HgGyHV1xpvp26-0gWCjw/edit?hl=ru&amp;gid=0#gid=0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55BFE-814D-41E2-B43E-FD1859B17DD6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70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87339"/>
            <a:ext cx="9144000" cy="1058532"/>
          </a:xfrm>
        </p:spPr>
        <p:txBody>
          <a:bodyPr/>
          <a:lstStyle/>
          <a:p>
            <a:r>
              <a:rPr lang="ru-RU" b="1" err="1">
                <a:solidFill>
                  <a:srgbClr val="C72F89"/>
                </a:solidFill>
                <a:ea typeface="+mj-lt"/>
                <a:cs typeface="+mj-lt"/>
              </a:rPr>
              <a:t>FlightIQ</a:t>
            </a:r>
            <a:r>
              <a:rPr lang="ru-RU" b="1">
                <a:ea typeface="+mj-lt"/>
                <a:cs typeface="+mj-lt"/>
              </a:rPr>
              <a:t> </a:t>
            </a:r>
            <a:endParaRPr lang="ru-RU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997806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ru-RU" err="1"/>
              <a:t>Artur</a:t>
            </a:r>
            <a:r>
              <a:rPr lang="ru-RU"/>
              <a:t> </a:t>
            </a:r>
            <a:r>
              <a:rPr lang="ru-RU" err="1"/>
              <a:t>Lebedev</a:t>
            </a:r>
            <a:endParaRPr lang="ru-RU"/>
          </a:p>
          <a:p>
            <a:pPr algn="r"/>
            <a:r>
              <a:rPr lang="ru-RU" err="1"/>
              <a:t>Rodion</a:t>
            </a:r>
            <a:r>
              <a:rPr lang="ru-RU"/>
              <a:t> </a:t>
            </a:r>
            <a:r>
              <a:rPr lang="ru-RU" err="1"/>
              <a:t>Sotskov</a:t>
            </a:r>
          </a:p>
          <a:p>
            <a:pPr algn="r"/>
            <a:r>
              <a:rPr lang="ru-RU" err="1"/>
              <a:t>Juhandaja</a:t>
            </a:r>
            <a:r>
              <a:rPr lang="ru-RU"/>
              <a:t>: </a:t>
            </a:r>
            <a:r>
              <a:rPr lang="ru-RU" err="1"/>
              <a:t>Mairo</a:t>
            </a:r>
            <a:r>
              <a:rPr lang="ru-RU"/>
              <a:t> </a:t>
            </a:r>
            <a:r>
              <a:rPr lang="ru-RU" err="1"/>
              <a:t>Leier</a:t>
            </a:r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C3355A-99C4-85A0-D531-F91C580D82BD}"/>
              </a:ext>
            </a:extLst>
          </p:cNvPr>
          <p:cNvSpPr txBox="1">
            <a:spLocks/>
          </p:cNvSpPr>
          <p:nvPr/>
        </p:nvSpPr>
        <p:spPr>
          <a:xfrm>
            <a:off x="1516913" y="2243506"/>
            <a:ext cx="9149906" cy="704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>
                <a:ea typeface="+mj-lt"/>
                <a:cs typeface="+mj-lt"/>
              </a:rPr>
              <a:t>Sprint 0</a:t>
            </a:r>
            <a:endParaRPr lang="ru-RU" sz="380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3BE7EAB-D1AD-5C4A-3D49-361FE8DEE2B2}"/>
              </a:ext>
            </a:extLst>
          </p:cNvPr>
          <p:cNvSpPr txBox="1">
            <a:spLocks/>
          </p:cNvSpPr>
          <p:nvPr/>
        </p:nvSpPr>
        <p:spPr>
          <a:xfrm>
            <a:off x="1516913" y="2846017"/>
            <a:ext cx="9149906" cy="704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err="1"/>
              <a:t>Drone</a:t>
            </a:r>
            <a:r>
              <a:rPr lang="ru-RU" sz="3200"/>
              <a:t> </a:t>
            </a:r>
            <a:r>
              <a:rPr lang="ru-RU" sz="3200" err="1"/>
              <a:t>log</a:t>
            </a:r>
            <a:r>
              <a:rPr lang="ru-RU" sz="3200"/>
              <a:t> </a:t>
            </a:r>
            <a:r>
              <a:rPr lang="ru-RU" sz="3200" err="1"/>
              <a:t>pipeline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3CA000-EB9F-A1B3-CDB2-DE11DDA43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32F91-8989-1507-BBEF-AE09F4517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Agenda</a:t>
            </a:r>
            <a:endParaRPr lang="ru-RU" b="1">
              <a:solidFill>
                <a:srgbClr val="C72F89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6631FF-7757-EBE9-F693-98420F9B7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n-lt"/>
                <a:cs typeface="+mn-lt"/>
              </a:rPr>
              <a:t>Projekti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eesmärk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ja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visioon</a:t>
            </a:r>
            <a:endParaRPr lang="ru-RU" dirty="0" err="1"/>
          </a:p>
          <a:p>
            <a:r>
              <a:rPr lang="ru-RU" dirty="0" err="1">
                <a:ea typeface="+mn-lt"/>
                <a:cs typeface="+mn-lt"/>
              </a:rPr>
              <a:t>Sprintide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ajakava</a:t>
            </a:r>
            <a:endParaRPr lang="ru-RU" dirty="0" err="1"/>
          </a:p>
          <a:p>
            <a:r>
              <a:rPr lang="ru-RU" dirty="0" err="1">
                <a:ea typeface="+mn-lt"/>
                <a:cs typeface="+mn-lt"/>
              </a:rPr>
              <a:t>Meeskonna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panus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ja</a:t>
            </a:r>
            <a:r>
              <a:rPr lang="ru-RU" dirty="0">
                <a:ea typeface="+mn-lt"/>
                <a:cs typeface="+mn-lt"/>
              </a:rPr>
              <a:t> Sprint 0 </a:t>
            </a:r>
            <a:r>
              <a:rPr lang="ru-RU" dirty="0" err="1">
                <a:ea typeface="+mn-lt"/>
                <a:cs typeface="+mn-lt"/>
              </a:rPr>
              <a:t>tulemused</a:t>
            </a:r>
            <a:endParaRPr lang="ru-RU" dirty="0" err="1"/>
          </a:p>
          <a:p>
            <a:r>
              <a:rPr lang="ru-RU" dirty="0" err="1">
                <a:ea typeface="+mn-lt"/>
                <a:cs typeface="+mn-lt"/>
              </a:rPr>
              <a:t>Järgmise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sprindi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eesmärgid</a:t>
            </a:r>
            <a:endParaRPr lang="ru-RU" dirty="0" err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3F53A1-E7DF-3028-B3E2-3D6214266245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08F950-317A-A60F-1A48-F5591C8FC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89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A9FD91-9CEC-8BA5-EE28-D6ED10028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Proekti</a:t>
            </a:r>
            <a:r>
              <a:rPr lang="ru-RU" b="1">
                <a:solidFill>
                  <a:srgbClr val="C72F89"/>
                </a:solidFill>
              </a:rPr>
              <a:t> </a:t>
            </a:r>
            <a:r>
              <a:rPr lang="ru-RU" b="1" err="1">
                <a:solidFill>
                  <a:srgbClr val="C72F89"/>
                </a:solidFill>
              </a:rPr>
              <a:t>sissejuhatus</a:t>
            </a:r>
            <a:endParaRPr lang="ru-RU" b="1">
              <a:solidFill>
                <a:srgbClr val="C72F89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4B2F5A-009B-9C2F-62DA-B15DAC54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n-lt"/>
                <a:cs typeface="+mn-lt"/>
              </a:rPr>
              <a:t>Probleem</a:t>
            </a:r>
            <a:r>
              <a:rPr lang="ru-RU" dirty="0">
                <a:ea typeface="+mn-lt"/>
                <a:cs typeface="+mn-lt"/>
              </a:rPr>
              <a:t>: </a:t>
            </a:r>
            <a:r>
              <a:rPr lang="ru-RU" dirty="0" err="1">
                <a:ea typeface="+mn-lt"/>
                <a:cs typeface="+mn-lt"/>
              </a:rPr>
              <a:t>droonilogide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käsitsi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analüüs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nõuab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aega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ja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tehnilisi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teadmisi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  <a:p>
            <a:r>
              <a:rPr lang="ru-RU" dirty="0" err="1">
                <a:ea typeface="+mn-lt"/>
                <a:cs typeface="+mn-lt"/>
              </a:rPr>
              <a:t>Eesmärk</a:t>
            </a:r>
            <a:r>
              <a:rPr lang="ru-RU" dirty="0">
                <a:ea typeface="+mn-lt"/>
                <a:cs typeface="+mn-lt"/>
              </a:rPr>
              <a:t>: </a:t>
            </a:r>
            <a:r>
              <a:rPr lang="ru-RU" dirty="0" err="1">
                <a:ea typeface="+mn-lt"/>
                <a:cs typeface="+mn-lt"/>
              </a:rPr>
              <a:t>piloodile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arusaadav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ülevaade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drooni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seisundist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enne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ja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pärast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lendu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  <a:p>
            <a:r>
              <a:rPr lang="ru-RU" dirty="0" err="1">
                <a:ea typeface="+mn-lt"/>
                <a:cs typeface="+mn-lt"/>
              </a:rPr>
              <a:t>Sihtplatvormid</a:t>
            </a:r>
            <a:r>
              <a:rPr lang="ru-RU" dirty="0">
                <a:ea typeface="+mn-lt"/>
                <a:cs typeface="+mn-lt"/>
              </a:rPr>
              <a:t>: PX4, </a:t>
            </a:r>
            <a:r>
              <a:rPr lang="ru-RU" dirty="0" err="1">
                <a:ea typeface="+mn-lt"/>
                <a:cs typeface="+mn-lt"/>
              </a:rPr>
              <a:t>ArduPilot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ja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Betaflight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Esimene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analüüs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keskendub</a:t>
            </a:r>
            <a:r>
              <a:rPr lang="ru-RU" dirty="0">
                <a:ea typeface="+mn-lt"/>
                <a:cs typeface="+mn-lt"/>
              </a:rPr>
              <a:t> PX4-le.</a:t>
            </a:r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2450D-FFF7-332B-1DF7-64E9FF10699C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36CCF9-B9ED-5390-EECF-B8EB21213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46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A545A0-98BB-7754-9ADF-AB00EAA9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Visioon</a:t>
            </a:r>
            <a:endParaRPr lang="ru-RU" b="1">
              <a:solidFill>
                <a:srgbClr val="C72F89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A4F68D-CF8C-163D-19C5-7279B5B71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Piloot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valib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drooni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ja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näeb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lühikest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kontrollnimekirja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Põhjused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ja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tõendid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avanevad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soovi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korral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/>
          </a:p>
          <a:p>
            <a:r>
              <a:rPr lang="ru-RU" dirty="0" err="1">
                <a:ea typeface="+mn-lt"/>
                <a:cs typeface="+mn-lt"/>
              </a:rPr>
              <a:t>Andmete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kogumine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ja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platvormi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adapterid</a:t>
            </a:r>
            <a:endParaRPr lang="ru-RU" dirty="0" err="1"/>
          </a:p>
          <a:p>
            <a:r>
              <a:rPr lang="ru-RU" dirty="0" err="1">
                <a:ea typeface="+mn-lt"/>
                <a:cs typeface="+mn-lt"/>
              </a:rPr>
              <a:t>Diagnostika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olemasolevate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kontrollerikontrollide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põhjal</a:t>
            </a:r>
            <a:endParaRPr lang="ru-RU" dirty="0" err="1"/>
          </a:p>
          <a:p>
            <a:r>
              <a:rPr lang="ru-RU" dirty="0" err="1">
                <a:ea typeface="+mn-lt"/>
                <a:cs typeface="+mn-lt"/>
              </a:rPr>
              <a:t>Tulemused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kasutajaliideses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ja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lennuajaloos</a:t>
            </a:r>
            <a:endParaRPr lang="ru-RU" dirty="0" err="1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8360CED-BB01-D36D-C85E-AFC6DFC5BB55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7FD4C7-DAA6-6EC5-3F3A-072B4135A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77" y="5861050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70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A66DF-7AB8-BD47-C926-8F05B89C7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C72F89"/>
                </a:solidFill>
              </a:rPr>
              <a:t>Visioon</a:t>
            </a:r>
            <a:endParaRPr lang="en-US" dirty="0" err="1"/>
          </a:p>
        </p:txBody>
      </p:sp>
      <p:pic>
        <p:nvPicPr>
          <p:cNvPr id="5" name="Picture 4" descr="Изображение выглядит как текст, снимок экрана, диаграмма,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286E5BB-CA60-CBE6-2187-2282A1388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390" y="1697594"/>
            <a:ext cx="10737840" cy="3741446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2636742-1658-C44D-2F7E-992A2586389C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ea typeface="Calibri"/>
                <a:cs typeface="Calibri"/>
              </a:rPr>
              <a:t>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C78159-5DB2-E8AD-05E8-0E08B7D3C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062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BCDBF-381F-864E-6E9A-0B5F3D1C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err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Sprintide</a:t>
            </a:r>
            <a:r>
              <a:rPr lang="en-US" b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 </a:t>
            </a:r>
            <a:r>
              <a:rPr lang="en-US" b="1" err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ajakava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9F51471-F038-0E8A-D8FA-5503347029E1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ea typeface="Calibri"/>
                <a:cs typeface="Calibri"/>
              </a:rPr>
              <a:t>6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D03077F-09A7-7FFE-2CCA-1726661F9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8907" y="1894713"/>
            <a:ext cx="10515600" cy="2159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FB7198-D564-BAD5-E321-29F51B032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87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33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7595AE-632E-116F-AA2C-C493BDBCD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err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Sprindi</a:t>
            </a:r>
            <a:r>
              <a:rPr lang="en-GB" b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 </a:t>
            </a:r>
            <a:r>
              <a:rPr lang="en-GB" b="1" err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ülevaade</a:t>
            </a:r>
            <a:endParaRPr lang="ru-RU">
              <a:latin typeface="Aptos Display"/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9B7C1F-1EE7-A714-8013-7B0CA88BD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n-lt"/>
                <a:cs typeface="+mn-lt"/>
              </a:rPr>
              <a:t>Tutvusime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projekti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olemusega</a:t>
            </a:r>
            <a:r>
              <a:rPr lang="ru-RU" dirty="0">
                <a:ea typeface="+mn-lt"/>
                <a:cs typeface="+mn-lt"/>
              </a:rPr>
              <a:t>.</a:t>
            </a:r>
          </a:p>
          <a:p>
            <a:r>
              <a:rPr lang="ru-RU" dirty="0" err="1">
                <a:ea typeface="+mn-lt"/>
                <a:cs typeface="+mn-lt"/>
              </a:rPr>
              <a:t>Koostasime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süsteemi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esialgse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skeemi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  <a:p>
            <a:r>
              <a:rPr lang="ru-RU" dirty="0" err="1">
                <a:ea typeface="+mn-lt"/>
                <a:cs typeface="+mn-lt"/>
              </a:rPr>
              <a:t>Panime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paika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arendusplaani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80385AB-CB4A-BCA3-E4EB-F4A47FACE5B1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ea typeface="Calibri"/>
                <a:cs typeface="Calibri"/>
              </a:rPr>
              <a:t>7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FB6C82-E39E-0F04-FA9E-FE2A28F81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12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2626F-D8DE-8282-CD0A-F3561EF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959468-91D4-A24E-3829-01970FD10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C0066"/>
                </a:solidFill>
                <a:ea typeface="+mj-lt"/>
                <a:cs typeface="+mj-lt"/>
              </a:rPr>
              <a:t>Meeskonna </a:t>
            </a:r>
            <a:r>
              <a:rPr lang="en-GB" b="1" dirty="0" err="1">
                <a:solidFill>
                  <a:srgbClr val="CC0066"/>
                </a:solidFill>
                <a:ea typeface="+mj-lt"/>
                <a:cs typeface="+mj-lt"/>
              </a:rPr>
              <a:t>liikmete</a:t>
            </a:r>
            <a:r>
              <a:rPr lang="en-GB" b="1" dirty="0">
                <a:solidFill>
                  <a:srgbClr val="CC0066"/>
                </a:solidFill>
                <a:ea typeface="+mj-lt"/>
                <a:cs typeface="+mj-lt"/>
              </a:rPr>
              <a:t> </a:t>
            </a:r>
            <a:r>
              <a:rPr lang="en-GB" b="1" dirty="0" err="1">
                <a:solidFill>
                  <a:srgbClr val="CC0066"/>
                </a:solidFill>
                <a:ea typeface="+mj-lt"/>
                <a:cs typeface="+mj-lt"/>
              </a:rPr>
              <a:t>panus</a:t>
            </a:r>
            <a:r>
              <a:rPr lang="en-GB" b="1" dirty="0">
                <a:solidFill>
                  <a:srgbClr val="CC0066"/>
                </a:solidFill>
                <a:ea typeface="+mj-lt"/>
                <a:cs typeface="+mj-lt"/>
              </a:rPr>
              <a:t> </a:t>
            </a:r>
            <a:r>
              <a:rPr lang="en-GB" b="1" dirty="0" err="1">
                <a:solidFill>
                  <a:srgbClr val="CC0066"/>
                </a:solidFill>
                <a:ea typeface="+mj-lt"/>
                <a:cs typeface="+mj-lt"/>
              </a:rPr>
              <a:t>sprindi</a:t>
            </a:r>
            <a:r>
              <a:rPr lang="en-GB" b="1" dirty="0">
                <a:solidFill>
                  <a:srgbClr val="CC0066"/>
                </a:solidFill>
                <a:ea typeface="+mj-lt"/>
                <a:cs typeface="+mj-lt"/>
              </a:rPr>
              <a:t> </a:t>
            </a:r>
            <a:r>
              <a:rPr lang="en-GB" b="1" dirty="0" err="1">
                <a:solidFill>
                  <a:srgbClr val="CC0066"/>
                </a:solidFill>
                <a:ea typeface="+mj-lt"/>
                <a:cs typeface="+mj-lt"/>
              </a:rPr>
              <a:t>jooksul</a:t>
            </a:r>
            <a:endParaRPr lang="en-US" b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06629C-4B93-5033-B35C-B2295E013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n-lt"/>
                <a:cs typeface="+mn-lt"/>
              </a:rPr>
              <a:t>Rodion</a:t>
            </a:r>
            <a:r>
              <a:rPr lang="ru-RU" dirty="0">
                <a:ea typeface="+mn-lt"/>
                <a:cs typeface="+mn-lt"/>
              </a:rPr>
              <a:t> - </a:t>
            </a:r>
            <a:r>
              <a:rPr lang="ru-RU" dirty="0" err="1">
                <a:ea typeface="+mn-lt"/>
                <a:cs typeface="+mn-lt"/>
              </a:rPr>
              <a:t>esialgse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skeemi</a:t>
            </a:r>
            <a:r>
              <a:rPr lang="ru-RU" dirty="0">
                <a:ea typeface="+mn-lt"/>
                <a:cs typeface="+mn-lt"/>
              </a:rPr>
              <a:t> koostamiine</a:t>
            </a:r>
          </a:p>
          <a:p>
            <a:r>
              <a:rPr lang="ru-RU" dirty="0" err="1"/>
              <a:t>Artur</a:t>
            </a:r>
            <a:r>
              <a:rPr lang="ru-RU" dirty="0"/>
              <a:t> - </a:t>
            </a:r>
            <a:r>
              <a:rPr lang="ru-RU" dirty="0" err="1"/>
              <a:t>esitluse</a:t>
            </a:r>
            <a:r>
              <a:rPr lang="ru-RU" dirty="0"/>
              <a:t> </a:t>
            </a:r>
            <a:r>
              <a:rPr lang="ru-RU" dirty="0" err="1"/>
              <a:t>koostamine</a:t>
            </a:r>
            <a:r>
              <a:rPr lang="ru-RU" dirty="0"/>
              <a:t>, </a:t>
            </a:r>
            <a:r>
              <a:rPr lang="ru-RU" dirty="0" err="1"/>
              <a:t>sprindi</a:t>
            </a:r>
            <a:r>
              <a:rPr lang="ru-RU" dirty="0"/>
              <a:t> </a:t>
            </a:r>
            <a:r>
              <a:rPr lang="ru-RU" dirty="0" err="1"/>
              <a:t>ajakava</a:t>
            </a:r>
          </a:p>
          <a:p>
            <a:r>
              <a:rPr lang="ru-RU" dirty="0" err="1"/>
              <a:t>Koos</a:t>
            </a:r>
            <a:r>
              <a:rPr lang="ru-RU" dirty="0"/>
              <a:t> -  </a:t>
            </a:r>
            <a:r>
              <a:rPr lang="ru-RU" dirty="0" err="1">
                <a:ea typeface="+mn-lt"/>
                <a:cs typeface="+mn-lt"/>
              </a:rPr>
              <a:t>projekti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uurimine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ja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informatsiooni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leidmine</a:t>
            </a:r>
            <a:endParaRPr lang="ru-RU">
              <a:ea typeface="+mn-lt"/>
              <a:cs typeface="+mn-lt"/>
            </a:endParaRPr>
          </a:p>
          <a:p>
            <a:endParaRPr lang="ru-RU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7F229DD-A93B-DE82-FBD2-2208B468EA0B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ea typeface="Calibri"/>
                <a:cs typeface="Calibri"/>
              </a:rPr>
              <a:t>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A57814-4F51-EC28-26EF-B388207FE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25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28DA5-2C7C-B838-2F68-11641A0AD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CC0066"/>
                </a:solidFill>
              </a:rPr>
              <a:t> </a:t>
            </a:r>
            <a:r>
              <a:rPr lang="en-GB" b="1" err="1">
                <a:solidFill>
                  <a:srgbClr val="CC0066"/>
                </a:solidFill>
              </a:rPr>
              <a:t>Jargmine</a:t>
            </a:r>
            <a:r>
              <a:rPr lang="en-GB" b="1">
                <a:solidFill>
                  <a:srgbClr val="CC0066"/>
                </a:solidFill>
              </a:rPr>
              <a:t> sprint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6EBB2-EC29-1611-B65B-B2B1005F2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Sprint 1: </a:t>
            </a:r>
            <a:r>
              <a:rPr lang="en-US" dirty="0" err="1">
                <a:ea typeface="+mn-lt"/>
                <a:cs typeface="+mn-lt"/>
              </a:rPr>
              <a:t>andmeallikad</a:t>
            </a:r>
            <a:r>
              <a:rPr lang="en-US" dirty="0">
                <a:ea typeface="+mn-lt"/>
                <a:cs typeface="+mn-lt"/>
              </a:rPr>
              <a:t> ja </a:t>
            </a:r>
            <a:r>
              <a:rPr lang="en-US" dirty="0" err="1">
                <a:ea typeface="+mn-lt"/>
                <a:cs typeface="+mn-lt"/>
              </a:rPr>
              <a:t>kontrollnimekiri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Järgmised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kaks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nädalat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dirty="0" err="1">
                <a:ea typeface="+mn-lt"/>
                <a:cs typeface="+mn-lt"/>
              </a:rPr>
              <a:t>Määrata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esimeste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kontrollide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sisendid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staatused</a:t>
            </a:r>
            <a:r>
              <a:rPr lang="en-US" dirty="0">
                <a:ea typeface="+mn-lt"/>
                <a:cs typeface="+mn-lt"/>
              </a:rPr>
              <a:t> ja </a:t>
            </a:r>
            <a:r>
              <a:rPr lang="en-US" dirty="0" err="1">
                <a:ea typeface="+mn-lt"/>
                <a:cs typeface="+mn-lt"/>
              </a:rPr>
              <a:t>tõendid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dirty="0" err="1">
                <a:ea typeface="+mn-lt"/>
                <a:cs typeface="+mn-lt"/>
              </a:rPr>
              <a:t>Leppida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kokku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ühine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andmevorming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ning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kontrollida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automaatseandmeedastuse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võimalust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77BC5B6D-F84D-1611-2B6F-10D6FB5580D2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ea typeface="Calibri"/>
                <a:cs typeface="Calibri"/>
              </a:rPr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5E1AC6-0FF9-7FF0-1E5E-B9337BEF0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91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57DC10-19D2-5DF3-6D9E-19FA49744A32}"/>
              </a:ext>
            </a:extLst>
          </p:cNvPr>
          <p:cNvSpPr>
            <a:spLocks noGrp="1"/>
          </p:cNvSpPr>
          <p:nvPr/>
        </p:nvSpPr>
        <p:spPr>
          <a:xfrm>
            <a:off x="2763658" y="3047167"/>
            <a:ext cx="6661299" cy="76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CC006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err="1">
                <a:ea typeface="+mj-lt"/>
                <a:cs typeface="+mj-lt"/>
              </a:rPr>
              <a:t>Täname</a:t>
            </a:r>
            <a:r>
              <a:rPr lang="en-US" sz="4800">
                <a:ea typeface="+mj-lt"/>
                <a:cs typeface="+mj-lt"/>
              </a:rPr>
              <a:t> </a:t>
            </a:r>
            <a:r>
              <a:rPr lang="en-US" sz="4800" err="1">
                <a:ea typeface="+mj-lt"/>
                <a:cs typeface="+mj-lt"/>
              </a:rPr>
              <a:t>tähelepanu</a:t>
            </a:r>
            <a:r>
              <a:rPr lang="en-US" sz="4800">
                <a:ea typeface="+mj-lt"/>
                <a:cs typeface="+mj-lt"/>
              </a:rPr>
              <a:t> </a:t>
            </a:r>
            <a:r>
              <a:rPr lang="en-US" sz="4800" err="1">
                <a:ea typeface="+mj-lt"/>
                <a:cs typeface="+mj-lt"/>
              </a:rPr>
              <a:t>eest</a:t>
            </a:r>
            <a:r>
              <a:rPr lang="en-US" sz="4800">
                <a:ea typeface="+mj-lt"/>
                <a:cs typeface="+mj-lt"/>
              </a:rPr>
              <a:t>!</a:t>
            </a:r>
            <a:endParaRPr lang="en-US" sz="48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03343CD-2CE8-3BEE-3FCF-B619358024C6}"/>
              </a:ext>
            </a:extLst>
          </p:cNvPr>
          <p:cNvSpPr>
            <a:spLocks noGrp="1"/>
          </p:cNvSpPr>
          <p:nvPr/>
        </p:nvSpPr>
        <p:spPr>
          <a:xfrm>
            <a:off x="4054148" y="3952042"/>
            <a:ext cx="4086318" cy="76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CC006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0" err="1">
                <a:solidFill>
                  <a:schemeClr val="tx1"/>
                </a:solidFill>
                <a:ea typeface="+mj-lt"/>
                <a:cs typeface="+mj-lt"/>
              </a:rPr>
              <a:t>Küsimused</a:t>
            </a:r>
            <a:r>
              <a:rPr lang="en-US" b="0">
                <a:solidFill>
                  <a:schemeClr val="tx1"/>
                </a:solidFill>
                <a:ea typeface="+mj-lt"/>
                <a:cs typeface="+mj-lt"/>
              </a:rPr>
              <a:t>?</a:t>
            </a:r>
            <a:endParaRPr lang="ru-RU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758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Тема Office</vt:lpstr>
      <vt:lpstr>FlightIQ </vt:lpstr>
      <vt:lpstr>Agenda</vt:lpstr>
      <vt:lpstr>Proekti sissejuhatus</vt:lpstr>
      <vt:lpstr>Visioon</vt:lpstr>
      <vt:lpstr>Visioon</vt:lpstr>
      <vt:lpstr>Sprintide ajakava</vt:lpstr>
      <vt:lpstr>Sprindi ülevaade</vt:lpstr>
      <vt:lpstr>Meeskonna liikmete panus sprindi jooksul</vt:lpstr>
      <vt:lpstr> Jargmine sprint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106</cp:revision>
  <dcterms:created xsi:type="dcterms:W3CDTF">2026-09-17T07:46:31Z</dcterms:created>
  <dcterms:modified xsi:type="dcterms:W3CDTF">2026-09-21T20:31:32Z</dcterms:modified>
</cp:coreProperties>
</file>