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4" r:id="rId11"/>
    <p:sldId id="265" r:id="rId12"/>
    <p:sldId id="266" r:id="rId13"/>
    <p:sldId id="267" r:id="rId14"/>
    <p:sldId id="269" r:id="rId15"/>
    <p:sldId id="268" r:id="rId16"/>
    <p:sldId id="271" r:id="rId1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issejuhatus" id="{EE36AF8D-5BEB-E041-9101-0495C1E2400F}">
          <p14:sldIdLst>
            <p14:sldId id="256"/>
            <p14:sldId id="257"/>
            <p14:sldId id="258"/>
            <p14:sldId id="259"/>
            <p14:sldId id="260"/>
            <p14:sldId id="261"/>
            <p14:sldId id="264"/>
            <p14:sldId id="265"/>
            <p14:sldId id="266"/>
            <p14:sldId id="267"/>
            <p14:sldId id="269"/>
            <p14:sldId id="268"/>
            <p14:sldId id="271"/>
          </p14:sldIdLst>
        </p14:section>
        <p14:section name="BoeBot" id="{1BCEDB61-75AC-46BD-9FF3-71703AFB0246}">
          <p14:sldIdLst/>
        </p14:section>
        <p14:section name="Arduino" id="{F0BC389B-67C4-49FC-8FEF-81671950016C}">
          <p14:sldIdLst/>
        </p14:section>
        <p14:section name="Lõpp" id="{6A0F6A55-B178-474D-82E1-52E3FFEDF1F4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96A8D7-B0FC-EA20-36E6-1261B18E2177}" name="Kristofer Põder" initials="KP" userId="S::krpode@taltech.ee::e9253ad8-ce5a-421a-8afe-cbfb16ccff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FD3"/>
    <a:srgbClr val="332B60"/>
    <a:srgbClr val="E4067E"/>
    <a:srgbClr val="4F4C4E"/>
    <a:srgbClr val="808285"/>
    <a:srgbClr val="96004F"/>
    <a:srgbClr val="4D4D4F"/>
    <a:srgbClr val="C9C9C9"/>
    <a:srgbClr val="D385A9"/>
    <a:srgbClr val="C25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B033EF-8EF3-476B-9020-DEC6FBC9C3F1}" v="1" dt="2026-09-21T21:49:40.3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osep Fingling" userId="5fe0625c-e0b9-4242-99fa-67e13027b1bd" providerId="ADAL" clId="{3C634E6A-8431-4B94-963A-2C359FA339E2}"/>
    <pc:docChg chg="undo redo custSel addSld delSld modSld sldOrd addSection modSection">
      <pc:chgData name="Joosep Fingling" userId="5fe0625c-e0b9-4242-99fa-67e13027b1bd" providerId="ADAL" clId="{3C634E6A-8431-4B94-963A-2C359FA339E2}" dt="2026-09-21T22:03:14.437" v="2285" actId="20577"/>
      <pc:docMkLst>
        <pc:docMk/>
      </pc:docMkLst>
      <pc:sldChg chg="modSp mod">
        <pc:chgData name="Joosep Fingling" userId="5fe0625c-e0b9-4242-99fa-67e13027b1bd" providerId="ADAL" clId="{3C634E6A-8431-4B94-963A-2C359FA339E2}" dt="2026-09-21T22:03:14.437" v="2285" actId="20577"/>
        <pc:sldMkLst>
          <pc:docMk/>
          <pc:sldMk cId="0" sldId="256"/>
        </pc:sldMkLst>
        <pc:spChg chg="mod">
          <ac:chgData name="Joosep Fingling" userId="5fe0625c-e0b9-4242-99fa-67e13027b1bd" providerId="ADAL" clId="{3C634E6A-8431-4B94-963A-2C359FA339E2}" dt="2026-09-21T22:03:14.437" v="2285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09-21T21:09:21.201" v="2229" actId="255"/>
        <pc:sldMkLst>
          <pc:docMk/>
          <pc:sldMk cId="0" sldId="257"/>
        </pc:sldMkLst>
        <pc:spChg chg="mod">
          <ac:chgData name="Joosep Fingling" userId="5fe0625c-e0b9-4242-99fa-67e13027b1bd" providerId="ADAL" clId="{3C634E6A-8431-4B94-963A-2C359FA339E2}" dt="2026-09-21T21:09:21.201" v="2229" actId="255"/>
          <ac:spMkLst>
            <pc:docMk/>
            <pc:sldMk cId="0" sldId="257"/>
            <ac:spMk id="2" creationId="{00000000-0000-0000-0000-000000000000}"/>
          </ac:spMkLst>
        </pc:spChg>
        <pc:spChg chg="mod">
          <ac:chgData name="Joosep Fingling" userId="5fe0625c-e0b9-4242-99fa-67e13027b1bd" providerId="ADAL" clId="{3C634E6A-8431-4B94-963A-2C359FA339E2}" dt="2026-09-21T21:09:17.965" v="2228" actId="255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09-21T21:51:37.639" v="2280" actId="27636"/>
        <pc:sldMkLst>
          <pc:docMk/>
          <pc:sldMk cId="0" sldId="258"/>
        </pc:sldMkLst>
        <pc:spChg chg="mod">
          <ac:chgData name="Joosep Fingling" userId="5fe0625c-e0b9-4242-99fa-67e13027b1bd" providerId="ADAL" clId="{3C634E6A-8431-4B94-963A-2C359FA339E2}" dt="2026-09-21T21:09:26.338" v="2230" actId="255"/>
          <ac:spMkLst>
            <pc:docMk/>
            <pc:sldMk cId="0" sldId="258"/>
            <ac:spMk id="2" creationId="{00000000-0000-0000-0000-000000000000}"/>
          </ac:spMkLst>
        </pc:spChg>
        <pc:spChg chg="mod">
          <ac:chgData name="Joosep Fingling" userId="5fe0625c-e0b9-4242-99fa-67e13027b1bd" providerId="ADAL" clId="{3C634E6A-8431-4B94-963A-2C359FA339E2}" dt="2026-09-21T21:51:37.639" v="2280" actId="27636"/>
          <ac:spMkLst>
            <pc:docMk/>
            <pc:sldMk cId="0" sldId="258"/>
            <ac:spMk id="3" creationId="{00000000-0000-0000-0000-000000000000}"/>
          </ac:spMkLst>
        </pc:spChg>
      </pc:sldChg>
      <pc:sldChg chg="delSp modSp mod">
        <pc:chgData name="Joosep Fingling" userId="5fe0625c-e0b9-4242-99fa-67e13027b1bd" providerId="ADAL" clId="{3C634E6A-8431-4B94-963A-2C359FA339E2}" dt="2026-09-21T21:08:58.487" v="2225"/>
        <pc:sldMkLst>
          <pc:docMk/>
          <pc:sldMk cId="0" sldId="259"/>
        </pc:sldMkLst>
        <pc:spChg chg="del mod">
          <ac:chgData name="Joosep Fingling" userId="5fe0625c-e0b9-4242-99fa-67e13027b1bd" providerId="ADAL" clId="{3C634E6A-8431-4B94-963A-2C359FA339E2}" dt="2026-09-21T21:08:58.487" v="2225"/>
          <ac:spMkLst>
            <pc:docMk/>
            <pc:sldMk cId="0" sldId="259"/>
            <ac:spMk id="6" creationId="{00000000-0000-0000-0000-000000000000}"/>
          </ac:spMkLst>
        </pc:spChg>
        <pc:picChg chg="mod">
          <ac:chgData name="Joosep Fingling" userId="5fe0625c-e0b9-4242-99fa-67e13027b1bd" providerId="ADAL" clId="{3C634E6A-8431-4B94-963A-2C359FA339E2}" dt="2026-09-21T21:08:57.793" v="2223" actId="1076"/>
          <ac:picMkLst>
            <pc:docMk/>
            <pc:sldMk cId="0" sldId="259"/>
            <ac:picMk id="7" creationId="{00000000-0000-0000-0000-000000000000}"/>
          </ac:picMkLst>
        </pc:picChg>
      </pc:sldChg>
      <pc:sldChg chg="modSp mod">
        <pc:chgData name="Joosep Fingling" userId="5fe0625c-e0b9-4242-99fa-67e13027b1bd" providerId="ADAL" clId="{3C634E6A-8431-4B94-963A-2C359FA339E2}" dt="2026-09-21T21:09:53.313" v="2240" actId="20577"/>
        <pc:sldMkLst>
          <pc:docMk/>
          <pc:sldMk cId="0" sldId="260"/>
        </pc:sldMkLst>
        <pc:spChg chg="mod">
          <ac:chgData name="Joosep Fingling" userId="5fe0625c-e0b9-4242-99fa-67e13027b1bd" providerId="ADAL" clId="{3C634E6A-8431-4B94-963A-2C359FA339E2}" dt="2026-09-21T21:09:53.313" v="2240" actId="20577"/>
          <ac:spMkLst>
            <pc:docMk/>
            <pc:sldMk cId="0" sldId="260"/>
            <ac:spMk id="3" creationId="{00000000-0000-0000-0000-000000000000}"/>
          </ac:spMkLst>
        </pc:spChg>
      </pc:sldChg>
      <pc:sldChg chg="del">
        <pc:chgData name="Joosep Fingling" userId="5fe0625c-e0b9-4242-99fa-67e13027b1bd" providerId="ADAL" clId="{3C634E6A-8431-4B94-963A-2C359FA339E2}" dt="2026-09-21T21:10:10.845" v="2241" actId="47"/>
        <pc:sldMkLst>
          <pc:docMk/>
          <pc:sldMk cId="0" sldId="262"/>
        </pc:sldMkLst>
      </pc:sldChg>
      <pc:sldChg chg="del">
        <pc:chgData name="Joosep Fingling" userId="5fe0625c-e0b9-4242-99fa-67e13027b1bd" providerId="ADAL" clId="{3C634E6A-8431-4B94-963A-2C359FA339E2}" dt="2026-09-21T21:10:18.337" v="2242" actId="47"/>
        <pc:sldMkLst>
          <pc:docMk/>
          <pc:sldMk cId="0" sldId="263"/>
        </pc:sldMkLst>
      </pc:sldChg>
      <pc:sldChg chg="modSp mod">
        <pc:chgData name="Joosep Fingling" userId="5fe0625c-e0b9-4242-99fa-67e13027b1bd" providerId="ADAL" clId="{3C634E6A-8431-4B94-963A-2C359FA339E2}" dt="2026-09-21T21:11:08.713" v="2246" actId="255"/>
        <pc:sldMkLst>
          <pc:docMk/>
          <pc:sldMk cId="0" sldId="265"/>
        </pc:sldMkLst>
        <pc:spChg chg="mod">
          <ac:chgData name="Joosep Fingling" userId="5fe0625c-e0b9-4242-99fa-67e13027b1bd" providerId="ADAL" clId="{3C634E6A-8431-4B94-963A-2C359FA339E2}" dt="2026-09-21T21:11:08.713" v="2246" actId="255"/>
          <ac:spMkLst>
            <pc:docMk/>
            <pc:sldMk cId="0" sldId="265"/>
            <ac:spMk id="3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09-21T21:11:20.176" v="2248" actId="20577"/>
        <pc:sldMkLst>
          <pc:docMk/>
          <pc:sldMk cId="0" sldId="266"/>
        </pc:sldMkLst>
        <pc:spChg chg="mod">
          <ac:chgData name="Joosep Fingling" userId="5fe0625c-e0b9-4242-99fa-67e13027b1bd" providerId="ADAL" clId="{3C634E6A-8431-4B94-963A-2C359FA339E2}" dt="2026-09-21T21:11:20.176" v="2248" actId="20577"/>
          <ac:spMkLst>
            <pc:docMk/>
            <pc:sldMk cId="0" sldId="266"/>
            <ac:spMk id="3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09-21T21:11:37.896" v="2262" actId="20577"/>
        <pc:sldMkLst>
          <pc:docMk/>
          <pc:sldMk cId="0" sldId="267"/>
        </pc:sldMkLst>
        <pc:spChg chg="mod">
          <ac:chgData name="Joosep Fingling" userId="5fe0625c-e0b9-4242-99fa-67e13027b1bd" providerId="ADAL" clId="{3C634E6A-8431-4B94-963A-2C359FA339E2}" dt="2026-09-21T21:11:37.896" v="2262" actId="20577"/>
          <ac:spMkLst>
            <pc:docMk/>
            <pc:sldMk cId="0" sldId="267"/>
            <ac:spMk id="3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09-21T22:01:06.217" v="2283" actId="2710"/>
        <pc:sldMkLst>
          <pc:docMk/>
          <pc:sldMk cId="0" sldId="268"/>
        </pc:sldMkLst>
        <pc:spChg chg="mod">
          <ac:chgData name="Joosep Fingling" userId="5fe0625c-e0b9-4242-99fa-67e13027b1bd" providerId="ADAL" clId="{3C634E6A-8431-4B94-963A-2C359FA339E2}" dt="2026-09-21T22:01:06.217" v="2283" actId="2710"/>
          <ac:spMkLst>
            <pc:docMk/>
            <pc:sldMk cId="0" sldId="268"/>
            <ac:spMk id="3" creationId="{00000000-0000-0000-0000-000000000000}"/>
          </ac:spMkLst>
        </pc:spChg>
      </pc:sldChg>
      <pc:sldChg chg="ord">
        <pc:chgData name="Joosep Fingling" userId="5fe0625c-e0b9-4242-99fa-67e13027b1bd" providerId="ADAL" clId="{3C634E6A-8431-4B94-963A-2C359FA339E2}" dt="2026-09-21T22:00:55.795" v="2282"/>
        <pc:sldMkLst>
          <pc:docMk/>
          <pc:sldMk cId="0" sldId="269"/>
        </pc:sldMkLst>
      </pc:sldChg>
      <pc:sldChg chg="del">
        <pc:chgData name="Joosep Fingling" userId="5fe0625c-e0b9-4242-99fa-67e13027b1bd" providerId="ADAL" clId="{3C634E6A-8431-4B94-963A-2C359FA339E2}" dt="2026-09-21T21:49:41.535" v="2265" actId="47"/>
        <pc:sldMkLst>
          <pc:docMk/>
          <pc:sldMk cId="0" sldId="270"/>
        </pc:sldMkLst>
      </pc:sldChg>
      <pc:sldChg chg="add">
        <pc:chgData name="Joosep Fingling" userId="5fe0625c-e0b9-4242-99fa-67e13027b1bd" providerId="ADAL" clId="{3C634E6A-8431-4B94-963A-2C359FA339E2}" dt="2026-09-21T21:49:40.330" v="2264"/>
        <pc:sldMkLst>
          <pc:docMk/>
          <pc:sldMk cId="3225845844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233B-0833-EF40-A4A4-4DDA2CCDF1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8668B-42F9-8648-A8AF-436CB12C4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764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5CFB8B-B9EB-4E3F-B143-7BE1A009C8C1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D10C4C-EAC2-4D66-B9F8-E052F2E25BCC}" type="slidenum">
              <a:rPr lang="en-US" altLang="et-EE"/>
              <a:pPr>
                <a:defRPr/>
              </a:pPr>
              <a:t>‹#›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348502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5444A00A-82C7-48B2-B253-5F786AF48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0" name="Freeform 9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3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tx2"/>
                </a:solidFill>
                <a:latin typeface="Verdana" charset="0"/>
              </a:defRPr>
            </a:lvl1pPr>
          </a:lstStyle>
          <a:p>
            <a:r>
              <a:rPr lang="et-EE" sz="3600"/>
              <a:t>Presentatsiooni Pealkiri</a:t>
            </a:r>
            <a:endParaRPr lang="et-EE" sz="3600">
              <a:solidFill>
                <a:schemeClr val="accent1"/>
              </a:solidFill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/>
              <a:t>Nimi </a:t>
            </a:r>
            <a:r>
              <a:rPr lang="et-EE" sz="1800" err="1"/>
              <a:t>Nimeste</a:t>
            </a:r>
            <a:br>
              <a:rPr lang="et-EE" sz="1800"/>
            </a:br>
            <a:r>
              <a:rPr lang="et-EE" sz="1800"/>
              <a:t>Teaduskond / instituut 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>
                <a:solidFill>
                  <a:schemeClr val="accent1"/>
                </a:solidFill>
              </a:rPr>
              <a:t>vajadusel kahel real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3AA-F127-438E-83EA-5A4B108798A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+mn-lt"/>
              </a:defRPr>
            </a:lvl1pPr>
          </a:lstStyle>
          <a:p>
            <a:endParaRPr lang="et-EE"/>
          </a:p>
        </p:txBody>
      </p:sp>
      <p:pic>
        <p:nvPicPr>
          <p:cNvPr id="14" name="Pilt 13">
            <a:extLst>
              <a:ext uri="{FF2B5EF4-FFF2-40B4-BE49-F238E27FC236}">
                <a16:creationId xmlns:a16="http://schemas.microsoft.com/office/drawing/2014/main" id="{A78C583B-B98D-45AB-8528-881BA94686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76624" y="6139575"/>
            <a:ext cx="2446760" cy="3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 kahanevas järjekor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lang="en-US" altLang="en-US" sz="1800" smtClean="0">
                <a:solidFill>
                  <a:srgbClr val="332B60"/>
                </a:solidFill>
              </a:defRPr>
            </a:lvl1pPr>
            <a:lvl2pPr marL="742950" indent="-285750"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120015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>
              <a:defRPr sz="1800">
                <a:solidFill>
                  <a:srgbClr val="332B60"/>
                </a:solidFill>
              </a:defRPr>
            </a:lvl4pPr>
            <a:lvl5pPr marL="1974850" marR="0" indent="-2032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>
              <a:defRPr sz="1800">
                <a:solidFill>
                  <a:srgbClr val="332B60"/>
                </a:solidFill>
              </a:defRPr>
            </a:lvl7pPr>
          </a:lstStyle>
          <a:p>
            <a:pPr>
              <a:buClr>
                <a:srgbClr val="E4067E"/>
              </a:buClr>
            </a:pPr>
            <a:r>
              <a:rPr lang="en-US" altLang="en-US" sz="1800">
                <a:solidFill>
                  <a:srgbClr val="332B60"/>
                </a:solidFill>
                <a:latin typeface="+mn-lt"/>
              </a:rPr>
              <a:t>Vivamus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lacus.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Ut</a:t>
            </a:r>
            <a:r>
              <a:rPr lang="en-US" altLang="en-US" sz="1800">
                <a:solidFill>
                  <a:srgbClr val="332B60"/>
                </a:solidFill>
              </a:rPr>
              <a:t> vitae </a:t>
            </a:r>
            <a:r>
              <a:rPr lang="en-US" altLang="en-US" sz="1800" err="1">
                <a:solidFill>
                  <a:srgbClr val="332B60"/>
                </a:solidFill>
              </a:rPr>
              <a:t>nunc</a:t>
            </a:r>
            <a:r>
              <a:rPr lang="en-US" altLang="en-US" sz="1800">
                <a:solidFill>
                  <a:srgbClr val="332B60"/>
                </a:solidFill>
              </a:rPr>
              <a:t> non </a:t>
            </a:r>
            <a:r>
              <a:rPr lang="en-US" altLang="en-US" sz="1800" err="1">
                <a:solidFill>
                  <a:srgbClr val="332B60"/>
                </a:solidFill>
              </a:rPr>
              <a:t>pede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tristique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sagittis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  <a:r>
              <a:rPr lang="en-US" altLang="en-US" sz="1800" err="1">
                <a:solidFill>
                  <a:srgbClr val="332B60"/>
                </a:solidFill>
              </a:rPr>
              <a:t>Aliquam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imperdiet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elit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vel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justo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Quisque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porttitor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imperiandiet</a:t>
            </a:r>
            <a:r>
              <a:rPr lang="en-US" altLang="en-US" sz="180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  <a:endParaRPr lang="en-US" altLang="en-US">
              <a:solidFill>
                <a:srgbClr val="332B60"/>
              </a:solidFill>
            </a:endParaRPr>
          </a:p>
          <a:p>
            <a:pPr>
              <a:buClr>
                <a:srgbClr val="E4067E"/>
              </a:buClr>
            </a:pPr>
            <a:r>
              <a:rPr lang="et-EE" altLang="en-US" sz="1800">
                <a:solidFill>
                  <a:srgbClr val="332B60"/>
                </a:solidFill>
                <a:latin typeface="+mn-lt"/>
              </a:rPr>
              <a:t>B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ibendum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rutrum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turpis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Sed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velit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Sed</a:t>
            </a:r>
            <a:r>
              <a:rPr lang="en-US" altLang="en-US" sz="1800">
                <a:solidFill>
                  <a:srgbClr val="332B60"/>
                </a:solidFill>
              </a:rPr>
              <a:t> semper </a:t>
            </a:r>
            <a:r>
              <a:rPr lang="en-US" altLang="en-US" sz="1800" err="1">
                <a:solidFill>
                  <a:srgbClr val="332B60"/>
                </a:solidFill>
              </a:rPr>
              <a:t>augue</a:t>
            </a:r>
            <a:r>
              <a:rPr lang="en-US" altLang="en-US" sz="1800">
                <a:solidFill>
                  <a:srgbClr val="332B60"/>
                </a:solidFill>
              </a:rPr>
              <a:t>.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  <a:p>
            <a:pPr lvl="2"/>
            <a:endParaRPr lang="et-EE"/>
          </a:p>
          <a:p>
            <a:pPr lvl="0"/>
            <a:endParaRPr lang="et-EE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3B3BC33-8ABA-48F1-BFB4-DE482C7C78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A6E3AB6D-A119-DD4A-C41C-612351FBE0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117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pos="13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5F7B326-813F-48FE-A89E-578AEFA0CE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8AB3674-C39F-4DA6-97F2-B4A2C52D87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2pPr>
            <a:lvl3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4pPr>
            <a:lvl5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DAE4F5E9-8FAC-4542-92C7-BBE5CCA4956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3967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494517" cy="8027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2180246" y="3119215"/>
            <a:ext cx="8802242" cy="239734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Diagrammi lisamiseks klõpsake ikooni</a:t>
            </a:r>
            <a:endParaRPr lang="en-US" noProof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2059533"/>
            <a:ext cx="8790444" cy="901807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371600" indent="0">
              <a:buFont typeface="Verdana" panose="020B0604030504040204" pitchFamily="34" charset="0"/>
              <a:buNone/>
              <a:defRPr/>
            </a:lvl4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lvl="2"/>
            <a:endParaRPr lang="et-EE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171700" y="1586046"/>
            <a:ext cx="8790444" cy="41366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0DD6A6C0-DF1C-5FFE-CBEE-A021ADA9FFA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0242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F05D5EF1-1055-D89A-955B-6C9E6CA2C41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3559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97" userDrawn="1">
          <p15:clr>
            <a:srgbClr val="FBAE40"/>
          </p15:clr>
        </p15:guide>
        <p15:guide id="3" orient="horz" pos="102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t-EE" noProof="0"/>
              <a:t>Diagrammi lisamiseks klõpsake ikooni</a:t>
            </a:r>
            <a:endParaRPr lang="en-US" noProof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3C79537E-CD14-4F3B-050A-93455B068B3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972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200" b="1" i="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6858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marL="1600200" marR="0" lvl="3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971800" marR="0" lvl="6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 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D650766A-072E-4409-BD86-07610A2139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05181958-6D7D-7185-8B22-4783257604D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9501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afik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Diagrammi lisamiseks klõpsake ikooni</a:t>
            </a:r>
            <a:endParaRPr lang="en-US" noProof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3" hasCustomPrompt="1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Diagrammi lisamiseks klõpsake ikooni</a:t>
            </a:r>
            <a:endParaRPr lang="en-US" noProof="0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925933C0-B1EF-5700-E8A7-40EB187D1D1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4055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11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9A996250-CF70-14D7-B435-4A79449D5FE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0478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 b="1" i="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3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 noProof="0"/>
              <a:t>Tabeli lisamiseks klõpsake ikooni</a:t>
            </a:r>
            <a:endParaRPr lang="en-US" noProof="0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24A34D64-235B-4A43-2460-558116CE9C09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9966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71A60452-908C-D9F2-E970-92D59C1444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52270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10">
            <a:extLst>
              <a:ext uri="{FF2B5EF4-FFF2-40B4-BE49-F238E27FC236}">
                <a16:creationId xmlns:a16="http://schemas.microsoft.com/office/drawing/2014/main" id="{89C08F48-2592-4EAF-B750-80A4E88D40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7" name="Freeform 6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8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err="1">
                <a:solidFill>
                  <a:schemeClr val="tx2"/>
                </a:solidFill>
              </a:rPr>
              <a:t>VaheSLAIDI</a:t>
            </a:r>
            <a:r>
              <a:rPr lang="et-EE" altLang="en-US" sz="290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>
                <a:solidFill>
                  <a:schemeClr val="accent1"/>
                </a:solidFill>
              </a:rPr>
              <a:t>Vajadusel ka KAHEL või kolmel REAL</a:t>
            </a:r>
            <a:endParaRPr lang="en-US" altLang="en-US" sz="29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39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lt 14">
            <a:extLst>
              <a:ext uri="{FF2B5EF4-FFF2-40B4-BE49-F238E27FC236}">
                <a16:creationId xmlns:a16="http://schemas.microsoft.com/office/drawing/2014/main" id="{8CD51808-37F8-4CCE-B92F-ACC40F621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</p:spPr>
      </p:pic>
      <p:grpSp>
        <p:nvGrpSpPr>
          <p:cNvPr id="11" name="Group 11">
            <a:extLst>
              <a:ext uri="{FF2B5EF4-FFF2-40B4-BE49-F238E27FC236}">
                <a16:creationId xmlns:a16="http://schemas.microsoft.com/office/drawing/2014/main" id="{F7596EE4-A1C1-4FEF-8368-9CF7D1AF1EF4}"/>
              </a:ext>
            </a:extLst>
          </p:cNvPr>
          <p:cNvGrpSpPr/>
          <p:nvPr userDrawn="1"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5543C13F-7821-4DAE-9A90-AC943FA5CF8D}"/>
                </a:ext>
              </a:extLst>
            </p:cNvPr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DCC11422-3994-43CA-8671-5ACFC608CFDB}"/>
                </a:ext>
              </a:extLst>
            </p:cNvPr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err="1">
                <a:solidFill>
                  <a:schemeClr val="tx2"/>
                </a:solidFill>
              </a:rPr>
              <a:t>VaheSLAIDI</a:t>
            </a:r>
            <a:r>
              <a:rPr lang="et-EE" altLang="en-US" sz="290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>
                <a:solidFill>
                  <a:schemeClr val="accent1"/>
                </a:solidFill>
              </a:rPr>
              <a:t>Vajadusel ka KAHEL või kolmel REAL</a:t>
            </a:r>
            <a:endParaRPr lang="en-US" altLang="en-US" sz="29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191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lt 6">
            <a:extLst>
              <a:ext uri="{FF2B5EF4-FFF2-40B4-BE49-F238E27FC236}">
                <a16:creationId xmlns:a16="http://schemas.microsoft.com/office/drawing/2014/main" id="{842065DE-1BDE-472C-BDAF-4708E092E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3F8F3CD-B427-4CDD-9A77-CE9B5003B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900" b="1" i="0" cap="all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Vaheslaidi pealkiri</a:t>
            </a:r>
          </a:p>
          <a:p>
            <a:pPr lvl="0"/>
            <a:r>
              <a:rPr lang="et-EE"/>
              <a:t>Vajadusel ka kahel või kolmel real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6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E4206FF8-514E-4505-BE8B-525341DA5A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sp>
        <p:nvSpPr>
          <p:cNvPr id="15" name="Freeform 14"/>
          <p:cNvSpPr/>
          <p:nvPr userDrawn="1"/>
        </p:nvSpPr>
        <p:spPr>
          <a:xfrm>
            <a:off x="-1" y="3312687"/>
            <a:ext cx="12192000" cy="3545313"/>
          </a:xfrm>
          <a:custGeom>
            <a:avLst/>
            <a:gdLst>
              <a:gd name="connsiteX0" fmla="*/ 986101 w 12192000"/>
              <a:gd name="connsiteY0" fmla="*/ 0 h 3545313"/>
              <a:gd name="connsiteX1" fmla="*/ 12192000 w 12192000"/>
              <a:gd name="connsiteY1" fmla="*/ 0 h 3545313"/>
              <a:gd name="connsiteX2" fmla="*/ 12192000 w 12192000"/>
              <a:gd name="connsiteY2" fmla="*/ 510802 h 3545313"/>
              <a:gd name="connsiteX3" fmla="*/ 12192000 w 12192000"/>
              <a:gd name="connsiteY3" fmla="*/ 1543258 h 3545313"/>
              <a:gd name="connsiteX4" fmla="*/ 12192000 w 12192000"/>
              <a:gd name="connsiteY4" fmla="*/ 3545313 h 3545313"/>
              <a:gd name="connsiteX5" fmla="*/ 986101 w 12192000"/>
              <a:gd name="connsiteY5" fmla="*/ 3545313 h 3545313"/>
              <a:gd name="connsiteX6" fmla="*/ 475299 w 12192000"/>
              <a:gd name="connsiteY6" fmla="*/ 3545313 h 3545313"/>
              <a:gd name="connsiteX7" fmla="*/ 0 w 12192000"/>
              <a:gd name="connsiteY7" fmla="*/ 3545313 h 3545313"/>
              <a:gd name="connsiteX8" fmla="*/ 0 w 12192000"/>
              <a:gd name="connsiteY8" fmla="*/ 1543258 h 3545313"/>
              <a:gd name="connsiteX9" fmla="*/ 475299 w 12192000"/>
              <a:gd name="connsiteY9" fmla="*/ 1543258 h 3545313"/>
              <a:gd name="connsiteX10" fmla="*/ 475299 w 12192000"/>
              <a:gd name="connsiteY10" fmla="*/ 510802 h 3545313"/>
              <a:gd name="connsiteX11" fmla="*/ 986101 w 12192000"/>
              <a:gd name="connsiteY11" fmla="*/ 510802 h 354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884" y="1984278"/>
            <a:ext cx="2447645" cy="1370681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46646"/>
            <a:ext cx="10159444" cy="163897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tx2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n-US" altLang="en-US"/>
              <a:t>TALLINN</a:t>
            </a:r>
            <a:r>
              <a:rPr lang="et-EE" altLang="en-US"/>
              <a:t>A</a:t>
            </a:r>
            <a:r>
              <a:rPr lang="en-US" altLang="en-US"/>
              <a:t> </a:t>
            </a:r>
            <a:r>
              <a:rPr lang="et-EE" altLang="en-US"/>
              <a:t>TEHNIKAÜLIKOOL</a:t>
            </a:r>
            <a:endParaRPr lang="en-US" altLang="en-US"/>
          </a:p>
          <a:p>
            <a:r>
              <a:rPr lang="en-US" altLang="en-US" sz="1700" b="0" cap="none" err="1">
                <a:solidFill>
                  <a:schemeClr val="accent2"/>
                </a:solidFill>
              </a:rPr>
              <a:t>Ehitajate</a:t>
            </a:r>
            <a:r>
              <a:rPr lang="en-US" altLang="en-US" sz="1700" b="0" cap="none">
                <a:solidFill>
                  <a:schemeClr val="accent2"/>
                </a:solidFill>
              </a:rPr>
              <a:t> </a:t>
            </a:r>
            <a:r>
              <a:rPr lang="et-EE" altLang="en-US" sz="1700" b="0" cap="none">
                <a:solidFill>
                  <a:schemeClr val="accent2"/>
                </a:solidFill>
              </a:rPr>
              <a:t>tee</a:t>
            </a:r>
            <a:r>
              <a:rPr lang="en-US" altLang="en-US" sz="1700" b="0" cap="none">
                <a:solidFill>
                  <a:schemeClr val="accent2"/>
                </a:solidFill>
              </a:rPr>
              <a:t> 5, 19086 Tallinn</a:t>
            </a:r>
            <a:r>
              <a:rPr lang="et-EE" altLang="en-US" sz="1700" b="0" cap="none">
                <a:solidFill>
                  <a:schemeClr val="accent2"/>
                </a:solidFill>
              </a:rPr>
              <a:t>, </a:t>
            </a:r>
          </a:p>
          <a:p>
            <a:r>
              <a:rPr lang="et-EE" altLang="en-US" sz="1700" b="0" cap="none">
                <a:solidFill>
                  <a:schemeClr val="accent2"/>
                </a:solidFill>
              </a:rPr>
              <a:t>Tel </a:t>
            </a:r>
            <a:r>
              <a:rPr lang="en-US" altLang="en-US" sz="1700" b="0" cap="none">
                <a:solidFill>
                  <a:schemeClr val="accent2"/>
                </a:solidFill>
              </a:rPr>
              <a:t>620 2002 (</a:t>
            </a:r>
            <a:r>
              <a:rPr lang="et-EE" altLang="en-US" sz="1700" b="0" cap="none">
                <a:solidFill>
                  <a:schemeClr val="accent2"/>
                </a:solidFill>
              </a:rPr>
              <a:t>E-R</a:t>
            </a:r>
            <a:r>
              <a:rPr lang="en-US" altLang="en-US" sz="1700" b="0" cap="none">
                <a:solidFill>
                  <a:schemeClr val="accent2"/>
                </a:solidFill>
              </a:rPr>
              <a:t> 8.30–</a:t>
            </a:r>
            <a:r>
              <a:rPr lang="et-EE" altLang="en-US" sz="1700" b="0" cap="none">
                <a:solidFill>
                  <a:schemeClr val="accent2"/>
                </a:solidFill>
              </a:rPr>
              <a:t>17</a:t>
            </a:r>
            <a:r>
              <a:rPr lang="en-US" altLang="en-US" sz="1700" b="0" cap="none">
                <a:solidFill>
                  <a:schemeClr val="accent2"/>
                </a:solidFill>
              </a:rPr>
              <a:t>.00</a:t>
            </a:r>
            <a:r>
              <a:rPr lang="et-EE" altLang="en-US" sz="1700" b="0" cap="none">
                <a:solidFill>
                  <a:schemeClr val="accent2"/>
                </a:solidFill>
              </a:rPr>
              <a:t>)</a:t>
            </a:r>
            <a:endParaRPr lang="en-US" altLang="en-US" sz="1700" cap="none">
              <a:solidFill>
                <a:schemeClr val="accent2"/>
              </a:solidFill>
            </a:endParaRPr>
          </a:p>
          <a:p>
            <a:r>
              <a:rPr lang="en-US" altLang="en-US" sz="1700" cap="none">
                <a:solidFill>
                  <a:schemeClr val="accent2"/>
                </a:solidFill>
                <a:latin typeface="Verdana" panose="020B0604030504040204" pitchFamily="34" charset="0"/>
              </a:rPr>
              <a:t>t</a:t>
            </a:r>
            <a:r>
              <a:rPr lang="et-EE" altLang="en-US" sz="1700" cap="none" err="1">
                <a:solidFill>
                  <a:schemeClr val="accent2"/>
                </a:solidFill>
                <a:latin typeface="Verdana" panose="020B0604030504040204" pitchFamily="34" charset="0"/>
              </a:rPr>
              <a:t>altech</a:t>
            </a:r>
            <a:r>
              <a:rPr lang="en-US" altLang="en-US" sz="1700" cap="none">
                <a:solidFill>
                  <a:schemeClr val="accent2"/>
                </a:solidFill>
                <a:latin typeface="Verdana" panose="020B0604030504040204" pitchFamily="34" charset="0"/>
              </a:rPr>
              <a:t>.</a:t>
            </a:r>
            <a:r>
              <a:rPr lang="en-US" altLang="en-US" sz="1700" cap="none" err="1">
                <a:solidFill>
                  <a:schemeClr val="accent2"/>
                </a:solidFill>
                <a:latin typeface="Verdana" panose="020B0604030504040204" pitchFamily="34" charset="0"/>
              </a:rPr>
              <a:t>ee</a:t>
            </a:r>
            <a:endParaRPr lang="en-US" altLang="en-US" sz="1700" cap="none">
              <a:solidFill>
                <a:schemeClr val="accent2"/>
              </a:solidFill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AC43473-77A6-4CD0-AD49-AF786CA472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93884" y="5947745"/>
            <a:ext cx="2447645" cy="3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3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E0AB993-4BFC-4F9E-97E1-F2FF3173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t-EE"/>
              <a:t>REDIGEERI JUHTSLAIDI</a:t>
            </a:r>
            <a:br>
              <a:rPr lang="et-EE"/>
            </a:br>
            <a:r>
              <a:rPr lang="et-EE"/>
              <a:t>VAJADUSEL KAHEL REAL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043F4D-4C1B-412C-914B-5B86DDA7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E4067E"/>
              </a:buClr>
            </a:pP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Vivamus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lacus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Ut</a:t>
            </a:r>
            <a:r>
              <a:rPr lang="en-US" altLang="en-US" sz="1800">
                <a:solidFill>
                  <a:srgbClr val="332B60"/>
                </a:solidFill>
              </a:rPr>
              <a:t> vitae </a:t>
            </a:r>
            <a:r>
              <a:rPr lang="en-US" altLang="en-US" sz="1800" err="1">
                <a:solidFill>
                  <a:srgbClr val="332B60"/>
                </a:solidFill>
              </a:rPr>
              <a:t>nunc</a:t>
            </a:r>
            <a:r>
              <a:rPr lang="en-US" altLang="en-US" sz="1800">
                <a:solidFill>
                  <a:srgbClr val="332B60"/>
                </a:solidFill>
              </a:rPr>
              <a:t> non </a:t>
            </a:r>
            <a:r>
              <a:rPr lang="en-US" altLang="en-US" sz="1800" err="1">
                <a:solidFill>
                  <a:srgbClr val="332B60"/>
                </a:solidFill>
              </a:rPr>
              <a:t>pede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tristique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sagittis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  <a:r>
              <a:rPr lang="en-US" altLang="en-US" sz="1800" err="1">
                <a:solidFill>
                  <a:srgbClr val="332B60"/>
                </a:solidFill>
              </a:rPr>
              <a:t>Aliquam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imperdiet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elit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vel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justo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Quisque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porttitor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imperiandiet</a:t>
            </a:r>
            <a:r>
              <a:rPr lang="en-US" altLang="en-US" sz="180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  <a:endParaRPr lang="en-US" altLang="en-US">
              <a:solidFill>
                <a:srgbClr val="332B60"/>
              </a:solidFill>
            </a:endParaRP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C25A7929-01B4-41A5-8560-D9DF8B8D3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/>
          <a:srcRect r="61689"/>
          <a:stretch/>
        </p:blipFill>
        <p:spPr>
          <a:xfrm>
            <a:off x="479426" y="5768975"/>
            <a:ext cx="1144276" cy="58516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ED975013-0900-8048-3DB4-066A8F732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1123" y="63565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9" r:id="rId2"/>
    <p:sldLayoutId id="2147483921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9" r:id="rId12"/>
    <p:sldLayoutId id="2147483922" r:id="rId13"/>
    <p:sldLayoutId id="2147483923" r:id="rId14"/>
    <p:sldLayoutId id="2147483920" r:id="rId15"/>
  </p:sldLayoutIdLst>
  <p:hf hdr="0" ft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358775" indent="-358775" algn="l" rtl="0" eaLnBrk="1" fontAlgn="base" hangingPunct="1">
        <a:lnSpc>
          <a:spcPct val="10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lang="en-US" altLang="en-US" sz="1800" kern="1200" dirty="0">
          <a:solidFill>
            <a:srgbClr val="332B60"/>
          </a:solidFill>
          <a:latin typeface="+mn-lt"/>
          <a:ea typeface="+mn-ea"/>
          <a:cs typeface="+mn-cs"/>
        </a:defRPr>
      </a:lvl2pPr>
      <a:lvl3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58775" indent="-358775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136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  <p15:guide id="7" orient="horz" pos="34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FEST26 MCU testplatvormi GUI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Joosep Fingling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Sprint 1: Riistvara SCPI käskudele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42901" y="6208816"/>
            <a:ext cx="230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dirty="0">
                <a:solidFill>
                  <a:srgbClr val="342B60"/>
                </a:solidFill>
              </a:rPr>
              <a:t>2</a:t>
            </a:r>
            <a:r>
              <a:rPr lang="et-EE" sz="2000" b="0">
                <a:solidFill>
                  <a:srgbClr val="342B60"/>
                </a:solidFill>
              </a:rPr>
              <a:t>3</a:t>
            </a:r>
            <a:r>
              <a:rPr sz="2000" b="0">
                <a:solidFill>
                  <a:srgbClr val="342B60"/>
                </a:solidFill>
              </a:rPr>
              <a:t>.09.2026</a:t>
            </a:r>
            <a:endParaRPr sz="2000" b="0" dirty="0">
              <a:solidFill>
                <a:srgbClr val="342B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sz="3200" dirty="0" err="1"/>
              <a:t>Meeskond</a:t>
            </a:r>
            <a:endParaRPr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sz="2400" dirty="0"/>
              <a:t>Joosep Fingling</a:t>
            </a:r>
          </a:p>
          <a:p>
            <a:endParaRPr sz="2400" dirty="0"/>
          </a:p>
          <a:p>
            <a:r>
              <a:rPr sz="2400" dirty="0" err="1"/>
              <a:t>Juhendaja</a:t>
            </a:r>
            <a:r>
              <a:rPr sz="2400" dirty="0"/>
              <a:t> Kaiser Pärnamets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sz="3200" dirty="0" err="1"/>
              <a:t>Probleem</a:t>
            </a:r>
            <a:endParaRPr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sz="2400" dirty="0" err="1"/>
              <a:t>Testplatvormi</a:t>
            </a:r>
            <a:r>
              <a:rPr sz="2400" dirty="0"/>
              <a:t> </a:t>
            </a:r>
            <a:r>
              <a:rPr sz="2400" dirty="0" err="1"/>
              <a:t>juhiti</a:t>
            </a:r>
            <a:r>
              <a:rPr sz="2400" dirty="0"/>
              <a:t> </a:t>
            </a:r>
            <a:r>
              <a:rPr sz="2400" dirty="0" err="1"/>
              <a:t>käsitsi</a:t>
            </a:r>
            <a:r>
              <a:rPr sz="2400" dirty="0"/>
              <a:t> </a:t>
            </a:r>
            <a:r>
              <a:rPr sz="2400" dirty="0" err="1"/>
              <a:t>tekstikäskudega</a:t>
            </a:r>
            <a:endParaRPr sz="2400" dirty="0"/>
          </a:p>
          <a:p>
            <a:pPr marL="800100" lvl="1" indent="-228600">
              <a:lnSpc>
                <a:spcPct val="200000"/>
              </a:lnSpc>
            </a:pPr>
            <a:r>
              <a:rPr sz="2400" dirty="0" err="1"/>
              <a:t>nt</a:t>
            </a:r>
            <a:r>
              <a:rPr sz="2400" dirty="0"/>
              <a:t> „DAC1 0 1“, „GPIO OUT 3 1“</a:t>
            </a:r>
          </a:p>
          <a:p>
            <a:pPr>
              <a:lnSpc>
                <a:spcPct val="200000"/>
              </a:lnSpc>
            </a:pPr>
            <a:r>
              <a:rPr sz="2400" dirty="0" err="1"/>
              <a:t>Käsud</a:t>
            </a:r>
            <a:r>
              <a:rPr sz="2400" dirty="0"/>
              <a:t> </a:t>
            </a:r>
            <a:r>
              <a:rPr sz="2400" dirty="0" err="1"/>
              <a:t>tul</a:t>
            </a:r>
            <a:r>
              <a:rPr lang="et-EE" sz="2400" dirty="0" err="1"/>
              <a:t>eb</a:t>
            </a:r>
            <a:r>
              <a:rPr lang="et-EE" sz="2400" dirty="0"/>
              <a:t> </a:t>
            </a:r>
            <a:r>
              <a:rPr sz="2400" dirty="0" err="1"/>
              <a:t>terminali</a:t>
            </a:r>
            <a:r>
              <a:rPr sz="2400" dirty="0"/>
              <a:t> </a:t>
            </a:r>
            <a:r>
              <a:rPr sz="2400" dirty="0" err="1"/>
              <a:t>sisestada</a:t>
            </a:r>
            <a:endParaRPr sz="2400" dirty="0"/>
          </a:p>
          <a:p>
            <a:pPr lvl="1">
              <a:lnSpc>
                <a:spcPct val="200000"/>
              </a:lnSpc>
            </a:pPr>
            <a:r>
              <a:rPr sz="2400" dirty="0" err="1"/>
              <a:t>Kasutamine</a:t>
            </a:r>
            <a:r>
              <a:rPr sz="2400" dirty="0"/>
              <a:t> </a:t>
            </a:r>
            <a:r>
              <a:rPr sz="2400" dirty="0" err="1"/>
              <a:t>aeglane</a:t>
            </a:r>
            <a:r>
              <a:rPr sz="2400" dirty="0"/>
              <a:t> ja </a:t>
            </a:r>
            <a:r>
              <a:rPr sz="2400" dirty="0" err="1"/>
              <a:t>vigaderohke</a:t>
            </a:r>
            <a:endParaRPr sz="2400" dirty="0"/>
          </a:p>
          <a:p>
            <a:pPr>
              <a:lnSpc>
                <a:spcPct val="200000"/>
              </a:lnSpc>
            </a:pPr>
            <a:r>
              <a:rPr sz="2400" dirty="0" err="1"/>
              <a:t>Mõõtetulemuste</a:t>
            </a:r>
            <a:r>
              <a:rPr sz="2400" dirty="0"/>
              <a:t> </a:t>
            </a:r>
            <a:r>
              <a:rPr sz="2400" dirty="0" err="1"/>
              <a:t>salvestamine</a:t>
            </a:r>
            <a:r>
              <a:rPr sz="2400" dirty="0"/>
              <a:t> </a:t>
            </a:r>
            <a:r>
              <a:rPr sz="2400" dirty="0" err="1"/>
              <a:t>tülikas</a:t>
            </a:r>
            <a:endParaRPr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Meie lahendus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4</a:t>
            </a:r>
          </a:p>
        </p:txBody>
      </p:sp>
      <p:pic>
        <p:nvPicPr>
          <p:cNvPr id="7" name="Picture 6" descr="diagram_syst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64" y="971482"/>
            <a:ext cx="10273920" cy="4741809"/>
          </a:xfrm>
          <a:prstGeom prst="rect">
            <a:avLst/>
          </a:prstGeom>
          <a:ln w="9525">
            <a:solidFill>
              <a:srgbClr val="C9C5D8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Viimane sprint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lnSpc>
                <a:spcPct val="210000"/>
              </a:lnSpc>
            </a:pPr>
            <a:r>
              <a:rPr sz="2400" dirty="0" err="1"/>
              <a:t>Püsivara</a:t>
            </a:r>
            <a:r>
              <a:rPr sz="2400" dirty="0"/>
              <a:t> </a:t>
            </a:r>
            <a:r>
              <a:rPr sz="2400" dirty="0" err="1"/>
              <a:t>käsuliides</a:t>
            </a:r>
            <a:r>
              <a:rPr sz="2400" dirty="0"/>
              <a:t> </a:t>
            </a:r>
            <a:r>
              <a:rPr sz="2400" dirty="0" err="1"/>
              <a:t>viidud</a:t>
            </a:r>
            <a:r>
              <a:rPr sz="2400" dirty="0"/>
              <a:t> SCPI </a:t>
            </a:r>
            <a:r>
              <a:rPr sz="2400" dirty="0" err="1"/>
              <a:t>standardile</a:t>
            </a:r>
            <a:endParaRPr sz="2400" dirty="0"/>
          </a:p>
          <a:p>
            <a:pPr marL="800100" lvl="1" indent="-228600">
              <a:lnSpc>
                <a:spcPct val="210000"/>
              </a:lnSpc>
            </a:pPr>
            <a:r>
              <a:rPr sz="2400" dirty="0" err="1"/>
              <a:t>ainult</a:t>
            </a:r>
            <a:r>
              <a:rPr sz="2400" dirty="0"/>
              <a:t> </a:t>
            </a:r>
            <a:r>
              <a:rPr sz="2400" dirty="0" err="1"/>
              <a:t>olemasolevad</a:t>
            </a:r>
            <a:r>
              <a:rPr sz="2400" dirty="0"/>
              <a:t> </a:t>
            </a:r>
            <a:r>
              <a:rPr sz="2400" dirty="0" err="1"/>
              <a:t>funktsioonid</a:t>
            </a:r>
            <a:r>
              <a:rPr sz="2400" dirty="0"/>
              <a:t> – 20 </a:t>
            </a:r>
            <a:r>
              <a:rPr sz="2400" dirty="0" err="1"/>
              <a:t>käsku</a:t>
            </a:r>
            <a:endParaRPr sz="2400" dirty="0"/>
          </a:p>
          <a:p>
            <a:pPr>
              <a:lnSpc>
                <a:spcPct val="210000"/>
              </a:lnSpc>
            </a:pPr>
            <a:r>
              <a:rPr sz="2400" dirty="0" err="1"/>
              <a:t>Käsustik</a:t>
            </a:r>
            <a:r>
              <a:rPr sz="2400" dirty="0"/>
              <a:t> </a:t>
            </a:r>
            <a:r>
              <a:rPr sz="2400" dirty="0" err="1"/>
              <a:t>dokumenteeritud</a:t>
            </a:r>
            <a:r>
              <a:rPr sz="2400" dirty="0"/>
              <a:t> </a:t>
            </a:r>
            <a:endParaRPr lang="et-EE" sz="2400" dirty="0"/>
          </a:p>
          <a:p>
            <a:pPr>
              <a:lnSpc>
                <a:spcPct val="210000"/>
              </a:lnSpc>
            </a:pPr>
            <a:r>
              <a:rPr sz="2400" dirty="0" err="1"/>
              <a:t>Protokolli</a:t>
            </a:r>
            <a:r>
              <a:rPr sz="2400" dirty="0"/>
              <a:t> </a:t>
            </a:r>
            <a:r>
              <a:rPr sz="2400" dirty="0" err="1"/>
              <a:t>tööks</a:t>
            </a:r>
            <a:r>
              <a:rPr sz="2400" dirty="0"/>
              <a:t> </a:t>
            </a:r>
            <a:r>
              <a:rPr sz="2400" dirty="0" err="1"/>
              <a:t>vajalikud</a:t>
            </a:r>
            <a:r>
              <a:rPr sz="2400" dirty="0"/>
              <a:t> </a:t>
            </a:r>
            <a:r>
              <a:rPr sz="2400" dirty="0" err="1"/>
              <a:t>parandused</a:t>
            </a:r>
            <a:endParaRPr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Vanad käsud → SCPI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79424" y="1450000"/>
          <a:ext cx="11232000" cy="4029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7777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</a:rPr>
                        <a:t>Vana tekstikäsk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</a:rPr>
                        <a:t>SCPI käsk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777">
                <a:tc>
                  <a:txBody>
                    <a:bodyPr/>
                    <a:lstStyle/>
                    <a:p>
                      <a:r>
                        <a:rPr sz="1700" b="0" dirty="0">
                          <a:solidFill>
                            <a:srgbClr val="342B60"/>
                          </a:solidFill>
                        </a:rPr>
                        <a:t>ADC2 0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  <a:latin typeface="Consolas"/>
                        </a:rPr>
                        <a:t>SENS:ADC2:STR OFF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777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</a:rPr>
                        <a:t>DAC1 0 1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  <a:latin typeface="Consolas"/>
                        </a:rPr>
                        <a:t>SOUR:DAC1 ON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777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</a:rPr>
                        <a:t>DAC1 3 128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  <a:latin typeface="Consolas"/>
                        </a:rPr>
                        <a:t>SOUR:DAC1:LEV 128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777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</a:rPr>
                        <a:t>GAIN 1 1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  <a:latin typeface="Consolas"/>
                        </a:rPr>
                        <a:t>SOUR:GAIN2 5V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777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</a:rPr>
                        <a:t>GPIO OUT 3 1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  <a:latin typeface="Consolas"/>
                        </a:rPr>
                        <a:t>OUTP:GPIO4 ON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777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</a:rPr>
                        <a:t>PWM 5V 2 20000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  <a:latin typeface="Consolas"/>
                        </a:rPr>
                        <a:t>SENS:PWM2:THR:HIGH 20000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777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</a:rPr>
                        <a:t>CAN id 291, dlc 2, data 11 22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  <a:latin typeface="Consolas"/>
                        </a:rPr>
                        <a:t>CAN:SEND #H123,#H11,#H22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777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342B60"/>
                          </a:solidFill>
                        </a:rPr>
                        <a:t>– (puudus)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 dirty="0">
                          <a:solidFill>
                            <a:srgbClr val="342B60"/>
                          </a:solidFill>
                          <a:latin typeface="Consolas"/>
                        </a:rPr>
                        <a:t>*IDN?   SYST:ERR?   SOUR:DAC1:LEV?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Plaadi saadetavad andmed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9424" y="1400000"/>
            <a:ext cx="11232000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dirty="0" err="1">
                <a:solidFill>
                  <a:srgbClr val="342B60"/>
                </a:solidFill>
              </a:rPr>
              <a:t>Mõõtetulemused</a:t>
            </a:r>
            <a:r>
              <a:rPr sz="1400" b="0" dirty="0">
                <a:solidFill>
                  <a:srgbClr val="342B60"/>
                </a:solidFill>
              </a:rPr>
              <a:t> </a:t>
            </a:r>
            <a:r>
              <a:rPr sz="1400" b="0" dirty="0" err="1">
                <a:solidFill>
                  <a:srgbClr val="342B60"/>
                </a:solidFill>
              </a:rPr>
              <a:t>tulevad</a:t>
            </a:r>
            <a:r>
              <a:rPr sz="1400" b="0" dirty="0">
                <a:solidFill>
                  <a:srgbClr val="342B60"/>
                </a:solidFill>
              </a:rPr>
              <a:t> </a:t>
            </a:r>
            <a:r>
              <a:rPr sz="1400" b="0" dirty="0" err="1">
                <a:solidFill>
                  <a:srgbClr val="342B60"/>
                </a:solidFill>
              </a:rPr>
              <a:t>plaadilt</a:t>
            </a:r>
            <a:r>
              <a:rPr sz="1400" b="0" dirty="0">
                <a:solidFill>
                  <a:srgbClr val="342B60"/>
                </a:solidFill>
              </a:rPr>
              <a:t> </a:t>
            </a:r>
            <a:r>
              <a:rPr sz="1400" b="0" dirty="0" err="1">
                <a:solidFill>
                  <a:srgbClr val="342B60"/>
                </a:solidFill>
              </a:rPr>
              <a:t>ise</a:t>
            </a:r>
            <a:r>
              <a:rPr sz="1400" b="0" dirty="0">
                <a:solidFill>
                  <a:srgbClr val="342B60"/>
                </a:solidFill>
              </a:rPr>
              <a:t> – </a:t>
            </a:r>
            <a:r>
              <a:rPr sz="1400" b="0" dirty="0" err="1">
                <a:solidFill>
                  <a:srgbClr val="342B60"/>
                </a:solidFill>
              </a:rPr>
              <a:t>nagu</a:t>
            </a:r>
            <a:r>
              <a:rPr sz="1400" b="0" dirty="0">
                <a:solidFill>
                  <a:srgbClr val="342B60"/>
                </a:solidFill>
              </a:rPr>
              <a:t> </a:t>
            </a:r>
            <a:r>
              <a:rPr sz="1400" b="0" dirty="0" err="1">
                <a:solidFill>
                  <a:srgbClr val="342B60"/>
                </a:solidFill>
              </a:rPr>
              <a:t>originaalpüsivaras</a:t>
            </a:r>
            <a:r>
              <a:rPr sz="1400" b="0" dirty="0">
                <a:solidFill>
                  <a:srgbClr val="342B60"/>
                </a:solidFill>
              </a:rPr>
              <a:t>, </a:t>
            </a:r>
            <a:r>
              <a:rPr sz="1400" b="0" dirty="0" err="1">
                <a:solidFill>
                  <a:srgbClr val="342B60"/>
                </a:solidFill>
              </a:rPr>
              <a:t>uues</a:t>
            </a:r>
            <a:r>
              <a:rPr sz="1400" b="0" dirty="0">
                <a:solidFill>
                  <a:srgbClr val="342B60"/>
                </a:solidFill>
              </a:rPr>
              <a:t> </a:t>
            </a:r>
            <a:r>
              <a:rPr sz="1400" b="0" dirty="0" err="1">
                <a:solidFill>
                  <a:srgbClr val="342B60"/>
                </a:solidFill>
              </a:rPr>
              <a:t>vormingus</a:t>
            </a:r>
            <a:endParaRPr sz="1400" b="0" dirty="0">
              <a:solidFill>
                <a:srgbClr val="342B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9424" y="1830000"/>
          <a:ext cx="11231998" cy="2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9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2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00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Teade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Sisu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Millal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#43002A1 …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1000 ADC proovi ja ajasammud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ADC voog sees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!GPIO3 1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sisendi uus tase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sisendi teated sees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!PWM2 500,75,200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sagedus, täitetegur, aeg eelmisest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mõõtmine sees ja signaal olemas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!CAN 0x101,3,0x02,…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vastuvõetud kaader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342B60"/>
                          </a:solidFill>
                        </a:rPr>
                        <a:t>CAN sees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 err="1"/>
              <a:t>Näide</a:t>
            </a:r>
            <a:r>
              <a:rPr dirty="0"/>
              <a:t>: </a:t>
            </a:r>
            <a:r>
              <a:rPr dirty="0" err="1"/>
              <a:t>käsud</a:t>
            </a:r>
            <a:r>
              <a:rPr dirty="0"/>
              <a:t> ja </a:t>
            </a:r>
            <a:r>
              <a:rPr dirty="0" err="1"/>
              <a:t>vastused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7679424" y="1500000"/>
            <a:ext cx="4032000" cy="4030000"/>
          </a:xfrm>
        </p:spPr>
        <p:txBody>
          <a:bodyPr>
            <a:normAutofit/>
          </a:bodyPr>
          <a:lstStyle/>
          <a:p>
            <a:r>
              <a:rPr sz="2400" dirty="0"/>
              <a:t>„&gt;“ </a:t>
            </a:r>
            <a:r>
              <a:rPr sz="2400" dirty="0" err="1"/>
              <a:t>saadetud</a:t>
            </a:r>
            <a:r>
              <a:rPr sz="2400" dirty="0"/>
              <a:t> </a:t>
            </a:r>
            <a:r>
              <a:rPr sz="2400" dirty="0" err="1"/>
              <a:t>käsk</a:t>
            </a:r>
            <a:endParaRPr sz="2400" dirty="0"/>
          </a:p>
          <a:p>
            <a:r>
              <a:rPr sz="2400" dirty="0"/>
              <a:t>„&lt;“ </a:t>
            </a:r>
            <a:r>
              <a:rPr sz="2400" dirty="0" err="1"/>
              <a:t>plaadi</a:t>
            </a:r>
            <a:r>
              <a:rPr sz="2400" dirty="0"/>
              <a:t> vastus</a:t>
            </a:r>
          </a:p>
          <a:p>
            <a:r>
              <a:rPr sz="2400" dirty="0" err="1"/>
              <a:t>Vigane</a:t>
            </a:r>
            <a:r>
              <a:rPr sz="2400" dirty="0"/>
              <a:t> </a:t>
            </a:r>
            <a:r>
              <a:rPr sz="2400" dirty="0" err="1"/>
              <a:t>käsk</a:t>
            </a:r>
            <a:r>
              <a:rPr sz="2400" dirty="0"/>
              <a:t> </a:t>
            </a:r>
            <a:r>
              <a:rPr sz="2400" dirty="0" err="1"/>
              <a:t>ei</a:t>
            </a:r>
            <a:r>
              <a:rPr sz="2400" dirty="0"/>
              <a:t> </a:t>
            </a:r>
            <a:r>
              <a:rPr sz="2400" dirty="0" err="1"/>
              <a:t>vasta</a:t>
            </a:r>
            <a:endParaRPr sz="2400" dirty="0"/>
          </a:p>
          <a:p>
            <a:pPr marL="800100" lvl="1" indent="-228600"/>
            <a:r>
              <a:rPr sz="2400" dirty="0"/>
              <a:t>viga </a:t>
            </a:r>
            <a:r>
              <a:rPr sz="2400" dirty="0" err="1"/>
              <a:t>loetakse</a:t>
            </a:r>
            <a:r>
              <a:rPr sz="2400" dirty="0"/>
              <a:t> </a:t>
            </a:r>
            <a:r>
              <a:rPr sz="2400" dirty="0" err="1"/>
              <a:t>käsuga</a:t>
            </a:r>
            <a:r>
              <a:rPr sz="2400" dirty="0"/>
              <a:t> SYST:ERR?</a:t>
            </a:r>
          </a:p>
          <a:p>
            <a:r>
              <a:rPr sz="2400" dirty="0" err="1"/>
              <a:t>Virtuaalne</a:t>
            </a:r>
            <a:r>
              <a:rPr sz="2400" dirty="0"/>
              <a:t> </a:t>
            </a:r>
            <a:r>
              <a:rPr sz="2400" dirty="0" err="1"/>
              <a:t>plaat</a:t>
            </a:r>
            <a:r>
              <a:rPr sz="2400" dirty="0"/>
              <a:t> – </a:t>
            </a:r>
            <a:r>
              <a:rPr sz="2400" dirty="0" err="1"/>
              <a:t>riistvara</a:t>
            </a:r>
            <a:r>
              <a:rPr sz="2400" dirty="0"/>
              <a:t> pole </a:t>
            </a:r>
            <a:r>
              <a:rPr sz="2400" dirty="0" err="1"/>
              <a:t>ühendatud</a:t>
            </a:r>
            <a:endParaRPr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9424" y="1450000"/>
            <a:ext cx="6900000" cy="4030000"/>
          </a:xfrm>
          <a:prstGeom prst="roundRect">
            <a:avLst>
              <a:gd name="adj" fmla="val 3000"/>
            </a:avLst>
          </a:prstGeom>
          <a:solidFill>
            <a:srgbClr val="F5F4FA"/>
          </a:solidFill>
          <a:ln>
            <a:solidFill>
              <a:srgbClr val="C9C5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0000" tIns="150000" rIns="200000" rtlCol="0" anchor="t"/>
          <a:lstStyle/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*IDN?</a:t>
            </a:r>
          </a:p>
          <a:p>
            <a:pPr algn="l"/>
            <a:r>
              <a:rPr sz="1300" dirty="0">
                <a:solidFill>
                  <a:srgbClr val="E4067E"/>
                </a:solidFill>
                <a:latin typeface="Consolas"/>
              </a:rPr>
              <a:t>&lt; Formula Student Tallinn,
    FEST26 MCU Testbench,VIRTUAL0001,1.0.0</a:t>
            </a:r>
          </a:p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SOUR:GAIN1 5V</a:t>
            </a:r>
          </a:p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SOUR:DAC1:LEV 128</a:t>
            </a:r>
          </a:p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SOUR:DAC1 ON</a:t>
            </a:r>
          </a:p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SOUR:DAC1:LEV?</a:t>
            </a:r>
          </a:p>
          <a:p>
            <a:pPr algn="l"/>
            <a:r>
              <a:rPr sz="1300" dirty="0">
                <a:solidFill>
                  <a:srgbClr val="E4067E"/>
                </a:solidFill>
                <a:latin typeface="Consolas"/>
              </a:rPr>
              <a:t>&lt; 128</a:t>
            </a:r>
          </a:p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OUTP:GPIO13 ON</a:t>
            </a:r>
          </a:p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OUTP:GPIO13?</a:t>
            </a:r>
          </a:p>
          <a:p>
            <a:pPr algn="l"/>
            <a:r>
              <a:rPr sz="1300" dirty="0">
                <a:solidFill>
                  <a:srgbClr val="E4067E"/>
                </a:solidFill>
                <a:latin typeface="Consolas"/>
              </a:rPr>
              <a:t>&lt; 1</a:t>
            </a:r>
          </a:p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SOUR:DAC1:LEV 300</a:t>
            </a:r>
          </a:p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SYST:ERR?</a:t>
            </a:r>
          </a:p>
          <a:p>
            <a:pPr algn="l"/>
            <a:r>
              <a:rPr sz="1300" dirty="0">
                <a:solidFill>
                  <a:srgbClr val="E4067E"/>
                </a:solidFill>
                <a:latin typeface="Consolas"/>
              </a:rPr>
              <a:t>&lt; -222,"Data out of range"</a:t>
            </a:r>
          </a:p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CAN:SEND #H123,1,2</a:t>
            </a:r>
          </a:p>
          <a:p>
            <a:pPr algn="l"/>
            <a:r>
              <a:rPr sz="1300" dirty="0">
                <a:solidFill>
                  <a:srgbClr val="342B60"/>
                </a:solidFill>
                <a:latin typeface="Consolas"/>
              </a:rPr>
              <a:t>&gt; SYST:ERR?</a:t>
            </a:r>
          </a:p>
          <a:p>
            <a:pPr algn="l"/>
            <a:r>
              <a:rPr sz="1300" dirty="0">
                <a:solidFill>
                  <a:srgbClr val="E4067E"/>
                </a:solidFill>
                <a:latin typeface="Consolas"/>
              </a:rPr>
              <a:t>&lt; -221,"Settings conflict"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Tähtsad tulemused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sz="2400" dirty="0"/>
              <a:t>20 SCPI </a:t>
            </a:r>
            <a:r>
              <a:rPr sz="2400" dirty="0" err="1"/>
              <a:t>käsku</a:t>
            </a:r>
            <a:r>
              <a:rPr sz="2400" dirty="0"/>
              <a:t> – </a:t>
            </a:r>
            <a:r>
              <a:rPr sz="2400" dirty="0" err="1"/>
              <a:t>kõik</a:t>
            </a:r>
            <a:r>
              <a:rPr sz="2400" dirty="0"/>
              <a:t> </a:t>
            </a:r>
            <a:r>
              <a:rPr sz="2400" dirty="0" err="1"/>
              <a:t>püsivara</a:t>
            </a:r>
            <a:r>
              <a:rPr sz="2400" dirty="0"/>
              <a:t> </a:t>
            </a:r>
            <a:r>
              <a:rPr sz="2400" dirty="0" err="1"/>
              <a:t>funktsioonid</a:t>
            </a:r>
            <a:endParaRPr sz="2400" dirty="0"/>
          </a:p>
          <a:p>
            <a:pPr>
              <a:lnSpc>
                <a:spcPct val="200000"/>
              </a:lnSpc>
            </a:pPr>
            <a:r>
              <a:rPr sz="2400" dirty="0" err="1"/>
              <a:t>Püsivara</a:t>
            </a:r>
            <a:r>
              <a:rPr sz="2400" dirty="0"/>
              <a:t> </a:t>
            </a:r>
            <a:r>
              <a:rPr sz="2400" dirty="0" err="1"/>
              <a:t>ehitub</a:t>
            </a:r>
            <a:r>
              <a:rPr sz="2400" dirty="0"/>
              <a:t>: FLASH 112 kB (5,4 %), RAM 255 kB</a:t>
            </a:r>
          </a:p>
          <a:p>
            <a:pPr marL="800100" lvl="1" indent="-228600">
              <a:lnSpc>
                <a:spcPct val="200000"/>
              </a:lnSpc>
            </a:pPr>
            <a:r>
              <a:rPr lang="et-EE" sz="2400" dirty="0"/>
              <a:t>L</a:t>
            </a:r>
            <a:r>
              <a:rPr sz="2400" dirty="0" err="1"/>
              <a:t>ähtekood</a:t>
            </a:r>
            <a:r>
              <a:rPr sz="2400" dirty="0"/>
              <a:t>: FLASH 124 kB, RAM 263 kB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Tekkinud probleemid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t-EE" sz="2200" dirty="0"/>
              <a:t>-</a:t>
            </a:r>
            <a:endParaRPr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Ajakava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14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79424" y="1450000"/>
          <a:ext cx="11232000" cy="39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000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SPRINT 1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nädal 2–4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SPRINT 2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nädal 4–6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SPRINT 3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nädal 6–8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SPRINT 4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nädal 8–10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SPRINT 5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nädal 10–12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000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342B60"/>
                          </a:solidFill>
                        </a:rPr>
                        <a:t>SCPI püsivara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342B60"/>
                          </a:solidFill>
                        </a:rPr>
                        <a:t>käsustiku dokumentatsioon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342B60"/>
                          </a:solidFill>
                        </a:rPr>
                        <a:t>GUI ja USB-ühendus</a:t>
                      </a:r>
                    </a:p>
                    <a:p>
                      <a:pPr algn="ctr"/>
                      <a:r>
                        <a:rPr sz="1600" b="0">
                          <a:solidFill>
                            <a:srgbClr val="342B60"/>
                          </a:solidFill>
                        </a:rPr>
                        <a:t>lihtsad nupud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6B6880"/>
                          </a:solidFill>
                        </a:rPr>
                        <a:t>Kõigi liideste</a:t>
                      </a:r>
                    </a:p>
                    <a:p>
                      <a:pPr algn="ctr"/>
                      <a:r>
                        <a:rPr sz="1600" b="0">
                          <a:solidFill>
                            <a:srgbClr val="6B6880"/>
                          </a:solidFill>
                        </a:rPr>
                        <a:t>nupud ja väljad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6B6880"/>
                          </a:solidFill>
                        </a:rPr>
                        <a:t>Konfiguratsioonid</a:t>
                      </a:r>
                    </a:p>
                    <a:p>
                      <a:pPr algn="ctr"/>
                      <a:r>
                        <a:rPr sz="1600" b="0">
                          <a:solidFill>
                            <a:srgbClr val="6B6880"/>
                          </a:solidFill>
                        </a:rPr>
                        <a:t>tulemusfail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6B6880"/>
                          </a:solidFill>
                        </a:rPr>
                        <a:t>Viimistlus, graafikud</a:t>
                      </a:r>
                    </a:p>
                    <a:p>
                      <a:pPr algn="ctr"/>
                      <a:r>
                        <a:rPr sz="1600" b="0">
                          <a:solidFill>
                            <a:srgbClr val="6B6880"/>
                          </a:solidFill>
                        </a:rPr>
                        <a:t>kasutusjuhend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008A46"/>
                          </a:solidFill>
                        </a:rPr>
                        <a:t>Tehtud ✓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342B60"/>
                          </a:solidFill>
                        </a:rPr>
                        <a:t>Järgmine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6B6880"/>
                          </a:solidFill>
                        </a:rPr>
                        <a:t>Tulemas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6B6880"/>
                          </a:solidFill>
                        </a:rPr>
                        <a:t>Tulemas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6B6880"/>
                          </a:solidFill>
                        </a:rPr>
                        <a:t>Tulemas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Järgmine sprint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sz="2400" dirty="0" err="1"/>
              <a:t>Pythoni</a:t>
            </a:r>
            <a:r>
              <a:rPr sz="2400" dirty="0"/>
              <a:t> GUI ja USB-</a:t>
            </a:r>
            <a:r>
              <a:rPr sz="2400" dirty="0" err="1"/>
              <a:t>ühendus</a:t>
            </a:r>
            <a:r>
              <a:rPr sz="2400" dirty="0"/>
              <a:t> </a:t>
            </a:r>
            <a:r>
              <a:rPr sz="2400" dirty="0" err="1"/>
              <a:t>plaadiga</a:t>
            </a:r>
            <a:endParaRPr sz="2400" dirty="0"/>
          </a:p>
          <a:p>
            <a:pPr>
              <a:lnSpc>
                <a:spcPct val="200000"/>
              </a:lnSpc>
            </a:pPr>
            <a:r>
              <a:rPr sz="2400" dirty="0" err="1"/>
              <a:t>Nupud</a:t>
            </a:r>
            <a:r>
              <a:rPr sz="2400" dirty="0"/>
              <a:t> </a:t>
            </a:r>
            <a:r>
              <a:rPr sz="2400" dirty="0" err="1"/>
              <a:t>käskude</a:t>
            </a:r>
            <a:r>
              <a:rPr sz="2400" dirty="0"/>
              <a:t> </a:t>
            </a:r>
            <a:r>
              <a:rPr sz="2400" dirty="0" err="1"/>
              <a:t>saatmiseks</a:t>
            </a:r>
            <a:endParaRPr sz="2400" dirty="0"/>
          </a:p>
          <a:p>
            <a:pPr>
              <a:lnSpc>
                <a:spcPct val="200000"/>
              </a:lnSpc>
            </a:pPr>
            <a:r>
              <a:rPr sz="2400" dirty="0" err="1"/>
              <a:t>Plaadi</a:t>
            </a:r>
            <a:r>
              <a:rPr sz="2400" dirty="0"/>
              <a:t> </a:t>
            </a:r>
            <a:r>
              <a:rPr sz="2400" dirty="0" err="1"/>
              <a:t>vastuste</a:t>
            </a:r>
            <a:r>
              <a:rPr sz="2400" dirty="0"/>
              <a:t> </a:t>
            </a:r>
            <a:r>
              <a:rPr sz="2400" dirty="0" err="1"/>
              <a:t>kuvamine</a:t>
            </a:r>
            <a:endParaRPr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86DEC-8AF0-AF28-C499-52F8ED491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3F5332-9BA4-0305-6AA4-AF7378A3BB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FEST26 MCU testplatvormi GUI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8E533-8C93-C615-668C-A671D752C4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Joosep Fingling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C12EC-6863-5D74-C9CA-82B10F46E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Sprint 1: Riistvara SCPI käskudele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4B493-BFAB-8749-3477-F37F1AB87B04}"/>
              </a:ext>
            </a:extLst>
          </p:cNvPr>
          <p:cNvSpPr txBox="1"/>
          <p:nvPr/>
        </p:nvSpPr>
        <p:spPr>
          <a:xfrm>
            <a:off x="6442901" y="6208816"/>
            <a:ext cx="2300000" cy="365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342B60"/>
                </a:solidFill>
              </a:rPr>
              <a:t>28.09.2026</a:t>
            </a:r>
          </a:p>
        </p:txBody>
      </p:sp>
    </p:spTree>
    <p:extLst>
      <p:ext uri="{BB962C8B-B14F-4D97-AF65-F5344CB8AC3E}">
        <p14:creationId xmlns:p14="http://schemas.microsoft.com/office/powerpoint/2010/main" val="3225845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wrap="square" rtlCol="0" anchor="ctr">
        <a:no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WNEW" id="{65034802-83F1-DE41-A876-6851A238EDFE}" vid="{814C7433-F944-B249-91D8-8F253693ECE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AC88CC603F2D49AD8673ACF49082D3" ma:contentTypeVersion="13" ma:contentTypeDescription="Create a new document." ma:contentTypeScope="" ma:versionID="7caa3ebe3be35bd3902af81f31ab6933">
  <xsd:schema xmlns:xsd="http://www.w3.org/2001/XMLSchema" xmlns:xs="http://www.w3.org/2001/XMLSchema" xmlns:p="http://schemas.microsoft.com/office/2006/metadata/properties" xmlns:ns2="5af80887-08b3-4544-b45b-f37a200b57c1" xmlns:ns3="4d5098a2-9ffb-4cb2-8e90-115a59087091" targetNamespace="http://schemas.microsoft.com/office/2006/metadata/properties" ma:root="true" ma:fieldsID="bb964b21d47b10a20a1f3c2ca69dd6c9" ns2:_="" ns3:_="">
    <xsd:import namespace="5af80887-08b3-4544-b45b-f37a200b57c1"/>
    <xsd:import namespace="4d5098a2-9ffb-4cb2-8e90-115a590870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f80887-08b3-4544-b45b-f37a200b5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5098a2-9ffb-4cb2-8e90-115a5908709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B9C855-1340-457B-BBB0-34750AF1C1FB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d5098a2-9ffb-4cb2-8e90-115a59087091"/>
    <ds:schemaRef ds:uri="5af80887-08b3-4544-b45b-f37a200b57c1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F06D4CA-1897-4E29-82C7-1647A05FDB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9F30A9-C219-464E-950B-8F0A21C1D66C}">
  <ds:schemaRefs>
    <ds:schemaRef ds:uri="4d5098a2-9ffb-4cb2-8e90-115a59087091"/>
    <ds:schemaRef ds:uri="5af80887-08b3-4544-b45b-f37a200b57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463</Words>
  <Application>Microsoft Office PowerPoint</Application>
  <PresentationFormat>Laiekraan</PresentationFormat>
  <Paragraphs>129</Paragraphs>
  <Slides>13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6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Consolas</vt:lpstr>
      <vt:lpstr>Verdana</vt:lpstr>
      <vt:lpstr>Wingdings</vt:lpstr>
      <vt:lpstr>Office'i kujundus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Anu Teder</dc:creator>
  <cp:lastModifiedBy>Joosep Fingling</cp:lastModifiedBy>
  <cp:revision>1</cp:revision>
  <dcterms:created xsi:type="dcterms:W3CDTF">2018-09-19T06:51:01Z</dcterms:created>
  <dcterms:modified xsi:type="dcterms:W3CDTF">2026-09-21T22:03:15Z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9643374</vt:lpwstr>
  </property>
  <property fmtid="{D5CDD505-2E9C-101B-9397-08002B2CF9AE}" pid="3" name="NXPowerLiteSettings">
    <vt:lpwstr>C780073804F000</vt:lpwstr>
  </property>
  <property fmtid="{D5CDD505-2E9C-101B-9397-08002B2CF9AE}" pid="4" name="NXPowerLiteVersion">
    <vt:lpwstr>D8.0.4</vt:lpwstr>
  </property>
  <property fmtid="{D5CDD505-2E9C-101B-9397-08002B2CF9AE}" pid="5" name="ContentTypeId">
    <vt:lpwstr>0x01010003AC88CC603F2D49AD8673ACF49082D3</vt:lpwstr>
  </property>
</Properties>
</file>