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13"/>
  </p:notesMasterIdLst>
  <p:handoutMasterIdLst>
    <p:handoutMasterId r:id="rId14"/>
  </p:handoutMasterIdLst>
  <p:sldIdLst>
    <p:sldId id="256" r:id="rId5"/>
    <p:sldId id="279" r:id="rId6"/>
    <p:sldId id="281" r:id="rId7"/>
    <p:sldId id="284" r:id="rId8"/>
    <p:sldId id="280" r:id="rId9"/>
    <p:sldId id="285" r:id="rId10"/>
    <p:sldId id="286"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967B73-58A7-4928-8454-4ED3821CE565}" v="5" dt="2026-09-22T03:39:36.2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02" autoAdjust="0"/>
    <p:restoredTop sz="87864" autoAdjust="0"/>
  </p:normalViewPr>
  <p:slideViewPr>
    <p:cSldViewPr snapToGrid="0">
      <p:cViewPr>
        <p:scale>
          <a:sx n="50" d="100"/>
          <a:sy n="50" d="100"/>
        </p:scale>
        <p:origin x="523" y="6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ladislav Mulgatšov" userId="4d438b6f-29fb-426a-afd6-ca71a8dd8ce3" providerId="ADAL" clId="{9E9DDA09-32FB-4D39-BC79-F638093840B4}"/>
    <pc:docChg chg="modSld">
      <pc:chgData name="Vladislav Mulgatšov" userId="4d438b6f-29fb-426a-afd6-ca71a8dd8ce3" providerId="ADAL" clId="{9E9DDA09-32FB-4D39-BC79-F638093840B4}" dt="2026-09-22T03:39:36.249" v="2"/>
      <pc:docMkLst>
        <pc:docMk/>
      </pc:docMkLst>
      <pc:sldChg chg="modSp">
        <pc:chgData name="Vladislav Mulgatšov" userId="4d438b6f-29fb-426a-afd6-ca71a8dd8ce3" providerId="ADAL" clId="{9E9DDA09-32FB-4D39-BC79-F638093840B4}" dt="2026-09-22T03:36:00.815" v="1"/>
        <pc:sldMkLst>
          <pc:docMk/>
          <pc:sldMk cId="4170497074" sldId="284"/>
        </pc:sldMkLst>
        <pc:spChg chg="mod">
          <ac:chgData name="Vladislav Mulgatšov" userId="4d438b6f-29fb-426a-afd6-ca71a8dd8ce3" providerId="ADAL" clId="{9E9DDA09-32FB-4D39-BC79-F638093840B4}" dt="2026-09-22T03:36:00.815" v="1"/>
          <ac:spMkLst>
            <pc:docMk/>
            <pc:sldMk cId="4170497074" sldId="284"/>
            <ac:spMk id="3" creationId="{846FD404-AF06-499E-ADC8-DEADEBB3B5F9}"/>
          </ac:spMkLst>
        </pc:spChg>
      </pc:sldChg>
      <pc:sldChg chg="modTransition">
        <pc:chgData name="Vladislav Mulgatšov" userId="4d438b6f-29fb-426a-afd6-ca71a8dd8ce3" providerId="ADAL" clId="{9E9DDA09-32FB-4D39-BC79-F638093840B4}" dt="2026-09-22T03:39:36.249" v="2"/>
        <pc:sldMkLst>
          <pc:docMk/>
          <pc:sldMk cId="1430619528" sldId="28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69721-F543-4A6C-BF9D-65D7CC540427}" type="datetimeFigureOut">
              <a:rPr lang="en-US" smtClean="0"/>
              <a:t>9/22/2026</a:t>
            </a:fld>
            <a:endParaRPr lang="en-US" dirty="0"/>
          </a:p>
        </p:txBody>
      </p:sp>
      <p:sp>
        <p:nvSpPr>
          <p:cNvPr id="4" name="Footer Placeholder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0168E-626C-4E60-93C0-A00D25609468}" type="slidenum">
              <a:rPr lang="en-US" smtClean="0"/>
              <a:t>‹#›</a:t>
            </a:fld>
            <a:endParaRPr lang="en-US" dirty="0"/>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2326A-4C88-4AFB-AA5B-5919D81DFF5B}"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3AB32-59DF-41F1-9618-EDFBF5049629}" type="slidenum">
              <a:rPr lang="en-US" smtClean="0"/>
              <a:t>‹#›</a:t>
            </a:fld>
            <a:endParaRPr lang="en-US" dirty="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a:t>mis sa oma lõputöös teed. Räägi mõne sõnaga, et kus su projekt pärineb, siis räägi projekti puudustest, räägi mis sa täpselt ära parandad ning mis on sinu projekti suund. Võid ju esialgse ajakava ka slaididele panna.</a:t>
            </a:r>
          </a:p>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1</a:t>
            </a:fld>
            <a:endParaRPr lang="en-US" dirty="0"/>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Nagu olen juba öelnud, minu projekti </a:t>
            </a:r>
            <a:r>
              <a:rPr lang="et-EE" dirty="0" err="1"/>
              <a:t>mõteks</a:t>
            </a:r>
            <a:r>
              <a:rPr lang="et-EE" dirty="0"/>
              <a:t> on automaatne kastmis- ja </a:t>
            </a:r>
            <a:r>
              <a:rPr lang="et-EE" dirty="0" err="1"/>
              <a:t>ukseavamissüsteem</a:t>
            </a:r>
            <a:r>
              <a:rPr lang="et-EE" dirty="0"/>
              <a:t>. Siin on mõlemad pildil. Kui te mäletate, siis meenutasin, et olen juba võtnud ühendust sarnase lahenduse loojaga, milleks on</a:t>
            </a:r>
          </a:p>
        </p:txBody>
      </p:sp>
      <p:sp>
        <p:nvSpPr>
          <p:cNvPr id="4" name="Slide Number Placeholder 3"/>
          <p:cNvSpPr>
            <a:spLocks noGrp="1"/>
          </p:cNvSpPr>
          <p:nvPr>
            <p:ph type="sldNum" sz="quarter" idx="5"/>
          </p:nvPr>
        </p:nvSpPr>
        <p:spPr/>
        <p:txBody>
          <a:bodyPr/>
          <a:lstStyle/>
          <a:p>
            <a:fld id="{C6B3AB32-59DF-41F1-9618-EDFBF5049629}" type="slidenum">
              <a:rPr lang="en-US" smtClean="0"/>
              <a:t>2</a:t>
            </a:fld>
            <a:endParaRPr lang="en-US" dirty="0"/>
          </a:p>
        </p:txBody>
      </p:sp>
    </p:spTree>
    <p:extLst>
      <p:ext uri="{BB962C8B-B14F-4D97-AF65-F5344CB8AC3E}">
        <p14:creationId xmlns:p14="http://schemas.microsoft.com/office/powerpoint/2010/main" val="1407410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err="1"/>
              <a:t>Open</a:t>
            </a:r>
            <a:r>
              <a:rPr lang="et-EE" dirty="0"/>
              <a:t>-Valve. Minu ideeks on selle lahenduse parandamine, mille tõttu täna ma siis natuke tutvustan seda projekti ning mida mina plaanin selles parandama hakkama. Nii siis, mis on </a:t>
            </a:r>
            <a:r>
              <a:rPr lang="et-EE" dirty="0" err="1"/>
              <a:t>open</a:t>
            </a:r>
            <a:r>
              <a:rPr lang="et-EE" dirty="0"/>
              <a:t> Valve. Nagu on juba selge, see on </a:t>
            </a:r>
            <a:r>
              <a:rPr lang="et-EE" dirty="0" err="1"/>
              <a:t>kastmissüteem</a:t>
            </a:r>
            <a:r>
              <a:rPr lang="et-EE" dirty="0"/>
              <a:t> tööpõhimõte on selline: ühelt poolt tuleb vesi sisse, teiselt välja ning läbi selle ainukest nupu kasutaja „programmeerib“ seda seadet, saades informatsiooni läbi selle kahe valgusdioodi. Programmeerimine käib nii – peale seadise paigaldamist, see kastab mulda, sa ootad mingit aega ning kui näed, et mulda tuleb nüüd taaskord kastma, vajutad nupu ning seade jätab mullaniiskuse väärtuse, millal tuleb kasta meelde.</a:t>
            </a:r>
          </a:p>
          <a:p>
            <a:r>
              <a:rPr lang="et-EE" dirty="0"/>
              <a:t>Täpsemat tööd saab näha selle seest:</a:t>
            </a:r>
          </a:p>
        </p:txBody>
      </p:sp>
      <p:sp>
        <p:nvSpPr>
          <p:cNvPr id="4" name="Slide Number Placeholder 3"/>
          <p:cNvSpPr>
            <a:spLocks noGrp="1"/>
          </p:cNvSpPr>
          <p:nvPr>
            <p:ph type="sldNum" sz="quarter" idx="5"/>
          </p:nvPr>
        </p:nvSpPr>
        <p:spPr/>
        <p:txBody>
          <a:bodyPr/>
          <a:lstStyle/>
          <a:p>
            <a:fld id="{C6B3AB32-59DF-41F1-9618-EDFBF5049629}" type="slidenum">
              <a:rPr lang="en-US" smtClean="0"/>
              <a:t>3</a:t>
            </a:fld>
            <a:endParaRPr lang="en-US" dirty="0"/>
          </a:p>
        </p:txBody>
      </p:sp>
    </p:spTree>
    <p:extLst>
      <p:ext uri="{BB962C8B-B14F-4D97-AF65-F5344CB8AC3E}">
        <p14:creationId xmlns:p14="http://schemas.microsoft.com/office/powerpoint/2010/main" val="140050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CFB8C-D952-552C-E313-BC7E417C5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D3A8E-7FFE-390F-4CBC-FA7B050F0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F86C2-400B-0364-A28F-0613E79F145F}"/>
              </a:ext>
            </a:extLst>
          </p:cNvPr>
          <p:cNvSpPr>
            <a:spLocks noGrp="1"/>
          </p:cNvSpPr>
          <p:nvPr>
            <p:ph type="body" idx="1"/>
          </p:nvPr>
        </p:nvSpPr>
        <p:spPr/>
        <p:txBody>
          <a:bodyPr/>
          <a:lstStyle/>
          <a:p>
            <a:r>
              <a:rPr lang="et-EE" dirty="0"/>
              <a:t>Siin sees on üks plaat mikrokontrolleriga attiny806, üks mootor ja liikuv mehhanism. Kui kontroller annab signaali, mootor liigub natuke ja ventiil sulgub või avaneb. Nüüd siis selle puudustes ehk sellest mida mina plaanin lisama.</a:t>
            </a:r>
          </a:p>
          <a:p>
            <a:endParaRPr lang="et-EE" dirty="0"/>
          </a:p>
          <a:p>
            <a:endParaRPr lang="et-EE" dirty="0"/>
          </a:p>
          <a:p>
            <a:r>
              <a:rPr lang="et-EE" dirty="0"/>
              <a:t>Kuigi programmeerimine tundub liialt lihtsana, on selle sees lisa võimalusi, mida reguleeritakse sellega, kui pikalt sa nupu hoiad. Tagasisidet annavad vaid kaks valgusdioodi. Minu ja selle algse autori arvates on see ebamugavam võrreldes displeiga juhtimisega. </a:t>
            </a:r>
          </a:p>
          <a:p>
            <a:endParaRPr lang="et-EE" dirty="0"/>
          </a:p>
          <a:p>
            <a:r>
              <a:rPr lang="et-EE" dirty="0"/>
              <a:t>Minu </a:t>
            </a:r>
            <a:r>
              <a:rPr lang="et-EE" dirty="0" err="1"/>
              <a:t>mõteks</a:t>
            </a:r>
            <a:r>
              <a:rPr lang="et-EE" dirty="0"/>
              <a:t> oli teha nii, et sa valid viljatüüpi ja arengufaasi ning see automaatselt pakuks kui optimaalseid seade </a:t>
            </a:r>
            <a:r>
              <a:rPr lang="et-EE" dirty="0" err="1"/>
              <a:t>säteid</a:t>
            </a:r>
            <a:r>
              <a:rPr lang="et-EE" dirty="0"/>
              <a:t>. Sellist tüüpi lahendusel on palju nüansse ning ma ei ole 100% kindel, et see on võimalik, mille tõttu olen praegu kirjutanud maaülikooli, küsides just seda</a:t>
            </a:r>
          </a:p>
        </p:txBody>
      </p:sp>
      <p:sp>
        <p:nvSpPr>
          <p:cNvPr id="4" name="Slide Number Placeholder 3">
            <a:extLst>
              <a:ext uri="{FF2B5EF4-FFF2-40B4-BE49-F238E27FC236}">
                <a16:creationId xmlns:a16="http://schemas.microsoft.com/office/drawing/2014/main" id="{1812E81F-892E-93D4-4DA8-6DDD1EC67632}"/>
              </a:ext>
            </a:extLst>
          </p:cNvPr>
          <p:cNvSpPr>
            <a:spLocks noGrp="1"/>
          </p:cNvSpPr>
          <p:nvPr>
            <p:ph type="sldNum" sz="quarter" idx="5"/>
          </p:nvPr>
        </p:nvSpPr>
        <p:spPr/>
        <p:txBody>
          <a:bodyPr/>
          <a:lstStyle/>
          <a:p>
            <a:fld id="{C6B3AB32-59DF-41F1-9618-EDFBF5049629}" type="slidenum">
              <a:rPr lang="en-US" smtClean="0"/>
              <a:t>4</a:t>
            </a:fld>
            <a:endParaRPr lang="en-US" dirty="0"/>
          </a:p>
        </p:txBody>
      </p:sp>
    </p:spTree>
    <p:extLst>
      <p:ext uri="{BB962C8B-B14F-4D97-AF65-F5344CB8AC3E}">
        <p14:creationId xmlns:p14="http://schemas.microsoft.com/office/powerpoint/2010/main" val="271753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Times New Roman" panose="02020603050405020304" pitchFamily="18" charset="0"/>
              </a:rPr>
              <a:t>Tutvumine </a:t>
            </a:r>
            <a:r>
              <a:rPr lang="en-US" sz="1200" dirty="0" err="1">
                <a:effectLst/>
                <a:latin typeface="+mn-lt"/>
                <a:ea typeface="Times New Roman" panose="02020603050405020304" pitchFamily="18" charset="0"/>
              </a:rPr>
              <a:t>programmeerimise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keskkonnaga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kuidas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kirjutada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koodi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nanol</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nii</a:t>
            </a:r>
            <a:r>
              <a:rPr lang="en-US" sz="1200" dirty="0">
                <a:effectLst/>
                <a:latin typeface="+mn-lt"/>
                <a:ea typeface="Times New Roman" panose="02020603050405020304" pitchFamily="18" charset="0"/>
              </a:rPr>
              <a:t>, et </a:t>
            </a:r>
            <a:r>
              <a:rPr lang="en-US" sz="1200" dirty="0" err="1">
                <a:effectLst/>
                <a:latin typeface="+mn-lt"/>
                <a:ea typeface="Times New Roman" panose="02020603050405020304" pitchFamily="18" charset="0"/>
              </a:rPr>
              <a:t>seda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oleks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hiljem</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lihtne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üle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viia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arendusplaati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algversiooni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programmeerimine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läbi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arduinot</a:t>
            </a:r>
            <a:r>
              <a:rPr lang="en-US" sz="1200" dirty="0">
                <a:effectLst/>
                <a:latin typeface="+mn-lt"/>
                <a:ea typeface="Times New Roman" panose="02020603050405020304" pitchFamily="18" charset="0"/>
              </a:rPr>
              <a:t>)</a:t>
            </a:r>
            <a:endParaRPr lang="et-EE" dirty="0"/>
          </a:p>
        </p:txBody>
      </p:sp>
      <p:sp>
        <p:nvSpPr>
          <p:cNvPr id="4" name="Slide Number Placeholder 3"/>
          <p:cNvSpPr>
            <a:spLocks noGrp="1"/>
          </p:cNvSpPr>
          <p:nvPr>
            <p:ph type="sldNum" sz="quarter" idx="5"/>
          </p:nvPr>
        </p:nvSpPr>
        <p:spPr/>
        <p:txBody>
          <a:bodyPr/>
          <a:lstStyle/>
          <a:p>
            <a:fld id="{C6B3AB32-59DF-41F1-9618-EDFBF5049629}" type="slidenum">
              <a:rPr lang="en-US" smtClean="0"/>
              <a:t>5</a:t>
            </a:fld>
            <a:endParaRPr lang="en-US" dirty="0"/>
          </a:p>
        </p:txBody>
      </p:sp>
    </p:spTree>
    <p:extLst>
      <p:ext uri="{BB962C8B-B14F-4D97-AF65-F5344CB8AC3E}">
        <p14:creationId xmlns:p14="http://schemas.microsoft.com/office/powerpoint/2010/main" val="112202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EC79-ECEF-EADF-A7DA-BE1EE6A41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BD4E6-5661-30AB-3C97-26253C6FA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E23F9D-ADDD-4C20-877E-B74C6C8CA5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Times New Roman" panose="02020603050405020304" pitchFamily="18" charset="0"/>
              </a:rPr>
              <a:t>Tutvumine </a:t>
            </a:r>
            <a:r>
              <a:rPr lang="en-US" sz="1200" dirty="0" err="1">
                <a:effectLst/>
                <a:latin typeface="+mn-lt"/>
                <a:ea typeface="Times New Roman" panose="02020603050405020304" pitchFamily="18" charset="0"/>
              </a:rPr>
              <a:t>programmeerimise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keskkonnaga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kuidas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kirjutada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koodi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nanol</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nii</a:t>
            </a:r>
            <a:r>
              <a:rPr lang="en-US" sz="1200" dirty="0">
                <a:effectLst/>
                <a:latin typeface="+mn-lt"/>
                <a:ea typeface="Times New Roman" panose="02020603050405020304" pitchFamily="18" charset="0"/>
              </a:rPr>
              <a:t>, et </a:t>
            </a:r>
            <a:r>
              <a:rPr lang="en-US" sz="1200" dirty="0" err="1">
                <a:effectLst/>
                <a:latin typeface="+mn-lt"/>
                <a:ea typeface="Times New Roman" panose="02020603050405020304" pitchFamily="18" charset="0"/>
              </a:rPr>
              <a:t>seda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oleks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hiljem</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lihtne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üle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viia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arendusplaati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algversiooni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programmeerimine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läbi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arduinot</a:t>
            </a:r>
            <a:r>
              <a:rPr lang="en-US" sz="1200" dirty="0">
                <a:effectLst/>
                <a:latin typeface="+mn-lt"/>
                <a:ea typeface="Times New Roman" panose="02020603050405020304" pitchFamily="18" charset="0"/>
              </a:rPr>
              <a:t>)</a:t>
            </a:r>
            <a:endParaRPr lang="et-EE" dirty="0"/>
          </a:p>
        </p:txBody>
      </p:sp>
      <p:sp>
        <p:nvSpPr>
          <p:cNvPr id="4" name="Slide Number Placeholder 3">
            <a:extLst>
              <a:ext uri="{FF2B5EF4-FFF2-40B4-BE49-F238E27FC236}">
                <a16:creationId xmlns:a16="http://schemas.microsoft.com/office/drawing/2014/main" id="{F8ECAE19-41BE-3105-239F-9C1AD2E9392F}"/>
              </a:ext>
            </a:extLst>
          </p:cNvPr>
          <p:cNvSpPr>
            <a:spLocks noGrp="1"/>
          </p:cNvSpPr>
          <p:nvPr>
            <p:ph type="sldNum" sz="quarter" idx="5"/>
          </p:nvPr>
        </p:nvSpPr>
        <p:spPr/>
        <p:txBody>
          <a:bodyPr/>
          <a:lstStyle/>
          <a:p>
            <a:fld id="{C6B3AB32-59DF-41F1-9618-EDFBF5049629}" type="slidenum">
              <a:rPr lang="en-US" smtClean="0"/>
              <a:t>6</a:t>
            </a:fld>
            <a:endParaRPr lang="en-US" dirty="0"/>
          </a:p>
        </p:txBody>
      </p:sp>
    </p:spTree>
    <p:extLst>
      <p:ext uri="{BB962C8B-B14F-4D97-AF65-F5344CB8AC3E}">
        <p14:creationId xmlns:p14="http://schemas.microsoft.com/office/powerpoint/2010/main" val="52262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8</a:t>
            </a:fld>
            <a:endParaRPr lang="en-US" dirty="0"/>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Digital Connection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02C5318-1A1E-49D0-B2E2-A4B0FA9E8A40}"/>
              </a:ext>
            </a:extLst>
          </p:cNvPr>
          <p:cNvSpPr>
            <a:spLocks noGrp="1"/>
          </p:cNvSpPr>
          <p:nvPr>
            <p:ph type="ctrTitle"/>
          </p:nvPr>
        </p:nvSpPr>
        <p:spPr>
          <a:xfrm>
            <a:off x="581191" y="4844460"/>
            <a:ext cx="10993549" cy="895244"/>
          </a:xfrm>
        </p:spPr>
        <p:txBody>
          <a:bodyPr>
            <a:noAutofit/>
          </a:bodyPr>
          <a:lstStyle/>
          <a:p>
            <a:r>
              <a:rPr lang="et-EE" sz="4000" dirty="0">
                <a:solidFill>
                  <a:schemeClr val="bg1"/>
                </a:solidFill>
              </a:rPr>
              <a:t>Automaatne kasvuhoone kontrolli süsteem</a:t>
            </a:r>
            <a:endParaRPr lang="en-US" sz="4000" dirty="0">
              <a:solidFill>
                <a:schemeClr val="bg1"/>
              </a:solidFill>
            </a:endParaRPr>
          </a:p>
        </p:txBody>
      </p:sp>
      <p:sp>
        <p:nvSpPr>
          <p:cNvPr id="3" name="Subtitle 2">
            <a:extLst>
              <a:ext uri="{FF2B5EF4-FFF2-40B4-BE49-F238E27FC236}">
                <a16:creationId xmlns:a16="http://schemas.microsoft.com/office/drawing/2014/main" id="{48B6CF59-4E5B-494D-A2F7-97ADD01E6497}"/>
              </a:ext>
            </a:extLst>
          </p:cNvPr>
          <p:cNvSpPr>
            <a:spLocks noGrp="1"/>
          </p:cNvSpPr>
          <p:nvPr>
            <p:ph type="subTitle" idx="1"/>
          </p:nvPr>
        </p:nvSpPr>
        <p:spPr>
          <a:xfrm>
            <a:off x="581194" y="5759518"/>
            <a:ext cx="10993546" cy="484822"/>
          </a:xfrm>
        </p:spPr>
        <p:txBody>
          <a:bodyPr>
            <a:normAutofit/>
          </a:bodyPr>
          <a:lstStyle/>
          <a:p>
            <a:r>
              <a:rPr lang="et-EE" dirty="0">
                <a:solidFill>
                  <a:srgbClr val="7CEBFF"/>
                </a:solidFill>
              </a:rPr>
              <a:t>31.08.2026				Vladislav Mulgatšov</a:t>
            </a:r>
            <a:endParaRPr lang="en-US"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F2980-7C39-CB13-F046-A1509366C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F0AAB5-D4D0-26A6-3C95-C2693A495674}"/>
              </a:ext>
            </a:extLst>
          </p:cNvPr>
          <p:cNvSpPr>
            <a:spLocks noGrp="1"/>
          </p:cNvSpPr>
          <p:nvPr>
            <p:ph type="title"/>
          </p:nvPr>
        </p:nvSpPr>
        <p:spPr/>
        <p:txBody>
          <a:bodyPr anchor="ctr"/>
          <a:lstStyle/>
          <a:p>
            <a:r>
              <a:rPr lang="et-EE" dirty="0"/>
              <a:t>projekti mõte</a:t>
            </a:r>
          </a:p>
        </p:txBody>
      </p:sp>
      <p:pic>
        <p:nvPicPr>
          <p:cNvPr id="6" name="Picture 5">
            <a:extLst>
              <a:ext uri="{FF2B5EF4-FFF2-40B4-BE49-F238E27FC236}">
                <a16:creationId xmlns:a16="http://schemas.microsoft.com/office/drawing/2014/main" id="{5681774D-E40B-2374-F417-0F0B0BE7F22C}"/>
              </a:ext>
            </a:extLst>
          </p:cNvPr>
          <p:cNvPicPr>
            <a:picLocks noChangeAspect="1"/>
          </p:cNvPicPr>
          <p:nvPr/>
        </p:nvPicPr>
        <p:blipFill>
          <a:blip r:embed="rId3">
            <a:extLst>
              <a:ext uri="{28A0092B-C50C-407E-A947-70E740481C1C}">
                <a14:useLocalDpi xmlns:a14="http://schemas.microsoft.com/office/drawing/2010/main" val="0"/>
              </a:ext>
            </a:extLst>
          </a:blip>
          <a:srcRect l="17121" r="6081" b="11385"/>
          <a:stretch>
            <a:fillRect/>
          </a:stretch>
        </p:blipFill>
        <p:spPr bwMode="auto">
          <a:xfrm>
            <a:off x="882650" y="1839727"/>
            <a:ext cx="5168901" cy="5019028"/>
          </a:xfrm>
          <a:prstGeom prst="rect">
            <a:avLst/>
          </a:prstGeom>
          <a:noFill/>
          <a:ln>
            <a:noFill/>
          </a:ln>
        </p:spPr>
      </p:pic>
      <p:pic>
        <p:nvPicPr>
          <p:cNvPr id="11" name="Content Placeholder 10">
            <a:extLst>
              <a:ext uri="{FF2B5EF4-FFF2-40B4-BE49-F238E27FC236}">
                <a16:creationId xmlns:a16="http://schemas.microsoft.com/office/drawing/2014/main" id="{39DEC33A-D0F5-3D41-94B4-45496C77454A}"/>
              </a:ext>
            </a:extLst>
          </p:cNvPr>
          <p:cNvPicPr>
            <a:picLocks noChangeAspect="1"/>
          </p:cNvPicPr>
          <p:nvPr/>
        </p:nvPicPr>
        <p:blipFill>
          <a:blip r:embed="rId4"/>
          <a:stretch>
            <a:fillRect/>
          </a:stretch>
        </p:blipFill>
        <p:spPr>
          <a:xfrm>
            <a:off x="7308851" y="5839"/>
            <a:ext cx="4883150" cy="6852161"/>
          </a:xfrm>
          <a:prstGeom prst="rect">
            <a:avLst/>
          </a:prstGeom>
        </p:spPr>
      </p:pic>
    </p:spTree>
    <p:extLst>
      <p:ext uri="{BB962C8B-B14F-4D97-AF65-F5344CB8AC3E}">
        <p14:creationId xmlns:p14="http://schemas.microsoft.com/office/powerpoint/2010/main" val="3242726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EC6F4-DC6B-97BC-5ADA-155552EA1C26}"/>
              </a:ext>
            </a:extLst>
          </p:cNvPr>
          <p:cNvSpPr>
            <a:spLocks noGrp="1"/>
          </p:cNvSpPr>
          <p:nvPr>
            <p:ph type="title"/>
          </p:nvPr>
        </p:nvSpPr>
        <p:spPr/>
        <p:txBody>
          <a:bodyPr/>
          <a:lstStyle/>
          <a:p>
            <a:r>
              <a:rPr lang="et-EE" dirty="0" err="1"/>
              <a:t>Open</a:t>
            </a:r>
            <a:r>
              <a:rPr lang="et-EE" dirty="0"/>
              <a:t>-valve</a:t>
            </a:r>
          </a:p>
        </p:txBody>
      </p:sp>
      <p:sp>
        <p:nvSpPr>
          <p:cNvPr id="3" name="Content Placeholder 2">
            <a:extLst>
              <a:ext uri="{FF2B5EF4-FFF2-40B4-BE49-F238E27FC236}">
                <a16:creationId xmlns:a16="http://schemas.microsoft.com/office/drawing/2014/main" id="{F2FFEEE0-3AE1-12EF-BBB8-9C7FF1D25106}"/>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2CA15DE6-5599-19A8-424D-8E92FC48A91F}"/>
              </a:ext>
            </a:extLst>
          </p:cNvPr>
          <p:cNvPicPr>
            <a:picLocks noChangeAspect="1"/>
          </p:cNvPicPr>
          <p:nvPr/>
        </p:nvPicPr>
        <p:blipFill>
          <a:blip r:embed="rId3"/>
          <a:stretch>
            <a:fillRect/>
          </a:stretch>
        </p:blipFill>
        <p:spPr>
          <a:xfrm>
            <a:off x="8285982" y="-44174"/>
            <a:ext cx="3906018" cy="6858000"/>
          </a:xfrm>
          <a:prstGeom prst="rect">
            <a:avLst/>
          </a:prstGeom>
        </p:spPr>
      </p:pic>
      <p:pic>
        <p:nvPicPr>
          <p:cNvPr id="7" name="Picture 6">
            <a:extLst>
              <a:ext uri="{FF2B5EF4-FFF2-40B4-BE49-F238E27FC236}">
                <a16:creationId xmlns:a16="http://schemas.microsoft.com/office/drawing/2014/main" id="{76884E00-5651-6498-570F-5BEAA132D548}"/>
              </a:ext>
            </a:extLst>
          </p:cNvPr>
          <p:cNvPicPr>
            <a:picLocks noChangeAspect="1"/>
          </p:cNvPicPr>
          <p:nvPr/>
        </p:nvPicPr>
        <p:blipFill>
          <a:blip r:embed="rId4"/>
          <a:stretch>
            <a:fillRect/>
          </a:stretch>
        </p:blipFill>
        <p:spPr>
          <a:xfrm>
            <a:off x="12290257" y="-44174"/>
            <a:ext cx="3717294" cy="6858000"/>
          </a:xfrm>
          <a:prstGeom prst="rect">
            <a:avLst/>
          </a:prstGeom>
        </p:spPr>
      </p:pic>
    </p:spTree>
    <p:extLst>
      <p:ext uri="{BB962C8B-B14F-4D97-AF65-F5344CB8AC3E}">
        <p14:creationId xmlns:p14="http://schemas.microsoft.com/office/powerpoint/2010/main" val="211879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FD1FB-CAA1-F882-CF1C-CB59633BE2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00455-FFAF-9560-9731-DBCA9B04F502}"/>
              </a:ext>
            </a:extLst>
          </p:cNvPr>
          <p:cNvSpPr>
            <a:spLocks noGrp="1"/>
          </p:cNvSpPr>
          <p:nvPr>
            <p:ph type="title"/>
          </p:nvPr>
        </p:nvSpPr>
        <p:spPr/>
        <p:txBody>
          <a:bodyPr/>
          <a:lstStyle/>
          <a:p>
            <a:r>
              <a:rPr lang="et-EE" dirty="0" err="1"/>
              <a:t>Open</a:t>
            </a:r>
            <a:r>
              <a:rPr lang="et-EE" dirty="0"/>
              <a:t>-valve</a:t>
            </a:r>
          </a:p>
        </p:txBody>
      </p:sp>
      <p:sp>
        <p:nvSpPr>
          <p:cNvPr id="3" name="Content Placeholder 2">
            <a:extLst>
              <a:ext uri="{FF2B5EF4-FFF2-40B4-BE49-F238E27FC236}">
                <a16:creationId xmlns:a16="http://schemas.microsoft.com/office/drawing/2014/main" id="{846FD404-AF06-499E-ADC8-DEADEBB3B5F9}"/>
              </a:ext>
            </a:extLst>
          </p:cNvPr>
          <p:cNvSpPr>
            <a:spLocks noGrp="1"/>
          </p:cNvSpPr>
          <p:nvPr>
            <p:ph idx="1"/>
          </p:nvPr>
        </p:nvSpPr>
        <p:spPr>
          <a:xfrm>
            <a:off x="139342" y="1828800"/>
            <a:ext cx="8196024" cy="4886632"/>
          </a:xfrm>
        </p:spPr>
        <p:txBody>
          <a:bodyPr anchor="t">
            <a:normAutofit/>
          </a:bodyPr>
          <a:lstStyle/>
          <a:p>
            <a:pPr marL="0" indent="0">
              <a:buNone/>
            </a:pPr>
            <a:r>
              <a:rPr lang="et-EE" b="1" dirty="0"/>
              <a:t>Displeiga kasutajaliides (selles orienteerumine, uue kiibi programmeerimine)</a:t>
            </a:r>
          </a:p>
          <a:p>
            <a:pPr lvl="1"/>
            <a:r>
              <a:rPr lang="et-EE" dirty="0"/>
              <a:t>Uus trükkplaat</a:t>
            </a:r>
          </a:p>
          <a:p>
            <a:pPr lvl="1"/>
            <a:r>
              <a:rPr lang="et-EE" strike="sngStrike" dirty="0"/>
              <a:t>Võimalikute displeide otsimine või </a:t>
            </a:r>
            <a:r>
              <a:rPr lang="et-EE" dirty="0"/>
              <a:t>olemasoleva displeiga katsetamine </a:t>
            </a:r>
          </a:p>
          <a:p>
            <a:pPr lvl="1"/>
            <a:r>
              <a:rPr lang="et-EE" dirty="0"/>
              <a:t>Kasutajaliidese programmi kirjutamine</a:t>
            </a:r>
          </a:p>
          <a:p>
            <a:pPr lvl="1"/>
            <a:r>
              <a:rPr lang="et-EE" dirty="0"/>
              <a:t>Uue korpuse loomine</a:t>
            </a:r>
          </a:p>
          <a:p>
            <a:pPr marL="0" indent="0">
              <a:buNone/>
            </a:pPr>
            <a:endParaRPr lang="et-EE" dirty="0"/>
          </a:p>
          <a:p>
            <a:pPr marL="0" indent="0">
              <a:buNone/>
            </a:pPr>
            <a:r>
              <a:rPr lang="et-EE" b="1" dirty="0"/>
              <a:t>Ukseavaja eraldi mooduli loomine (sama arendusplaat)</a:t>
            </a:r>
          </a:p>
          <a:p>
            <a:pPr marL="0" indent="0">
              <a:buNone/>
            </a:pPr>
            <a:r>
              <a:rPr lang="et-EE" dirty="0"/>
              <a:t>-----------------------------------------------------------------------------------------------------------</a:t>
            </a:r>
          </a:p>
          <a:p>
            <a:pPr marL="0" indent="0">
              <a:buNone/>
            </a:pPr>
            <a:r>
              <a:rPr lang="et-EE" b="1" dirty="0"/>
              <a:t>Aedvilja kohased soovitused hoitava mullaniiskuse väärtuse jaoks (võib olla)</a:t>
            </a:r>
          </a:p>
          <a:p>
            <a:pPr lvl="1"/>
            <a:r>
              <a:rPr lang="et-EE" dirty="0"/>
              <a:t>Võimalik või mitte?</a:t>
            </a:r>
          </a:p>
          <a:p>
            <a:pPr lvl="1"/>
            <a:r>
              <a:rPr lang="et-EE" dirty="0"/>
              <a:t>Mullatüüpidega katsetamine ja seade kalibreerimine</a:t>
            </a:r>
          </a:p>
          <a:p>
            <a:pPr marL="0" indent="0">
              <a:buNone/>
            </a:pPr>
            <a:endParaRPr lang="et-EE" b="1" dirty="0"/>
          </a:p>
        </p:txBody>
      </p:sp>
      <p:pic>
        <p:nvPicPr>
          <p:cNvPr id="5" name="Picture 4">
            <a:extLst>
              <a:ext uri="{FF2B5EF4-FFF2-40B4-BE49-F238E27FC236}">
                <a16:creationId xmlns:a16="http://schemas.microsoft.com/office/drawing/2014/main" id="{B229A0E7-0FD5-4363-55DB-48C6A6D06758}"/>
              </a:ext>
            </a:extLst>
          </p:cNvPr>
          <p:cNvPicPr>
            <a:picLocks noChangeAspect="1"/>
          </p:cNvPicPr>
          <p:nvPr/>
        </p:nvPicPr>
        <p:blipFill>
          <a:blip r:embed="rId3"/>
          <a:stretch>
            <a:fillRect/>
          </a:stretch>
        </p:blipFill>
        <p:spPr>
          <a:xfrm>
            <a:off x="8285982" y="-44174"/>
            <a:ext cx="3906018" cy="6858000"/>
          </a:xfrm>
          <a:prstGeom prst="rect">
            <a:avLst/>
          </a:prstGeom>
        </p:spPr>
      </p:pic>
      <p:pic>
        <p:nvPicPr>
          <p:cNvPr id="7" name="Picture 6">
            <a:extLst>
              <a:ext uri="{FF2B5EF4-FFF2-40B4-BE49-F238E27FC236}">
                <a16:creationId xmlns:a16="http://schemas.microsoft.com/office/drawing/2014/main" id="{AD4EC1BF-2C0D-D165-8A03-CC3512E541F7}"/>
              </a:ext>
            </a:extLst>
          </p:cNvPr>
          <p:cNvPicPr>
            <a:picLocks noChangeAspect="1"/>
          </p:cNvPicPr>
          <p:nvPr/>
        </p:nvPicPr>
        <p:blipFill>
          <a:blip r:embed="rId4"/>
          <a:stretch>
            <a:fillRect/>
          </a:stretch>
        </p:blipFill>
        <p:spPr>
          <a:xfrm>
            <a:off x="8335365" y="-44174"/>
            <a:ext cx="3717294" cy="6858000"/>
          </a:xfrm>
          <a:prstGeom prst="rect">
            <a:avLst/>
          </a:prstGeom>
        </p:spPr>
      </p:pic>
    </p:spTree>
    <p:extLst>
      <p:ext uri="{BB962C8B-B14F-4D97-AF65-F5344CB8AC3E}">
        <p14:creationId xmlns:p14="http://schemas.microsoft.com/office/powerpoint/2010/main" val="4170497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40B40-E01F-5DF9-43E8-7FF5BBEBFF02}"/>
              </a:ext>
            </a:extLst>
          </p:cNvPr>
          <p:cNvSpPr>
            <a:spLocks noGrp="1"/>
          </p:cNvSpPr>
          <p:nvPr>
            <p:ph type="title"/>
          </p:nvPr>
        </p:nvSpPr>
        <p:spPr/>
        <p:txBody>
          <a:bodyPr anchor="t">
            <a:normAutofit/>
          </a:bodyPr>
          <a:lstStyle/>
          <a:p>
            <a:pPr algn="ctr"/>
            <a:r>
              <a:rPr lang="et-EE" sz="3600" dirty="0"/>
              <a:t>Ajakava</a:t>
            </a:r>
          </a:p>
        </p:txBody>
      </p:sp>
      <p:pic>
        <p:nvPicPr>
          <p:cNvPr id="4" name="Picture 3">
            <a:extLst>
              <a:ext uri="{FF2B5EF4-FFF2-40B4-BE49-F238E27FC236}">
                <a16:creationId xmlns:a16="http://schemas.microsoft.com/office/drawing/2014/main" id="{C3E1166A-E073-FB19-70C1-7C0AF68107A6}"/>
              </a:ext>
            </a:extLst>
          </p:cNvPr>
          <p:cNvPicPr>
            <a:picLocks noChangeAspect="1"/>
          </p:cNvPicPr>
          <p:nvPr/>
        </p:nvPicPr>
        <p:blipFill>
          <a:blip r:embed="rId3"/>
          <a:stretch>
            <a:fillRect/>
          </a:stretch>
        </p:blipFill>
        <p:spPr>
          <a:xfrm>
            <a:off x="0" y="1577006"/>
            <a:ext cx="17489744" cy="5280994"/>
          </a:xfrm>
          <a:prstGeom prst="rect">
            <a:avLst/>
          </a:prstGeom>
        </p:spPr>
      </p:pic>
      <p:pic>
        <p:nvPicPr>
          <p:cNvPr id="9" name="Picture 8">
            <a:extLst>
              <a:ext uri="{FF2B5EF4-FFF2-40B4-BE49-F238E27FC236}">
                <a16:creationId xmlns:a16="http://schemas.microsoft.com/office/drawing/2014/main" id="{090642F8-1355-AF9A-5086-E47F199789FC}"/>
              </a:ext>
            </a:extLst>
          </p:cNvPr>
          <p:cNvPicPr>
            <a:picLocks noChangeAspect="1"/>
          </p:cNvPicPr>
          <p:nvPr/>
        </p:nvPicPr>
        <p:blipFill>
          <a:blip r:embed="rId3"/>
          <a:srcRect l="53237"/>
          <a:stretch>
            <a:fillRect/>
          </a:stretch>
        </p:blipFill>
        <p:spPr>
          <a:xfrm>
            <a:off x="9310944" y="1577006"/>
            <a:ext cx="8178800" cy="5280994"/>
          </a:xfrm>
          <a:prstGeom prst="rect">
            <a:avLst/>
          </a:prstGeom>
        </p:spPr>
      </p:pic>
    </p:spTree>
    <p:extLst>
      <p:ext uri="{BB962C8B-B14F-4D97-AF65-F5344CB8AC3E}">
        <p14:creationId xmlns:p14="http://schemas.microsoft.com/office/powerpoint/2010/main" val="361412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8A47-9487-0FCE-23C0-4EC11E37D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3FF6C-E9EF-2E60-66A6-701FCC850C4A}"/>
              </a:ext>
            </a:extLst>
          </p:cNvPr>
          <p:cNvSpPr>
            <a:spLocks noGrp="1"/>
          </p:cNvSpPr>
          <p:nvPr>
            <p:ph type="title"/>
          </p:nvPr>
        </p:nvSpPr>
        <p:spPr/>
        <p:txBody>
          <a:bodyPr anchor="t">
            <a:normAutofit/>
          </a:bodyPr>
          <a:lstStyle/>
          <a:p>
            <a:pPr algn="ctr"/>
            <a:r>
              <a:rPr lang="et-EE" sz="3600" dirty="0"/>
              <a:t>Ajakava</a:t>
            </a:r>
          </a:p>
        </p:txBody>
      </p:sp>
      <p:pic>
        <p:nvPicPr>
          <p:cNvPr id="4" name="Picture 3">
            <a:extLst>
              <a:ext uri="{FF2B5EF4-FFF2-40B4-BE49-F238E27FC236}">
                <a16:creationId xmlns:a16="http://schemas.microsoft.com/office/drawing/2014/main" id="{60122405-4ABE-F6CC-2FBE-D59D6A3167DB}"/>
              </a:ext>
            </a:extLst>
          </p:cNvPr>
          <p:cNvPicPr>
            <a:picLocks noChangeAspect="1"/>
          </p:cNvPicPr>
          <p:nvPr/>
        </p:nvPicPr>
        <p:blipFill>
          <a:blip r:embed="rId3"/>
          <a:srcRect l="2" r="47892"/>
          <a:stretch>
            <a:fillRect/>
          </a:stretch>
        </p:blipFill>
        <p:spPr>
          <a:xfrm>
            <a:off x="0" y="1577006"/>
            <a:ext cx="9113520" cy="5280994"/>
          </a:xfrm>
          <a:prstGeom prst="rect">
            <a:avLst/>
          </a:prstGeom>
        </p:spPr>
      </p:pic>
      <p:pic>
        <p:nvPicPr>
          <p:cNvPr id="7" name="Picture 6">
            <a:extLst>
              <a:ext uri="{FF2B5EF4-FFF2-40B4-BE49-F238E27FC236}">
                <a16:creationId xmlns:a16="http://schemas.microsoft.com/office/drawing/2014/main" id="{2E61588A-2585-2CCE-853B-70C3B1EB21ED}"/>
              </a:ext>
            </a:extLst>
          </p:cNvPr>
          <p:cNvPicPr>
            <a:picLocks noChangeAspect="1"/>
          </p:cNvPicPr>
          <p:nvPr/>
        </p:nvPicPr>
        <p:blipFill>
          <a:blip r:embed="rId3"/>
          <a:srcRect l="53237"/>
          <a:stretch>
            <a:fillRect/>
          </a:stretch>
        </p:blipFill>
        <p:spPr>
          <a:xfrm>
            <a:off x="3848100" y="1577006"/>
            <a:ext cx="8178800" cy="5280994"/>
          </a:xfrm>
          <a:prstGeom prst="rect">
            <a:avLst/>
          </a:prstGeom>
        </p:spPr>
      </p:pic>
    </p:spTree>
    <p:extLst>
      <p:ext uri="{BB962C8B-B14F-4D97-AF65-F5344CB8AC3E}">
        <p14:creationId xmlns:p14="http://schemas.microsoft.com/office/powerpoint/2010/main" val="1430619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2714-CA22-2F6C-6A0E-C690EC3CF2C1}"/>
              </a:ext>
            </a:extLst>
          </p:cNvPr>
          <p:cNvSpPr>
            <a:spLocks noGrp="1"/>
          </p:cNvSpPr>
          <p:nvPr>
            <p:ph type="title"/>
          </p:nvPr>
        </p:nvSpPr>
        <p:spPr/>
        <p:txBody>
          <a:bodyPr anchor="t"/>
          <a:lstStyle/>
          <a:p>
            <a:pPr algn="ctr"/>
            <a:r>
              <a:rPr lang="et-EE" dirty="0" err="1"/>
              <a:t>Mattermost</a:t>
            </a:r>
            <a:endParaRPr lang="en-US" dirty="0"/>
          </a:p>
        </p:txBody>
      </p:sp>
      <p:sp>
        <p:nvSpPr>
          <p:cNvPr id="3" name="Content Placeholder 2">
            <a:extLst>
              <a:ext uri="{FF2B5EF4-FFF2-40B4-BE49-F238E27FC236}">
                <a16:creationId xmlns:a16="http://schemas.microsoft.com/office/drawing/2014/main" id="{719227D3-EFE3-98ED-0617-57346805FBBE}"/>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2AECDA6A-4AA0-193A-ABCB-AF82F65D0A8A}"/>
              </a:ext>
            </a:extLst>
          </p:cNvPr>
          <p:cNvPicPr>
            <a:picLocks noChangeAspect="1"/>
          </p:cNvPicPr>
          <p:nvPr/>
        </p:nvPicPr>
        <p:blipFill>
          <a:blip r:embed="rId2"/>
          <a:stretch>
            <a:fillRect/>
          </a:stretch>
        </p:blipFill>
        <p:spPr>
          <a:xfrm>
            <a:off x="0" y="1865197"/>
            <a:ext cx="12192000" cy="4308899"/>
          </a:xfrm>
          <a:prstGeom prst="rect">
            <a:avLst/>
          </a:prstGeom>
        </p:spPr>
      </p:pic>
    </p:spTree>
    <p:extLst>
      <p:ext uri="{BB962C8B-B14F-4D97-AF65-F5344CB8AC3E}">
        <p14:creationId xmlns:p14="http://schemas.microsoft.com/office/powerpoint/2010/main" val="328499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296275" y="1419226"/>
            <a:ext cx="3081576" cy="1746762"/>
          </a:xfrm>
        </p:spPr>
        <p:txBody>
          <a:bodyPr>
            <a:normAutofit/>
          </a:bodyPr>
          <a:lstStyle/>
          <a:p>
            <a:r>
              <a:rPr lang="en-US" dirty="0">
                <a:solidFill>
                  <a:srgbClr val="FFFFFF"/>
                </a:solidFill>
              </a:rPr>
              <a:t>Thank You</a:t>
            </a: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505095"/>
            <a:ext cx="3081576" cy="2629006"/>
          </a:xfrm>
        </p:spPr>
        <p:txBody>
          <a:bodyPr>
            <a:normAutofit/>
          </a:bodyPr>
          <a:lstStyle/>
          <a:p>
            <a:r>
              <a:rPr lang="en-US" dirty="0">
                <a:solidFill>
                  <a:schemeClr val="bg2"/>
                </a:solidFill>
              </a:rPr>
              <a:t>someone@example.com</a:t>
            </a:r>
          </a:p>
          <a:p>
            <a:endParaRPr lang="en-US" dirty="0">
              <a:solidFill>
                <a:schemeClr val="bg2"/>
              </a:solidFill>
            </a:endParaRPr>
          </a:p>
          <a:p>
            <a:endParaRPr lang="en-US" dirty="0">
              <a:solidFill>
                <a:schemeClr val="bg2"/>
              </a:solidFill>
            </a:endParaRPr>
          </a:p>
        </p:txBody>
      </p:sp>
      <p:pic>
        <p:nvPicPr>
          <p:cNvPr id="5" name="Picture 4" descr="Digital Number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Custom">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f56390039_win32_fixed.potx" id="{08D75CB0-AD9B-4834-8559-901094BB0ABE}" vid="{3B3EDB20-B381-4B6C-99AC-7C5CDA2B40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b727bfd-8e72-44eb-9a23-d8c7f51e82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F29842C562454CA347021BDA81C85C" ma:contentTypeVersion="11" ma:contentTypeDescription="Create a new document." ma:contentTypeScope="" ma:versionID="0f8354f72d4bbf2086e0144be61c491e">
  <xsd:schema xmlns:xsd="http://www.w3.org/2001/XMLSchema" xmlns:xs="http://www.w3.org/2001/XMLSchema" xmlns:p="http://schemas.microsoft.com/office/2006/metadata/properties" xmlns:ns3="db727bfd-8e72-44eb-9a23-d8c7f51e82a9" targetNamespace="http://schemas.microsoft.com/office/2006/metadata/properties" ma:root="true" ma:fieldsID="1e4053ccc3653215c50e55034462b03a" ns3:_="">
    <xsd:import namespace="db727bfd-8e72-44eb-9a23-d8c7f51e82a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727bfd-8e72-44eb-9a23-d8c7f51e82a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91575F-4C21-47C4-8D13-EB9BE66B536F}">
  <ds:schemaRefs>
    <ds:schemaRef ds:uri="http://purl.org/dc/elements/1.1/"/>
    <ds:schemaRef ds:uri="http://schemas.openxmlformats.org/package/2006/metadata/core-properties"/>
    <ds:schemaRef ds:uri="http://schemas.microsoft.com/office/2006/metadata/properties"/>
    <ds:schemaRef ds:uri="http://purl.org/dc/dcmitype/"/>
    <ds:schemaRef ds:uri="db727bfd-8e72-44eb-9a23-d8c7f51e82a9"/>
    <ds:schemaRef ds:uri="http://schemas.microsoft.com/office/2006/documentManagement/typ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342D3C2F-55A5-48C0-9D5A-95C7FF0389D0}">
  <ds:schemaRefs>
    <ds:schemaRef ds:uri="http://schemas.microsoft.com/sharepoint/v3/contenttype/forms"/>
  </ds:schemaRefs>
</ds:datastoreItem>
</file>

<file path=customXml/itemProps3.xml><?xml version="1.0" encoding="utf-8"?>
<ds:datastoreItem xmlns:ds="http://schemas.openxmlformats.org/officeDocument/2006/customXml" ds:itemID="{D7B264ED-FD21-4591-9E3A-5B5350294B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727bfd-8e72-44eb-9a23-d8c7f51e82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Tech design</Template>
  <TotalTime>1059</TotalTime>
  <Words>467</Words>
  <Application>Microsoft Office PowerPoint</Application>
  <PresentationFormat>Widescreen</PresentationFormat>
  <Paragraphs>40</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Gill Sans MT</vt:lpstr>
      <vt:lpstr>Wingdings 2</vt:lpstr>
      <vt:lpstr>Custom</vt:lpstr>
      <vt:lpstr>Automaatne kasvuhoone kontrolli süsteem</vt:lpstr>
      <vt:lpstr>projekti mõte</vt:lpstr>
      <vt:lpstr>Open-valve</vt:lpstr>
      <vt:lpstr>Open-valve</vt:lpstr>
      <vt:lpstr>Ajakava</vt:lpstr>
      <vt:lpstr>Ajakava</vt:lpstr>
      <vt:lpstr>Mattermost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Vladislav Mulgatšov</dc:creator>
  <cp:lastModifiedBy>Vladislav Mulgatšov</cp:lastModifiedBy>
  <cp:revision>2</cp:revision>
  <dcterms:created xsi:type="dcterms:W3CDTF">2026-08-05T12:35:53Z</dcterms:created>
  <dcterms:modified xsi:type="dcterms:W3CDTF">2026-09-22T03:48:17Z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0x010100D0F29842C562454CA347021BDA81C85C</vt:lpwstr>
  </property>
</Properties>
</file>