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</p:sldMasterIdLst>
  <p:notesMasterIdLst>
    <p:notesMasterId r:id="rId18"/>
  </p:notesMasterIdLst>
  <p:handoutMasterIdLst>
    <p:handoutMasterId r:id="rId19"/>
  </p:handoutMasterIdLst>
  <p:sldIdLst>
    <p:sldId id="318" r:id="rId5"/>
    <p:sldId id="316" r:id="rId6"/>
    <p:sldId id="355" r:id="rId7"/>
    <p:sldId id="351" r:id="rId8"/>
    <p:sldId id="361" r:id="rId9"/>
    <p:sldId id="362" r:id="rId10"/>
    <p:sldId id="360" r:id="rId11"/>
    <p:sldId id="352" r:id="rId12"/>
    <p:sldId id="358" r:id="rId13"/>
    <p:sldId id="359" r:id="rId14"/>
    <p:sldId id="353" r:id="rId15"/>
    <p:sldId id="363" r:id="rId16"/>
    <p:sldId id="276" r:id="rId1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16"/>
            <p14:sldId id="355"/>
            <p14:sldId id="351"/>
            <p14:sldId id="361"/>
            <p14:sldId id="362"/>
            <p14:sldId id="360"/>
            <p14:sldId id="352"/>
            <p14:sldId id="358"/>
            <p14:sldId id="359"/>
            <p14:sldId id="353"/>
            <p14:sldId id="363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0EDA41-1786-4599-ACCB-1506293E28E1}" v="839" dt="2026-10-04T12:50:59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o Kalda" userId="4dbe5150-0523-4716-b139-69d161e02059" providerId="ADAL" clId="{AC905C88-42CE-4CB1-AAA0-A1058EA67F7A}"/>
    <pc:docChg chg="modSld">
      <pc:chgData name="Rico Kalda" userId="4dbe5150-0523-4716-b139-69d161e02059" providerId="ADAL" clId="{AC905C88-42CE-4CB1-AAA0-A1058EA67F7A}" dt="2026-10-04T12:47:26.837" v="29"/>
      <pc:docMkLst>
        <pc:docMk/>
      </pc:docMkLst>
      <pc:sldChg chg="addSp modSp">
        <pc:chgData name="Rico Kalda" userId="4dbe5150-0523-4716-b139-69d161e02059" providerId="ADAL" clId="{AC905C88-42CE-4CB1-AAA0-A1058EA67F7A}" dt="2026-10-04T12:02:16.911" v="6"/>
        <pc:sldMkLst>
          <pc:docMk/>
          <pc:sldMk cId="990406893" sldId="361"/>
        </pc:sldMkLst>
        <pc:spChg chg="mod">
          <ac:chgData name="Rico Kalda" userId="4dbe5150-0523-4716-b139-69d161e02059" providerId="ADAL" clId="{AC905C88-42CE-4CB1-AAA0-A1058EA67F7A}" dt="2026-10-04T12:02:16.911" v="6"/>
          <ac:spMkLst>
            <pc:docMk/>
            <pc:sldMk cId="990406893" sldId="361"/>
            <ac:spMk id="2" creationId="{20F1E275-82A9-37EB-4329-7E20964BD85B}"/>
          </ac:spMkLst>
        </pc:spChg>
        <pc:spChg chg="add mod">
          <ac:chgData name="Rico Kalda" userId="4dbe5150-0523-4716-b139-69d161e02059" providerId="ADAL" clId="{AC905C88-42CE-4CB1-AAA0-A1058EA67F7A}" dt="2026-10-04T11:57:01.280" v="1"/>
          <ac:spMkLst>
            <pc:docMk/>
            <pc:sldMk cId="990406893" sldId="361"/>
            <ac:spMk id="18" creationId="{F357429D-08DD-27B6-DE0C-1226649EA6A0}"/>
          </ac:spMkLst>
        </pc:spChg>
        <pc:spChg chg="add mod">
          <ac:chgData name="Rico Kalda" userId="4dbe5150-0523-4716-b139-69d161e02059" providerId="ADAL" clId="{AC905C88-42CE-4CB1-AAA0-A1058EA67F7A}" dt="2026-10-04T11:59:36.181" v="2" actId="767"/>
          <ac:spMkLst>
            <pc:docMk/>
            <pc:sldMk cId="990406893" sldId="361"/>
            <ac:spMk id="27" creationId="{9D31CBDC-6288-DC81-4F99-928199734CFC}"/>
          </ac:spMkLst>
        </pc:spChg>
        <pc:spChg chg="add mod">
          <ac:chgData name="Rico Kalda" userId="4dbe5150-0523-4716-b139-69d161e02059" providerId="ADAL" clId="{AC905C88-42CE-4CB1-AAA0-A1058EA67F7A}" dt="2026-10-04T12:01:02.216" v="4"/>
          <ac:spMkLst>
            <pc:docMk/>
            <pc:sldMk cId="990406893" sldId="361"/>
            <ac:spMk id="28" creationId="{272BABEC-0224-DCDB-8923-34FAF8E2C707}"/>
          </ac:spMkLst>
        </pc:spChg>
        <pc:spChg chg="mod">
          <ac:chgData name="Rico Kalda" userId="4dbe5150-0523-4716-b139-69d161e02059" providerId="ADAL" clId="{AC905C88-42CE-4CB1-AAA0-A1058EA67F7A}" dt="2026-10-04T12:01:20.487" v="5"/>
          <ac:spMkLst>
            <pc:docMk/>
            <pc:sldMk cId="990406893" sldId="361"/>
            <ac:spMk id="30" creationId="{E536A366-FD44-AC20-59A8-4B0FF2D17446}"/>
          </ac:spMkLst>
        </pc:spChg>
      </pc:sldChg>
      <pc:sldChg chg="addSp modSp">
        <pc:chgData name="Rico Kalda" userId="4dbe5150-0523-4716-b139-69d161e02059" providerId="ADAL" clId="{AC905C88-42CE-4CB1-AAA0-A1058EA67F7A}" dt="2026-10-04T12:33:07.615" v="21" actId="767"/>
        <pc:sldMkLst>
          <pc:docMk/>
          <pc:sldMk cId="1304368081" sldId="362"/>
        </pc:sldMkLst>
        <pc:spChg chg="add mod">
          <ac:chgData name="Rico Kalda" userId="4dbe5150-0523-4716-b139-69d161e02059" providerId="ADAL" clId="{AC905C88-42CE-4CB1-AAA0-A1058EA67F7A}" dt="2026-10-04T12:06:34.573" v="7" actId="767"/>
          <ac:spMkLst>
            <pc:docMk/>
            <pc:sldMk cId="1304368081" sldId="362"/>
            <ac:spMk id="5" creationId="{84A5D3AC-CF10-72B1-EAE2-2012A02D1763}"/>
          </ac:spMkLst>
        </pc:spChg>
        <pc:spChg chg="add mod">
          <ac:chgData name="Rico Kalda" userId="4dbe5150-0523-4716-b139-69d161e02059" providerId="ADAL" clId="{AC905C88-42CE-4CB1-AAA0-A1058EA67F7A}" dt="2026-10-04T12:09:30.183" v="14"/>
          <ac:spMkLst>
            <pc:docMk/>
            <pc:sldMk cId="1304368081" sldId="362"/>
            <ac:spMk id="15" creationId="{DD2F6921-7B0E-1557-DB53-38BE9CE386D4}"/>
          </ac:spMkLst>
        </pc:spChg>
        <pc:spChg chg="mod">
          <ac:chgData name="Rico Kalda" userId="4dbe5150-0523-4716-b139-69d161e02059" providerId="ADAL" clId="{AC905C88-42CE-4CB1-AAA0-A1058EA67F7A}" dt="2026-10-04T12:11:14.104" v="16"/>
          <ac:spMkLst>
            <pc:docMk/>
            <pc:sldMk cId="1304368081" sldId="362"/>
            <ac:spMk id="17" creationId="{ADEA1C87-0B1C-DB64-3EAC-01DD44222E7A}"/>
          </ac:spMkLst>
        </pc:spChg>
        <pc:spChg chg="mod">
          <ac:chgData name="Rico Kalda" userId="4dbe5150-0523-4716-b139-69d161e02059" providerId="ADAL" clId="{AC905C88-42CE-4CB1-AAA0-A1058EA67F7A}" dt="2026-10-04T12:12:16.393" v="19"/>
          <ac:spMkLst>
            <pc:docMk/>
            <pc:sldMk cId="1304368081" sldId="362"/>
            <ac:spMk id="19" creationId="{9BD699FB-EA5E-EBC4-8A32-57424BDF796A}"/>
          </ac:spMkLst>
        </pc:spChg>
        <pc:spChg chg="mod">
          <ac:chgData name="Rico Kalda" userId="4dbe5150-0523-4716-b139-69d161e02059" providerId="ADAL" clId="{AC905C88-42CE-4CB1-AAA0-A1058EA67F7A}" dt="2026-10-04T12:12:54.553" v="20"/>
          <ac:spMkLst>
            <pc:docMk/>
            <pc:sldMk cId="1304368081" sldId="362"/>
            <ac:spMk id="21" creationId="{35304B1A-C14D-9AB8-BFFB-59B3A3A7FD6B}"/>
          </ac:spMkLst>
        </pc:spChg>
        <pc:spChg chg="mod">
          <ac:chgData name="Rico Kalda" userId="4dbe5150-0523-4716-b139-69d161e02059" providerId="ADAL" clId="{AC905C88-42CE-4CB1-AAA0-A1058EA67F7A}" dt="2026-10-04T12:11:29.264" v="17"/>
          <ac:spMkLst>
            <pc:docMk/>
            <pc:sldMk cId="1304368081" sldId="362"/>
            <ac:spMk id="23" creationId="{8650B00C-7271-A629-CB03-F1457DA8A409}"/>
          </ac:spMkLst>
        </pc:spChg>
        <pc:spChg chg="mod">
          <ac:chgData name="Rico Kalda" userId="4dbe5150-0523-4716-b139-69d161e02059" providerId="ADAL" clId="{AC905C88-42CE-4CB1-AAA0-A1058EA67F7A}" dt="2026-10-04T12:11:55.608" v="18"/>
          <ac:spMkLst>
            <pc:docMk/>
            <pc:sldMk cId="1304368081" sldId="362"/>
            <ac:spMk id="25" creationId="{23A291F6-7A2C-C67B-D916-9D07006CCC1B}"/>
          </ac:spMkLst>
        </pc:spChg>
        <pc:spChg chg="add mod">
          <ac:chgData name="Rico Kalda" userId="4dbe5150-0523-4716-b139-69d161e02059" providerId="ADAL" clId="{AC905C88-42CE-4CB1-AAA0-A1058EA67F7A}" dt="2026-10-04T12:33:07.615" v="21" actId="767"/>
          <ac:spMkLst>
            <pc:docMk/>
            <pc:sldMk cId="1304368081" sldId="362"/>
            <ac:spMk id="28" creationId="{1D433054-35D3-0BED-DD8F-E3E9EA802B73}"/>
          </ac:spMkLst>
        </pc:spChg>
        <pc:cxnChg chg="add mod">
          <ac:chgData name="Rico Kalda" userId="4dbe5150-0523-4716-b139-69d161e02059" providerId="ADAL" clId="{AC905C88-42CE-4CB1-AAA0-A1058EA67F7A}" dt="2026-10-04T12:07:17.421" v="8"/>
          <ac:cxnSpMkLst>
            <pc:docMk/>
            <pc:sldMk cId="1304368081" sldId="362"/>
            <ac:cxnSpMk id="10" creationId="{D7EA4FE0-CC11-D85C-C421-61F94D2E156A}"/>
          </ac:cxnSpMkLst>
        </pc:cxnChg>
        <pc:cxnChg chg="add mod">
          <ac:chgData name="Rico Kalda" userId="4dbe5150-0523-4716-b139-69d161e02059" providerId="ADAL" clId="{AC905C88-42CE-4CB1-AAA0-A1058EA67F7A}" dt="2026-10-04T12:07:30.560" v="9"/>
          <ac:cxnSpMkLst>
            <pc:docMk/>
            <pc:sldMk cId="1304368081" sldId="362"/>
            <ac:cxnSpMk id="11" creationId="{3CE54102-25D3-7C91-E587-93E99A0D2096}"/>
          </ac:cxnSpMkLst>
        </pc:cxnChg>
        <pc:cxnChg chg="add mod">
          <ac:chgData name="Rico Kalda" userId="4dbe5150-0523-4716-b139-69d161e02059" providerId="ADAL" clId="{AC905C88-42CE-4CB1-AAA0-A1058EA67F7A}" dt="2026-10-04T12:08:04.247" v="10"/>
          <ac:cxnSpMkLst>
            <pc:docMk/>
            <pc:sldMk cId="1304368081" sldId="362"/>
            <ac:cxnSpMk id="12" creationId="{843E6A7C-5419-D9B3-0BB7-A0FD84D6BDB4}"/>
          </ac:cxnSpMkLst>
        </pc:cxnChg>
        <pc:cxnChg chg="add mod">
          <ac:chgData name="Rico Kalda" userId="4dbe5150-0523-4716-b139-69d161e02059" providerId="ADAL" clId="{AC905C88-42CE-4CB1-AAA0-A1058EA67F7A}" dt="2026-10-04T12:08:18.375" v="11"/>
          <ac:cxnSpMkLst>
            <pc:docMk/>
            <pc:sldMk cId="1304368081" sldId="362"/>
            <ac:cxnSpMk id="13" creationId="{126084D8-CB2F-0AA9-52FE-36FEF382A2D3}"/>
          </ac:cxnSpMkLst>
        </pc:cxnChg>
        <pc:cxnChg chg="add mod">
          <ac:chgData name="Rico Kalda" userId="4dbe5150-0523-4716-b139-69d161e02059" providerId="ADAL" clId="{AC905C88-42CE-4CB1-AAA0-A1058EA67F7A}" dt="2026-10-04T12:08:23.359" v="12"/>
          <ac:cxnSpMkLst>
            <pc:docMk/>
            <pc:sldMk cId="1304368081" sldId="362"/>
            <ac:cxnSpMk id="14" creationId="{3708E49F-17E8-8AE3-FFBF-5726F5E6C5AA}"/>
          </ac:cxnSpMkLst>
        </pc:cxnChg>
      </pc:sldChg>
      <pc:sldChg chg="addSp modSp">
        <pc:chgData name="Rico Kalda" userId="4dbe5150-0523-4716-b139-69d161e02059" providerId="ADAL" clId="{AC905C88-42CE-4CB1-AAA0-A1058EA67F7A}" dt="2026-10-04T12:47:26.837" v="29"/>
        <pc:sldMkLst>
          <pc:docMk/>
          <pc:sldMk cId="2581809789" sldId="363"/>
        </pc:sldMkLst>
        <pc:spChg chg="add mod">
          <ac:chgData name="Rico Kalda" userId="4dbe5150-0523-4716-b139-69d161e02059" providerId="ADAL" clId="{AC905C88-42CE-4CB1-AAA0-A1058EA67F7A}" dt="2026-10-04T12:40:05.686" v="22" actId="767"/>
          <ac:spMkLst>
            <pc:docMk/>
            <pc:sldMk cId="2581809789" sldId="363"/>
            <ac:spMk id="13" creationId="{CB696248-DDBB-37BF-8CC4-49DE2AEFCBDA}"/>
          </ac:spMkLst>
        </pc:spChg>
        <pc:picChg chg="add">
          <ac:chgData name="Rico Kalda" userId="4dbe5150-0523-4716-b139-69d161e02059" providerId="ADAL" clId="{AC905C88-42CE-4CB1-AAA0-A1058EA67F7A}" dt="2026-10-04T12:46:16.939" v="26"/>
          <ac:picMkLst>
            <pc:docMk/>
            <pc:sldMk cId="2581809789" sldId="363"/>
            <ac:picMk id="26" creationId="{B307CA88-2740-95DD-B1BC-7046B0ED615E}"/>
          </ac:picMkLst>
        </pc:picChg>
        <pc:picChg chg="add">
          <ac:chgData name="Rico Kalda" userId="4dbe5150-0523-4716-b139-69d161e02059" providerId="ADAL" clId="{AC905C88-42CE-4CB1-AAA0-A1058EA67F7A}" dt="2026-10-04T12:46:26.012" v="27"/>
          <ac:picMkLst>
            <pc:docMk/>
            <pc:sldMk cId="2581809789" sldId="363"/>
            <ac:picMk id="27" creationId="{38C82418-53AB-29B6-0FA7-E6ACDB16E4DE}"/>
          </ac:picMkLst>
        </pc:picChg>
        <pc:picChg chg="add">
          <ac:chgData name="Rico Kalda" userId="4dbe5150-0523-4716-b139-69d161e02059" providerId="ADAL" clId="{AC905C88-42CE-4CB1-AAA0-A1058EA67F7A}" dt="2026-10-04T12:47:20.009" v="28"/>
          <ac:picMkLst>
            <pc:docMk/>
            <pc:sldMk cId="2581809789" sldId="363"/>
            <ac:picMk id="28" creationId="{CDDF14CC-E006-3750-22DC-90566CD53F6C}"/>
          </ac:picMkLst>
        </pc:picChg>
        <pc:picChg chg="add">
          <ac:chgData name="Rico Kalda" userId="4dbe5150-0523-4716-b139-69d161e02059" providerId="ADAL" clId="{AC905C88-42CE-4CB1-AAA0-A1058EA67F7A}" dt="2026-10-04T12:47:26.837" v="29"/>
          <ac:picMkLst>
            <pc:docMk/>
            <pc:sldMk cId="2581809789" sldId="363"/>
            <ac:picMk id="29" creationId="{E0830D44-AE16-9B90-5B73-9FFCC7C17DD3}"/>
          </ac:picMkLst>
        </pc:picChg>
        <pc:cxnChg chg="add mod">
          <ac:chgData name="Rico Kalda" userId="4dbe5150-0523-4716-b139-69d161e02059" providerId="ADAL" clId="{AC905C88-42CE-4CB1-AAA0-A1058EA67F7A}" dt="2026-10-04T12:40:49.648" v="23"/>
          <ac:cxnSpMkLst>
            <pc:docMk/>
            <pc:sldMk cId="2581809789" sldId="363"/>
            <ac:cxnSpMk id="14" creationId="{7814AB39-09DD-E953-EB45-55EBEEB3CD45}"/>
          </ac:cxnSpMkLst>
        </pc:cxnChg>
        <pc:cxnChg chg="add mod">
          <ac:chgData name="Rico Kalda" userId="4dbe5150-0523-4716-b139-69d161e02059" providerId="ADAL" clId="{AC905C88-42CE-4CB1-AAA0-A1058EA67F7A}" dt="2026-10-04T12:44:45.263" v="24"/>
          <ac:cxnSpMkLst>
            <pc:docMk/>
            <pc:sldMk cId="2581809789" sldId="363"/>
            <ac:cxnSpMk id="21" creationId="{25E4439B-37FF-C8AB-93B3-2293047760B4}"/>
          </ac:cxnSpMkLst>
        </pc:cxnChg>
        <pc:cxnChg chg="add mod">
          <ac:chgData name="Rico Kalda" userId="4dbe5150-0523-4716-b139-69d161e02059" providerId="ADAL" clId="{AC905C88-42CE-4CB1-AAA0-A1058EA67F7A}" dt="2026-10-04T12:44:54.736" v="25"/>
          <ac:cxnSpMkLst>
            <pc:docMk/>
            <pc:sldMk cId="2581809789" sldId="363"/>
            <ac:cxnSpMk id="23" creationId="{69AE5A98-E131-19F2-4FE4-D587D1A41104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Bitikiirus</a:t>
            </a:r>
            <a:r>
              <a:rPr lang="en-US"/>
              <a:t> on BMW </a:t>
            </a:r>
            <a:r>
              <a:rPr lang="en-US" err="1"/>
              <a:t>poolt</a:t>
            </a:r>
            <a:r>
              <a:rPr lang="en-US"/>
              <a:t> </a:t>
            </a:r>
            <a:r>
              <a:rPr lang="en-US" err="1"/>
              <a:t>määratud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4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0323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/>
              <a:t>Presentatsiooni Pealkiri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/>
              <a:t>Nimi </a:t>
            </a:r>
            <a:r>
              <a:rPr lang="et-EE" sz="1800" err="1"/>
              <a:t>Nimeste</a:t>
            </a:r>
            <a:br>
              <a:rPr lang="et-EE" sz="1800"/>
            </a:br>
            <a:r>
              <a:rPr lang="et-EE" sz="180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Sed</a:t>
            </a:r>
            <a:r>
              <a:rPr lang="en-US" altLang="en-US" sz="1800">
                <a:solidFill>
                  <a:srgbClr val="332B60"/>
                </a:solidFill>
              </a:rPr>
              <a:t> semper </a:t>
            </a:r>
            <a:r>
              <a:rPr lang="en-US" altLang="en-US" sz="1800" err="1">
                <a:solidFill>
                  <a:srgbClr val="332B60"/>
                </a:solidFill>
              </a:rPr>
              <a:t>augue</a:t>
            </a:r>
            <a:r>
              <a:rPr lang="en-US" altLang="en-US" sz="180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  <a:p>
            <a:pPr lvl="2"/>
            <a:endParaRPr lang="et-EE"/>
          </a:p>
          <a:p>
            <a:pPr lvl="0"/>
            <a:endParaRPr lang="et-EE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lvl="2"/>
            <a:endParaRPr lang="et-EE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juhtslaidi tekstilaade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/>
              <a:t>Redigeeri teksti</a:t>
            </a:r>
          </a:p>
          <a:p>
            <a:pPr lvl="1"/>
            <a:r>
              <a:rPr lang="et-EE"/>
              <a:t>Redigeeri teksti</a:t>
            </a:r>
          </a:p>
          <a:p>
            <a:pPr lvl="2"/>
            <a:r>
              <a:rPr lang="et-EE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/>
              <a:t>Diagrammi lisamiseks klõpsake ikooni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</a:t>
            </a:r>
          </a:p>
          <a:p>
            <a:pPr lvl="0"/>
            <a:r>
              <a:rPr lang="et-EE"/>
              <a:t>Vajadusel kahel real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err="1">
                <a:solidFill>
                  <a:schemeClr val="tx2"/>
                </a:solidFill>
              </a:rPr>
              <a:t>VaheSLAIDI</a:t>
            </a:r>
            <a:r>
              <a:rPr lang="et-EE" altLang="en-US" sz="290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>
                <a:solidFill>
                  <a:schemeClr val="accent1"/>
                </a:solidFill>
              </a:rPr>
              <a:t>Vajadusel ka KAHEL või kolmel REAL</a:t>
            </a:r>
            <a:endParaRPr lang="en-US" altLang="en-US" sz="29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/>
              <a:t>Vaheslaidi pealkiri</a:t>
            </a:r>
          </a:p>
          <a:p>
            <a:pPr lvl="0"/>
            <a:r>
              <a:rPr lang="et-EE"/>
              <a:t>Vajadusel ka kahel või kolmel real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/>
              <a:t>TALLINN</a:t>
            </a:r>
            <a:r>
              <a:rPr lang="et-EE" altLang="en-US"/>
              <a:t>A</a:t>
            </a:r>
            <a:r>
              <a:rPr lang="en-US" altLang="en-US"/>
              <a:t> </a:t>
            </a:r>
            <a:r>
              <a:rPr lang="et-EE" altLang="en-US"/>
              <a:t>TEHNIKAÜLIKOOL</a:t>
            </a:r>
            <a:endParaRPr lang="en-US" altLang="en-US"/>
          </a:p>
          <a:p>
            <a:r>
              <a:rPr lang="en-US" altLang="en-US" sz="1700" b="0" cap="none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>
                <a:solidFill>
                  <a:schemeClr val="accent2"/>
                </a:solidFill>
              </a:rPr>
              <a:t> </a:t>
            </a:r>
            <a:r>
              <a:rPr lang="et-EE" altLang="en-US" sz="1700" b="0" cap="none">
                <a:solidFill>
                  <a:schemeClr val="accent2"/>
                </a:solidFill>
              </a:rPr>
              <a:t>tee</a:t>
            </a:r>
            <a:r>
              <a:rPr lang="en-US" altLang="en-US" sz="1700" b="0" cap="none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>
                <a:solidFill>
                  <a:schemeClr val="accent2"/>
                </a:solidFill>
              </a:rPr>
              <a:t>Tel </a:t>
            </a:r>
            <a:r>
              <a:rPr lang="en-US" altLang="en-US" sz="1700" b="0" cap="none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>
                <a:solidFill>
                  <a:schemeClr val="accent2"/>
                </a:solidFill>
              </a:rPr>
              <a:t>E-R</a:t>
            </a:r>
            <a:r>
              <a:rPr lang="en-US" altLang="en-US" sz="1700" b="0" cap="none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>
                <a:solidFill>
                  <a:schemeClr val="accent2"/>
                </a:solidFill>
              </a:rPr>
              <a:t>17</a:t>
            </a:r>
            <a:r>
              <a:rPr lang="en-US" altLang="en-US" sz="1700" b="0" cap="none">
                <a:solidFill>
                  <a:schemeClr val="accent2"/>
                </a:solidFill>
              </a:rPr>
              <a:t>.00</a:t>
            </a:r>
            <a:r>
              <a:rPr lang="et-EE" altLang="en-US" sz="1700" b="0" cap="none">
                <a:solidFill>
                  <a:schemeClr val="accent2"/>
                </a:solidFill>
              </a:rPr>
              <a:t>)</a:t>
            </a:r>
            <a:endParaRPr lang="en-US" altLang="en-US" sz="1700" cap="none">
              <a:solidFill>
                <a:schemeClr val="accent2"/>
              </a:solidFill>
            </a:endParaRPr>
          </a:p>
          <a:p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/>
              <a:t>REDIGEERI JUHTSLAIDI</a:t>
            </a:r>
            <a:br>
              <a:rPr lang="et-EE"/>
            </a:br>
            <a:r>
              <a:rPr lang="et-EE"/>
              <a:t>VAJADUSEL KAHEL REAL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Ut</a:t>
            </a:r>
            <a:r>
              <a:rPr lang="en-US" altLang="en-US" sz="1800">
                <a:solidFill>
                  <a:srgbClr val="332B60"/>
                </a:solidFill>
              </a:rPr>
              <a:t> vitae </a:t>
            </a:r>
            <a:r>
              <a:rPr lang="en-US" altLang="en-US" sz="1800" err="1">
                <a:solidFill>
                  <a:srgbClr val="332B60"/>
                </a:solidFill>
              </a:rPr>
              <a:t>nunc</a:t>
            </a:r>
            <a:r>
              <a:rPr lang="en-US" altLang="en-US" sz="1800">
                <a:solidFill>
                  <a:srgbClr val="332B60"/>
                </a:solidFill>
              </a:rPr>
              <a:t> non </a:t>
            </a:r>
            <a:r>
              <a:rPr lang="en-US" altLang="en-US" sz="1800" err="1">
                <a:solidFill>
                  <a:srgbClr val="332B60"/>
                </a:solidFill>
              </a:rPr>
              <a:t>pede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tristique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sagittis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  <a:r>
              <a:rPr lang="en-US" altLang="en-US" sz="1800" err="1">
                <a:solidFill>
                  <a:srgbClr val="332B60"/>
                </a:solidFill>
              </a:rPr>
              <a:t>Aliquam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imperdiet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elit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vel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justo</a:t>
            </a:r>
            <a:r>
              <a:rPr lang="en-US" altLang="en-US" sz="180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Quisque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porttitor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imperiandiet</a:t>
            </a:r>
            <a:r>
              <a:rPr lang="en-US" altLang="en-US" sz="180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</a:rPr>
              <a:t>Phasellus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vel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lectus</a:t>
            </a:r>
            <a:r>
              <a:rPr lang="en-US" altLang="en-US">
                <a:solidFill>
                  <a:srgbClr val="332B60"/>
                </a:solidFill>
              </a:rPr>
              <a:t> at </a:t>
            </a:r>
            <a:r>
              <a:rPr lang="en-US" altLang="en-US" err="1">
                <a:solidFill>
                  <a:srgbClr val="332B60"/>
                </a:solidFill>
              </a:rPr>
              <a:t>orci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ornare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ultrices</a:t>
            </a:r>
            <a:r>
              <a:rPr lang="en-US" altLang="en-US">
                <a:solidFill>
                  <a:srgbClr val="332B60"/>
                </a:solidFill>
              </a:rPr>
              <a:t>. Viva </a:t>
            </a:r>
            <a:r>
              <a:rPr lang="en-US" altLang="en-US" err="1">
                <a:solidFill>
                  <a:srgbClr val="332B60"/>
                </a:solidFill>
              </a:rPr>
              <a:t>etmus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justo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est</a:t>
            </a:r>
            <a:r>
              <a:rPr lang="en-US" altLang="en-US">
                <a:solidFill>
                  <a:srgbClr val="332B60"/>
                </a:solidFill>
              </a:rPr>
              <a:t>, </a:t>
            </a:r>
            <a:r>
              <a:rPr lang="en-US" altLang="en-US" err="1">
                <a:solidFill>
                  <a:srgbClr val="332B60"/>
                </a:solidFill>
              </a:rPr>
              <a:t>vulputate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eu</a:t>
            </a:r>
            <a:r>
              <a:rPr lang="et-EE" altLang="en-US">
                <a:solidFill>
                  <a:srgbClr val="332B60"/>
                </a:solidFill>
              </a:rPr>
              <a:t>.</a:t>
            </a:r>
            <a:endParaRPr lang="en-US" altLang="en-US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1" y="4337859"/>
            <a:ext cx="8231179" cy="1205366"/>
          </a:xfrm>
        </p:spPr>
        <p:txBody>
          <a:bodyPr/>
          <a:lstStyle/>
          <a:p>
            <a:r>
              <a:rPr lang="en-US" sz="3600" err="1"/>
              <a:t>Bmw</a:t>
            </a:r>
            <a:r>
              <a:rPr lang="en-US" sz="3600"/>
              <a:t> e46 </a:t>
            </a:r>
            <a:r>
              <a:rPr lang="en-US" sz="3600" err="1"/>
              <a:t>digitaalne</a:t>
            </a:r>
            <a:r>
              <a:rPr lang="en-US" sz="3600"/>
              <a:t> </a:t>
            </a:r>
            <a:r>
              <a:rPr lang="en-US" sz="3600" err="1"/>
              <a:t>näidiku</a:t>
            </a:r>
            <a:r>
              <a:rPr lang="en-US" sz="3600"/>
              <a:t>- ja </a:t>
            </a:r>
            <a:r>
              <a:rPr lang="en-US" sz="3600" err="1"/>
              <a:t>logimissüsteem</a:t>
            </a:r>
            <a:endParaRPr lang="en-US" sz="3600"/>
          </a:p>
          <a:p>
            <a:r>
              <a:rPr lang="en-US" sz="3600">
                <a:solidFill>
                  <a:schemeClr val="accent1"/>
                </a:solidFill>
              </a:rPr>
              <a:t>Sprint 2</a:t>
            </a:r>
            <a:endParaRPr lang="et-EE" sz="3600">
              <a:solidFill>
                <a:schemeClr val="accent1"/>
              </a:solidFill>
            </a:endParaRP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3427810" cy="5433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>
                <a:solidFill>
                  <a:srgbClr val="332B60"/>
                </a:solidFill>
              </a:rPr>
              <a:t>Rico Kalda, Kristian </a:t>
            </a:r>
            <a:r>
              <a:rPr lang="en-US" sz="1800" err="1">
                <a:solidFill>
                  <a:srgbClr val="332B60"/>
                </a:solidFill>
              </a:rPr>
              <a:t>Tikerpäe</a:t>
            </a:r>
            <a:br>
              <a:rPr lang="et-EE" sz="1800">
                <a:solidFill>
                  <a:srgbClr val="332B60"/>
                </a:solidFill>
              </a:rPr>
            </a:br>
            <a:r>
              <a:rPr lang="en-US" sz="1800" err="1">
                <a:solidFill>
                  <a:srgbClr val="332B60"/>
                </a:solidFill>
              </a:rPr>
              <a:t>Infotehnoloogia</a:t>
            </a:r>
            <a:r>
              <a:rPr lang="en-US" sz="1800">
                <a:solidFill>
                  <a:srgbClr val="332B60"/>
                </a:solidFill>
              </a:rPr>
              <a:t> </a:t>
            </a:r>
            <a:r>
              <a:rPr lang="en-US" sz="1800" err="1">
                <a:solidFill>
                  <a:srgbClr val="332B60"/>
                </a:solidFill>
              </a:rPr>
              <a:t>teaduskond</a:t>
            </a:r>
            <a:endParaRPr lang="et-EE" sz="180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D792A-755D-F5DE-F82E-FC53FDD36E95}"/>
              </a:ext>
            </a:extLst>
          </p:cNvPr>
          <p:cNvSpPr txBox="1"/>
          <p:nvPr/>
        </p:nvSpPr>
        <p:spPr>
          <a:xfrm>
            <a:off x="5801359" y="6105823"/>
            <a:ext cx="3217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err="1">
                <a:solidFill>
                  <a:srgbClr val="332B60"/>
                </a:solidFill>
                <a:latin typeface="Verdana"/>
                <a:ea typeface="Verdana"/>
              </a:rPr>
              <a:t>Juhendaja</a:t>
            </a:r>
            <a:r>
              <a:rPr lang="en-US">
                <a:solidFill>
                  <a:srgbClr val="332B60"/>
                </a:solidFill>
                <a:latin typeface="Verdana"/>
                <a:ea typeface="Verdana"/>
              </a:rPr>
              <a:t>: Priit Ruberg</a:t>
            </a:r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err="1">
                <a:solidFill>
                  <a:srgbClr val="332B60"/>
                </a:solidFill>
              </a:rPr>
              <a:t>Projekti</a:t>
            </a:r>
            <a:r>
              <a:rPr lang="en-US" altLang="en-US">
                <a:solidFill>
                  <a:srgbClr val="332B60"/>
                </a:solidFill>
              </a:rPr>
              <a:t> </a:t>
            </a:r>
            <a:r>
              <a:rPr lang="en-US" altLang="en-US" err="1">
                <a:solidFill>
                  <a:srgbClr val="332B60"/>
                </a:solidFill>
              </a:rPr>
              <a:t>kirjeldus</a:t>
            </a:r>
            <a:endParaRPr lang="en-US" altLang="en-US">
              <a:solidFill>
                <a:srgbClr val="332B60"/>
              </a:solidFill>
            </a:endParaRPr>
          </a:p>
          <a:p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42050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err="1"/>
              <a:t>Eesmärgiks</a:t>
            </a:r>
            <a:r>
              <a:rPr lang="en-US" altLang="en-US"/>
              <a:t> </a:t>
            </a:r>
            <a:r>
              <a:rPr lang="en-US" altLang="en-US" err="1"/>
              <a:t>luua</a:t>
            </a:r>
            <a:r>
              <a:rPr lang="en-US" altLang="en-US"/>
              <a:t> CAN-</a:t>
            </a:r>
            <a:r>
              <a:rPr lang="en-US" altLang="en-US" err="1"/>
              <a:t>võrgul</a:t>
            </a:r>
            <a:r>
              <a:rPr lang="en-US" altLang="en-US"/>
              <a:t> </a:t>
            </a:r>
            <a:r>
              <a:rPr lang="en-US" altLang="en-US" err="1"/>
              <a:t>põhinev</a:t>
            </a:r>
            <a:r>
              <a:rPr lang="en-US" altLang="en-US"/>
              <a:t> </a:t>
            </a:r>
            <a:r>
              <a:rPr lang="en-US" altLang="en-US" err="1"/>
              <a:t>digitaalne</a:t>
            </a:r>
            <a:r>
              <a:rPr lang="en-US" altLang="en-US"/>
              <a:t> </a:t>
            </a:r>
            <a:r>
              <a:rPr lang="en-US" altLang="en-US" err="1"/>
              <a:t>spidomeetri</a:t>
            </a:r>
            <a:r>
              <a:rPr lang="en-US" altLang="en-US"/>
              <a:t> </a:t>
            </a:r>
            <a:r>
              <a:rPr lang="en-US" altLang="en-US" err="1"/>
              <a:t>sisene</a:t>
            </a:r>
            <a:r>
              <a:rPr lang="en-US" altLang="en-US"/>
              <a:t> </a:t>
            </a:r>
            <a:r>
              <a:rPr lang="en-US" altLang="en-US" err="1"/>
              <a:t>näidik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 err="1"/>
              <a:t>Järgides</a:t>
            </a:r>
            <a:r>
              <a:rPr lang="en-US" altLang="en-US"/>
              <a:t> </a:t>
            </a:r>
            <a:r>
              <a:rPr lang="en-US" altLang="en-US" err="1"/>
              <a:t>originaalse</a:t>
            </a:r>
            <a:r>
              <a:rPr lang="en-US" altLang="en-US"/>
              <a:t> </a:t>
            </a:r>
            <a:r>
              <a:rPr lang="en-US" altLang="en-US" err="1"/>
              <a:t>näidikuploki</a:t>
            </a:r>
            <a:r>
              <a:rPr lang="en-US" altLang="en-US"/>
              <a:t> </a:t>
            </a:r>
            <a:r>
              <a:rPr lang="en-US" altLang="en-US" err="1"/>
              <a:t>stiili</a:t>
            </a:r>
            <a:r>
              <a:rPr lang="en-US" altLang="en-US"/>
              <a:t>/</a:t>
            </a:r>
            <a:r>
              <a:rPr lang="en-US" altLang="en-US" err="1"/>
              <a:t>disaini</a:t>
            </a:r>
            <a:endParaRPr lang="en-US" altLang="en-US"/>
          </a:p>
          <a:p>
            <a:pPr>
              <a:lnSpc>
                <a:spcPct val="150000"/>
              </a:lnSpc>
            </a:pPr>
            <a:r>
              <a:rPr lang="en-US" altLang="en-US"/>
              <a:t>Saada </a:t>
            </a:r>
            <a:r>
              <a:rPr lang="en-US" altLang="en-US" err="1"/>
              <a:t>jäärajal</a:t>
            </a:r>
            <a:r>
              <a:rPr lang="en-US" altLang="en-US"/>
              <a:t> </a:t>
            </a:r>
            <a:r>
              <a:rPr lang="en-US" altLang="en-US" err="1"/>
              <a:t>selge</a:t>
            </a:r>
            <a:r>
              <a:rPr lang="en-US" altLang="en-US"/>
              <a:t> </a:t>
            </a:r>
            <a:r>
              <a:rPr lang="en-US" altLang="en-US" err="1"/>
              <a:t>ülevaade</a:t>
            </a:r>
            <a:r>
              <a:rPr lang="en-US" altLang="en-US"/>
              <a:t> auto </a:t>
            </a:r>
            <a:r>
              <a:rPr lang="en-US" altLang="en-US" err="1"/>
              <a:t>tehnilisest</a:t>
            </a:r>
            <a:r>
              <a:rPr lang="en-US" altLang="en-US"/>
              <a:t> </a:t>
            </a:r>
            <a:r>
              <a:rPr lang="en-US" altLang="en-US" err="1"/>
              <a:t>seisukorrast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 err="1"/>
              <a:t>Kogu</a:t>
            </a:r>
            <a:r>
              <a:rPr lang="en-US" altLang="en-US"/>
              <a:t> </a:t>
            </a:r>
            <a:r>
              <a:rPr lang="en-US" altLang="en-US" err="1"/>
              <a:t>andmestiku</a:t>
            </a:r>
            <a:r>
              <a:rPr lang="en-US" altLang="en-US"/>
              <a:t> </a:t>
            </a:r>
            <a:r>
              <a:rPr lang="en-US" altLang="en-US" err="1"/>
              <a:t>talletamine</a:t>
            </a:r>
            <a:r>
              <a:rPr lang="en-US" altLang="en-US"/>
              <a:t> SD-</a:t>
            </a:r>
            <a:r>
              <a:rPr lang="en-US" altLang="en-US" err="1"/>
              <a:t>kaardile</a:t>
            </a:r>
            <a:r>
              <a:rPr lang="en-US" altLang="en-US"/>
              <a:t> </a:t>
            </a:r>
            <a:r>
              <a:rPr lang="en-US" altLang="en-US" err="1"/>
              <a:t>hilisemaks</a:t>
            </a:r>
            <a:r>
              <a:rPr lang="en-US" altLang="en-US"/>
              <a:t> </a:t>
            </a:r>
            <a:r>
              <a:rPr lang="en-US" altLang="en-US" err="1"/>
              <a:t>analüüsiks</a:t>
            </a:r>
            <a:endParaRPr lang="en-US" altLang="en-US"/>
          </a:p>
          <a:p>
            <a:pPr>
              <a:lnSpc>
                <a:spcPct val="150000"/>
              </a:lnSpc>
            </a:pPr>
            <a:endParaRPr lang="en-US" altLang="en-US"/>
          </a:p>
          <a:p>
            <a:pPr>
              <a:lnSpc>
                <a:spcPct val="150000"/>
              </a:lnSpc>
            </a:pPr>
            <a:r>
              <a:rPr lang="en-US" altLang="en-US" err="1"/>
              <a:t>Lisafunktsionaalsused</a:t>
            </a:r>
            <a:r>
              <a:rPr lang="en-US" altLang="en-US"/>
              <a:t>:</a:t>
            </a:r>
          </a:p>
          <a:p>
            <a:pPr lvl="1">
              <a:lnSpc>
                <a:spcPct val="150000"/>
              </a:lnSpc>
            </a:pPr>
            <a:r>
              <a:rPr lang="en-US" altLang="en-US"/>
              <a:t>G-</a:t>
            </a:r>
            <a:r>
              <a:rPr lang="en-US" altLang="en-US" err="1"/>
              <a:t>jõu</a:t>
            </a:r>
            <a:r>
              <a:rPr lang="en-US" altLang="en-US"/>
              <a:t> </a:t>
            </a:r>
            <a:r>
              <a:rPr lang="en-US" altLang="en-US" err="1"/>
              <a:t>monitoorimine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err="1"/>
              <a:t>Veakoodide</a:t>
            </a:r>
            <a:r>
              <a:rPr lang="en-US" altLang="en-US"/>
              <a:t> </a:t>
            </a:r>
            <a:r>
              <a:rPr lang="en-US" altLang="en-US" err="1"/>
              <a:t>lugemine</a:t>
            </a:r>
            <a:r>
              <a:rPr lang="en-US" altLang="en-US"/>
              <a:t> ja </a:t>
            </a:r>
            <a:r>
              <a:rPr lang="en-US" altLang="en-US" err="1"/>
              <a:t>kustutamine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err="1"/>
              <a:t>Mootorist</a:t>
            </a:r>
            <a:r>
              <a:rPr lang="en-US" altLang="en-US"/>
              <a:t> </a:t>
            </a:r>
            <a:r>
              <a:rPr lang="en-US" altLang="en-US" err="1"/>
              <a:t>tuleva</a:t>
            </a:r>
            <a:r>
              <a:rPr lang="en-US" altLang="en-US"/>
              <a:t> </a:t>
            </a:r>
            <a:r>
              <a:rPr lang="en-US" altLang="en-US" err="1"/>
              <a:t>jõu</a:t>
            </a:r>
            <a:r>
              <a:rPr lang="en-US" altLang="en-US"/>
              <a:t> </a:t>
            </a:r>
            <a:r>
              <a:rPr lang="en-US" altLang="en-US" err="1"/>
              <a:t>kalkuleerimine</a:t>
            </a:r>
            <a:r>
              <a:rPr lang="en-US" altLang="en-US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/>
              <a:t>0-100 km/h </a:t>
            </a:r>
            <a:r>
              <a:rPr lang="en-US" altLang="en-US" err="1"/>
              <a:t>kiirendus</a:t>
            </a:r>
            <a:r>
              <a:rPr lang="en-US" altLang="en-US"/>
              <a:t>.</a:t>
            </a:r>
          </a:p>
          <a:p>
            <a:pPr lvl="1"/>
            <a:r>
              <a:rPr lang="en-US"/>
              <a:t>*</a:t>
            </a:r>
            <a:r>
              <a:rPr lang="en-US" err="1"/>
              <a:t>Võib</a:t>
            </a:r>
            <a:r>
              <a:rPr lang="en-US"/>
              <a:t> </a:t>
            </a:r>
            <a:r>
              <a:rPr lang="en-US" err="1"/>
              <a:t>veel</a:t>
            </a:r>
            <a:r>
              <a:rPr lang="en-US"/>
              <a:t> </a:t>
            </a:r>
            <a:r>
              <a:rPr lang="en-US" err="1"/>
              <a:t>täieneda</a:t>
            </a:r>
            <a:endParaRPr lang="en-US" altLang="en-US"/>
          </a:p>
          <a:p>
            <a:pPr lvl="1"/>
            <a:endParaRPr lang="en-US" altLang="en-US"/>
          </a:p>
          <a:p>
            <a:pPr marL="0" indent="0">
              <a:buNone/>
            </a:pPr>
            <a:endParaRPr lang="en-US" alt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528B5-1DCD-05EF-E351-EE82B25AC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895" y="2437977"/>
            <a:ext cx="3972764" cy="3630598"/>
          </a:xfrm>
          <a:prstGeom prst="rect">
            <a:avLst/>
          </a:prstGeom>
        </p:spPr>
      </p:pic>
      <p:sp>
        <p:nvSpPr>
          <p:cNvPr id="5" name="Teksti kohatäide 1">
            <a:extLst>
              <a:ext uri="{FF2B5EF4-FFF2-40B4-BE49-F238E27FC236}">
                <a16:creationId xmlns:a16="http://schemas.microsoft.com/office/drawing/2014/main" id="{4463D4E5-6A7C-94ED-0249-1B086F5220F1}"/>
              </a:ext>
            </a:extLst>
          </p:cNvPr>
          <p:cNvSpPr txBox="1">
            <a:spLocks/>
          </p:cNvSpPr>
          <p:nvPr/>
        </p:nvSpPr>
        <p:spPr>
          <a:xfrm>
            <a:off x="8857122" y="6109751"/>
            <a:ext cx="2116819" cy="234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/>
              <a:t>Foto 1. </a:t>
            </a:r>
            <a:r>
              <a:rPr lang="en-US" altLang="en-US" sz="1000" err="1"/>
              <a:t>Näidiku</a:t>
            </a:r>
            <a:r>
              <a:rPr lang="en-US" altLang="en-US" sz="1000"/>
              <a:t> </a:t>
            </a:r>
            <a:r>
              <a:rPr lang="en-US" altLang="en-US" sz="1000" err="1"/>
              <a:t>disaini</a:t>
            </a:r>
            <a:r>
              <a:rPr lang="en-US" altLang="en-US" sz="1000"/>
              <a:t> </a:t>
            </a:r>
            <a:r>
              <a:rPr lang="en-US" altLang="en-US" sz="1000" err="1"/>
              <a:t>renderdus</a:t>
            </a:r>
            <a:r>
              <a:rPr lang="en-US" altLang="en-US" sz="1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6BBA-3950-F48E-DF58-91B2B0B2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76107838-3FFF-65DB-0958-34DDD02E7B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Sprint 2 </a:t>
            </a:r>
            <a:r>
              <a:rPr lang="en-US" err="1"/>
              <a:t>eesmärgid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9C4FD322-7444-5282-9A3F-090DDA45F3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err="1"/>
              <a:t>Autost</a:t>
            </a:r>
            <a:r>
              <a:rPr lang="en-US"/>
              <a:t> CAN-</a:t>
            </a:r>
            <a:r>
              <a:rPr lang="en-US" err="1"/>
              <a:t>liikluse</a:t>
            </a:r>
            <a:r>
              <a:rPr lang="en-US"/>
              <a:t> </a:t>
            </a:r>
            <a:r>
              <a:rPr lang="en-US" err="1"/>
              <a:t>väljavõte</a:t>
            </a:r>
            <a:endParaRPr lang="en-US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err="1"/>
              <a:t>Esimene</a:t>
            </a:r>
            <a:r>
              <a:rPr lang="en-US"/>
              <a:t> </a:t>
            </a:r>
            <a:r>
              <a:rPr lang="en-US" err="1"/>
              <a:t>sõiduandmete</a:t>
            </a:r>
            <a:r>
              <a:rPr lang="en-US"/>
              <a:t> </a:t>
            </a:r>
            <a:r>
              <a:rPr lang="en-US" err="1"/>
              <a:t>logi</a:t>
            </a:r>
            <a:endParaRPr lang="en-US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/>
              <a:t>microSD CAN-</a:t>
            </a:r>
            <a:r>
              <a:rPr lang="en-US" err="1"/>
              <a:t>logija</a:t>
            </a:r>
            <a:endParaRPr lang="en-US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Ajatemplitega</a:t>
            </a:r>
            <a:r>
              <a:rPr lang="en-US" altLang="en-US"/>
              <a:t> </a:t>
            </a:r>
            <a:r>
              <a:rPr lang="en-US" altLang="en-US" err="1"/>
              <a:t>logi</a:t>
            </a:r>
            <a:endParaRPr lang="en-US" altLang="en-US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/>
              <a:t>LVGL </a:t>
            </a:r>
            <a:r>
              <a:rPr lang="en-US" err="1"/>
              <a:t>kasutajaliidese</a:t>
            </a:r>
            <a:r>
              <a:rPr lang="en-US"/>
              <a:t> </a:t>
            </a:r>
            <a:r>
              <a:rPr lang="en-US" err="1"/>
              <a:t>arendus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12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0535-D9EE-6C5E-A311-B6C70821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CC9EF8C8-9CD9-62F5-0609-411A43CA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>
                <a:solidFill>
                  <a:srgbClr val="332B60"/>
                </a:solidFill>
              </a:rPr>
              <a:t>Ühendamine </a:t>
            </a:r>
            <a:r>
              <a:rPr lang="en-US" altLang="en-US" err="1">
                <a:solidFill>
                  <a:srgbClr val="332B60"/>
                </a:solidFill>
              </a:rPr>
              <a:t>näidikuplokiga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D673DF72-15C5-CFCD-1A96-D70F619203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r>
              <a:rPr lang="en-US" altLang="en-US"/>
              <a:t>X11175 </a:t>
            </a:r>
            <a:r>
              <a:rPr lang="en-US" altLang="en-US" err="1"/>
              <a:t>spidomeetri</a:t>
            </a:r>
            <a:r>
              <a:rPr lang="en-US" altLang="en-US"/>
              <a:t> </a:t>
            </a:r>
            <a:r>
              <a:rPr lang="en-US" altLang="en-US" err="1"/>
              <a:t>tagune</a:t>
            </a:r>
            <a:r>
              <a:rPr lang="en-US" altLang="en-US"/>
              <a:t> </a:t>
            </a:r>
            <a:r>
              <a:rPr lang="en-US" altLang="en-US" err="1"/>
              <a:t>pistik</a:t>
            </a:r>
            <a:endParaRPr lang="en-US" altLang="en-US"/>
          </a:p>
          <a:p>
            <a:pPr lvl="1"/>
            <a:r>
              <a:rPr lang="en-US" altLang="en-US" err="1"/>
              <a:t>Kõige</a:t>
            </a:r>
            <a:r>
              <a:rPr lang="en-US" altLang="en-US"/>
              <a:t> </a:t>
            </a:r>
            <a:r>
              <a:rPr lang="en-US" altLang="en-US" err="1"/>
              <a:t>lihtsam</a:t>
            </a:r>
            <a:r>
              <a:rPr lang="en-US" altLang="en-US"/>
              <a:t> ja </a:t>
            </a:r>
            <a:r>
              <a:rPr lang="en-US" altLang="en-US" err="1"/>
              <a:t>otsesem</a:t>
            </a:r>
            <a:r>
              <a:rPr lang="en-US" altLang="en-US"/>
              <a:t> </a:t>
            </a:r>
            <a:r>
              <a:rPr lang="en-US" altLang="en-US" err="1"/>
              <a:t>viis</a:t>
            </a:r>
            <a:r>
              <a:rPr lang="en-US" altLang="en-US"/>
              <a:t> </a:t>
            </a:r>
            <a:r>
              <a:rPr lang="en-US" altLang="en-US" err="1"/>
              <a:t>saada</a:t>
            </a:r>
            <a:r>
              <a:rPr lang="en-US" altLang="en-US"/>
              <a:t> </a:t>
            </a:r>
            <a:r>
              <a:rPr lang="en-US" altLang="en-US" err="1"/>
              <a:t>ligi</a:t>
            </a:r>
            <a:r>
              <a:rPr lang="en-US" altLang="en-US"/>
              <a:t> CAN </a:t>
            </a:r>
            <a:r>
              <a:rPr lang="en-US" altLang="en-US" err="1"/>
              <a:t>võrgule</a:t>
            </a:r>
            <a:endParaRPr lang="en-US" altLang="en-US"/>
          </a:p>
        </p:txBody>
      </p:sp>
      <p:pic>
        <p:nvPicPr>
          <p:cNvPr id="3" name="Picture 2" descr="Resetting the oil service indicator | BMW Forum - BimmerFest BMW Forums">
            <a:extLst>
              <a:ext uri="{FF2B5EF4-FFF2-40B4-BE49-F238E27FC236}">
                <a16:creationId xmlns:a16="http://schemas.microsoft.com/office/drawing/2014/main" id="{37E3DCE3-B8DB-558D-D4C2-02132EEE6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3102" y="151837"/>
            <a:ext cx="2940187" cy="22129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94B367-8407-61ED-B944-BACECFF23926}"/>
              </a:ext>
            </a:extLst>
          </p:cNvPr>
          <p:cNvGrpSpPr/>
          <p:nvPr/>
        </p:nvGrpSpPr>
        <p:grpSpPr>
          <a:xfrm>
            <a:off x="8110576" y="2762236"/>
            <a:ext cx="3355522" cy="2105358"/>
            <a:chOff x="7081876" y="2637064"/>
            <a:chExt cx="3355522" cy="2105358"/>
          </a:xfrm>
        </p:grpSpPr>
        <p:pic>
          <p:nvPicPr>
            <p:cNvPr id="4" name="Picture 3" descr="Datei:E83 X11175 2.jpg – I-BUS App Wiki">
              <a:extLst>
                <a:ext uri="{FF2B5EF4-FFF2-40B4-BE49-F238E27FC236}">
                  <a16:creationId xmlns:a16="http://schemas.microsoft.com/office/drawing/2014/main" id="{66FAA874-57C2-F762-7E52-1CE6B2E9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34402" y="2637064"/>
              <a:ext cx="1650470" cy="1371977"/>
            </a:xfrm>
            <a:prstGeom prst="rect">
              <a:avLst/>
            </a:prstGeom>
          </p:spPr>
        </p:pic>
        <p:pic>
          <p:nvPicPr>
            <p:cNvPr id="5" name="Picture 4" descr="X11175 Component connector (26-pin, black)">
              <a:extLst>
                <a:ext uri="{FF2B5EF4-FFF2-40B4-BE49-F238E27FC236}">
                  <a16:creationId xmlns:a16="http://schemas.microsoft.com/office/drawing/2014/main" id="{C96772AF-63D5-FB06-F944-D55AAF693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81876" y="4040293"/>
              <a:ext cx="3355522" cy="702129"/>
            </a:xfrm>
            <a:prstGeom prst="rect">
              <a:avLst/>
            </a:prstGeom>
          </p:spPr>
        </p:pic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A0ED4B-B309-EDD1-70E3-3BE205672452}"/>
              </a:ext>
            </a:extLst>
          </p:cNvPr>
          <p:cNvSpPr/>
          <p:nvPr/>
        </p:nvSpPr>
        <p:spPr>
          <a:xfrm rot="17480028">
            <a:off x="9275714" y="5023530"/>
            <a:ext cx="1405198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DFA77A-E1F4-D4FB-9467-4A2304487808}"/>
              </a:ext>
            </a:extLst>
          </p:cNvPr>
          <p:cNvSpPr/>
          <p:nvPr/>
        </p:nvSpPr>
        <p:spPr>
          <a:xfrm rot="14168119">
            <a:off x="10411807" y="4666994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F18BE4-849F-C83B-B0F2-603EF8720795}"/>
              </a:ext>
            </a:extLst>
          </p:cNvPr>
          <p:cNvSpPr/>
          <p:nvPr/>
        </p:nvSpPr>
        <p:spPr>
          <a:xfrm rot="18104243">
            <a:off x="7676771" y="4879265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A569A07E-333E-9447-9870-93F9F6FF1E86}"/>
              </a:ext>
            </a:extLst>
          </p:cNvPr>
          <p:cNvSpPr txBox="1">
            <a:spLocks/>
          </p:cNvSpPr>
          <p:nvPr/>
        </p:nvSpPr>
        <p:spPr>
          <a:xfrm>
            <a:off x="6944908" y="5320933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K-BUS, </a:t>
            </a:r>
            <a:r>
              <a:rPr lang="en-US" err="1"/>
              <a:t>viik</a:t>
            </a:r>
            <a:r>
              <a:rPr lang="en-US"/>
              <a:t> 14 </a:t>
            </a:r>
          </a:p>
        </p:txBody>
      </p:sp>
      <p:sp>
        <p:nvSpPr>
          <p:cNvPr id="18" name="Teksti kohatäide 1">
            <a:extLst>
              <a:ext uri="{FF2B5EF4-FFF2-40B4-BE49-F238E27FC236}">
                <a16:creationId xmlns:a16="http://schemas.microsoft.com/office/drawing/2014/main" id="{A5953434-D90D-77D1-1D08-4F2B8F03F467}"/>
              </a:ext>
            </a:extLst>
          </p:cNvPr>
          <p:cNvSpPr txBox="1">
            <a:spLocks/>
          </p:cNvSpPr>
          <p:nvPr/>
        </p:nvSpPr>
        <p:spPr>
          <a:xfrm>
            <a:off x="8766904" y="581177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CAN-H, </a:t>
            </a:r>
            <a:r>
              <a:rPr lang="en-US" err="1"/>
              <a:t>viik</a:t>
            </a:r>
            <a:r>
              <a:rPr lang="en-US"/>
              <a:t> 9</a:t>
            </a:r>
          </a:p>
        </p:txBody>
      </p:sp>
      <p:sp>
        <p:nvSpPr>
          <p:cNvPr id="20" name="Teksti kohatäide 1">
            <a:extLst>
              <a:ext uri="{FF2B5EF4-FFF2-40B4-BE49-F238E27FC236}">
                <a16:creationId xmlns:a16="http://schemas.microsoft.com/office/drawing/2014/main" id="{AA7594C9-C4C0-80A1-5CA5-71D79E75A61A}"/>
              </a:ext>
            </a:extLst>
          </p:cNvPr>
          <p:cNvSpPr txBox="1">
            <a:spLocks/>
          </p:cNvSpPr>
          <p:nvPr/>
        </p:nvSpPr>
        <p:spPr>
          <a:xfrm>
            <a:off x="10364487" y="5106930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CAN-L, </a:t>
            </a:r>
            <a:r>
              <a:rPr lang="en-US" err="1"/>
              <a:t>viik</a:t>
            </a:r>
            <a:r>
              <a:rPr lang="en-US"/>
              <a:t> 10</a:t>
            </a:r>
          </a:p>
        </p:txBody>
      </p:sp>
      <p:sp>
        <p:nvSpPr>
          <p:cNvPr id="22" name="Teksti kohatäide 1">
            <a:extLst>
              <a:ext uri="{FF2B5EF4-FFF2-40B4-BE49-F238E27FC236}">
                <a16:creationId xmlns:a16="http://schemas.microsoft.com/office/drawing/2014/main" id="{98108FE7-9B2B-5884-CFF8-D5DECDF56BC7}"/>
              </a:ext>
            </a:extLst>
          </p:cNvPr>
          <p:cNvSpPr txBox="1">
            <a:spLocks/>
          </p:cNvSpPr>
          <p:nvPr/>
        </p:nvSpPr>
        <p:spPr>
          <a:xfrm>
            <a:off x="9304111" y="234845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/>
              <a:t>Foto 8. </a:t>
            </a:r>
            <a:r>
              <a:rPr lang="en-US" altLang="en-US" sz="1000" err="1"/>
              <a:t>Spidomeetri</a:t>
            </a:r>
            <a:r>
              <a:rPr lang="en-US" altLang="en-US" sz="1000"/>
              <a:t> </a:t>
            </a:r>
            <a:r>
              <a:rPr lang="en-US" altLang="en-US" sz="1000" err="1"/>
              <a:t>tagune</a:t>
            </a:r>
            <a:r>
              <a:rPr lang="en-US" altLang="en-US" sz="1000"/>
              <a:t> </a:t>
            </a:r>
            <a:r>
              <a:rPr lang="en-US" altLang="en-US" sz="1000" err="1"/>
              <a:t>ühendus</a:t>
            </a:r>
            <a:br>
              <a:rPr lang="en-US" altLang="en-US" sz="1000"/>
            </a:br>
            <a:r>
              <a:rPr lang="en-US" altLang="en-US" sz="1000"/>
              <a:t>Allikas: </a:t>
            </a:r>
            <a:r>
              <a:rPr lang="en-US" sz="1000"/>
              <a:t>https://tinyurl.com/bvxd0et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/>
              <a:t> </a:t>
            </a:r>
          </a:p>
        </p:txBody>
      </p:sp>
      <p:sp>
        <p:nvSpPr>
          <p:cNvPr id="24" name="Teksti kohatäide 1">
            <a:extLst>
              <a:ext uri="{FF2B5EF4-FFF2-40B4-BE49-F238E27FC236}">
                <a16:creationId xmlns:a16="http://schemas.microsoft.com/office/drawing/2014/main" id="{AA14AE39-FB5D-5BFC-9143-24529B99F72C}"/>
              </a:ext>
            </a:extLst>
          </p:cNvPr>
          <p:cNvSpPr txBox="1">
            <a:spLocks/>
          </p:cNvSpPr>
          <p:nvPr/>
        </p:nvSpPr>
        <p:spPr>
          <a:xfrm>
            <a:off x="8565476" y="621605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/>
              <a:t>Foto 9. X11175 </a:t>
            </a:r>
            <a:r>
              <a:rPr lang="en-US" altLang="en-US" sz="1000" err="1"/>
              <a:t>viikude</a:t>
            </a:r>
            <a:r>
              <a:rPr lang="en-US" altLang="en-US" sz="1000"/>
              <a:t> </a:t>
            </a:r>
            <a:r>
              <a:rPr lang="en-US" altLang="en-US" sz="1000" err="1"/>
              <a:t>joonis</a:t>
            </a:r>
            <a:br>
              <a:rPr lang="en-US" altLang="en-US" sz="1000"/>
            </a:br>
            <a:r>
              <a:rPr lang="en-US" altLang="en-US" sz="1000"/>
              <a:t>Allikas: </a:t>
            </a:r>
            <a:r>
              <a:rPr lang="en-US" sz="1000"/>
              <a:t>https://tinyurl.com/lksx98vb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1BA885-98A2-868E-0B4D-F7D1E56066DA}"/>
              </a:ext>
            </a:extLst>
          </p:cNvPr>
          <p:cNvSpPr txBox="1"/>
          <p:nvPr/>
        </p:nvSpPr>
        <p:spPr>
          <a:xfrm>
            <a:off x="129760" y="2978777"/>
            <a:ext cx="13538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/>
          </a:p>
          <a:p>
            <a:pPr algn="ctr"/>
            <a:r>
              <a:rPr lang="en-US"/>
              <a:t>X11175</a:t>
            </a:r>
          </a:p>
          <a:p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83784DB-1F18-D0EE-DB26-E7268D0E35F8}"/>
              </a:ext>
            </a:extLst>
          </p:cNvPr>
          <p:cNvSpPr/>
          <p:nvPr/>
        </p:nvSpPr>
        <p:spPr>
          <a:xfrm>
            <a:off x="1578427" y="30941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AFDF82-0BF5-8ECE-F89A-B16E8717596E}"/>
              </a:ext>
            </a:extLst>
          </p:cNvPr>
          <p:cNvSpPr/>
          <p:nvPr/>
        </p:nvSpPr>
        <p:spPr>
          <a:xfrm>
            <a:off x="1578427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ksti kohatäide 1">
            <a:extLst>
              <a:ext uri="{FF2B5EF4-FFF2-40B4-BE49-F238E27FC236}">
                <a16:creationId xmlns:a16="http://schemas.microsoft.com/office/drawing/2014/main" id="{143EDFC2-F856-16C7-FF60-8FF591582F23}"/>
              </a:ext>
            </a:extLst>
          </p:cNvPr>
          <p:cNvSpPr txBox="1">
            <a:spLocks/>
          </p:cNvSpPr>
          <p:nvPr/>
        </p:nvSpPr>
        <p:spPr>
          <a:xfrm>
            <a:off x="1833295" y="286151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CAN-H</a:t>
            </a:r>
          </a:p>
        </p:txBody>
      </p:sp>
      <p:sp>
        <p:nvSpPr>
          <p:cNvPr id="32" name="Teksti kohatäide 1">
            <a:extLst>
              <a:ext uri="{FF2B5EF4-FFF2-40B4-BE49-F238E27FC236}">
                <a16:creationId xmlns:a16="http://schemas.microsoft.com/office/drawing/2014/main" id="{D11B7577-B0BF-8EE2-7EB6-430E5E0A4F8D}"/>
              </a:ext>
            </a:extLst>
          </p:cNvPr>
          <p:cNvSpPr txBox="1">
            <a:spLocks/>
          </p:cNvSpPr>
          <p:nvPr/>
        </p:nvSpPr>
        <p:spPr>
          <a:xfrm>
            <a:off x="1822603" y="3400468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CAN-L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D74F30-C24D-558C-3A4B-FF24912BACD7}"/>
              </a:ext>
            </a:extLst>
          </p:cNvPr>
          <p:cNvSpPr txBox="1"/>
          <p:nvPr/>
        </p:nvSpPr>
        <p:spPr>
          <a:xfrm>
            <a:off x="3027093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/>
          </a:p>
          <a:p>
            <a:r>
              <a:rPr lang="en-US" altLang="en-US"/>
              <a:t>SN65HVD230</a:t>
            </a:r>
          </a:p>
          <a:p>
            <a:endParaRPr lang="en-US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3CB7ADA-D974-BD52-53AC-3CDD423A16B6}"/>
              </a:ext>
            </a:extLst>
          </p:cNvPr>
          <p:cNvSpPr/>
          <p:nvPr/>
        </p:nvSpPr>
        <p:spPr>
          <a:xfrm>
            <a:off x="4614691" y="25811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7287682-11C1-206B-93F9-93A8B00077D0}"/>
              </a:ext>
            </a:extLst>
          </p:cNvPr>
          <p:cNvSpPr/>
          <p:nvPr/>
        </p:nvSpPr>
        <p:spPr>
          <a:xfrm>
            <a:off x="4620903" y="3118153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462B063-8D27-0BCD-FBBF-0BCDDE5173F0}"/>
              </a:ext>
            </a:extLst>
          </p:cNvPr>
          <p:cNvSpPr/>
          <p:nvPr/>
        </p:nvSpPr>
        <p:spPr>
          <a:xfrm>
            <a:off x="4624778" y="41119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ksti kohatäide 1">
            <a:extLst>
              <a:ext uri="{FF2B5EF4-FFF2-40B4-BE49-F238E27FC236}">
                <a16:creationId xmlns:a16="http://schemas.microsoft.com/office/drawing/2014/main" id="{521E01E7-E0BC-5B58-A1FA-7D05545438DD}"/>
              </a:ext>
            </a:extLst>
          </p:cNvPr>
          <p:cNvSpPr txBox="1">
            <a:spLocks/>
          </p:cNvSpPr>
          <p:nvPr/>
        </p:nvSpPr>
        <p:spPr>
          <a:xfrm>
            <a:off x="5114963" y="2348469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Tx</a:t>
            </a:r>
          </a:p>
        </p:txBody>
      </p:sp>
      <p:sp>
        <p:nvSpPr>
          <p:cNvPr id="44" name="Teksti kohatäide 1">
            <a:extLst>
              <a:ext uri="{FF2B5EF4-FFF2-40B4-BE49-F238E27FC236}">
                <a16:creationId xmlns:a16="http://schemas.microsoft.com/office/drawing/2014/main" id="{0E49AB07-8BDB-F866-0B62-8FFE92140D6D}"/>
              </a:ext>
            </a:extLst>
          </p:cNvPr>
          <p:cNvSpPr txBox="1">
            <a:spLocks/>
          </p:cNvSpPr>
          <p:nvPr/>
        </p:nvSpPr>
        <p:spPr>
          <a:xfrm>
            <a:off x="5109264" y="2865927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Rx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7146654-897C-22A8-B84C-4B5AF687C8DA}"/>
              </a:ext>
            </a:extLst>
          </p:cNvPr>
          <p:cNvSpPr/>
          <p:nvPr/>
        </p:nvSpPr>
        <p:spPr>
          <a:xfrm>
            <a:off x="4614691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Teksti kohatäide 1">
            <a:extLst>
              <a:ext uri="{FF2B5EF4-FFF2-40B4-BE49-F238E27FC236}">
                <a16:creationId xmlns:a16="http://schemas.microsoft.com/office/drawing/2014/main" id="{B9BC3F13-02D3-52D7-9C54-D1699072A086}"/>
              </a:ext>
            </a:extLst>
          </p:cNvPr>
          <p:cNvSpPr txBox="1">
            <a:spLocks/>
          </p:cNvSpPr>
          <p:nvPr/>
        </p:nvSpPr>
        <p:spPr>
          <a:xfrm>
            <a:off x="5016535" y="338674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3.3 V</a:t>
            </a:r>
          </a:p>
        </p:txBody>
      </p:sp>
      <p:sp>
        <p:nvSpPr>
          <p:cNvPr id="52" name="Teksti kohatäide 1">
            <a:extLst>
              <a:ext uri="{FF2B5EF4-FFF2-40B4-BE49-F238E27FC236}">
                <a16:creationId xmlns:a16="http://schemas.microsoft.com/office/drawing/2014/main" id="{91CB5F30-3922-0608-59CD-4CF9D9D0C909}"/>
              </a:ext>
            </a:extLst>
          </p:cNvPr>
          <p:cNvSpPr txBox="1">
            <a:spLocks/>
          </p:cNvSpPr>
          <p:nvPr/>
        </p:nvSpPr>
        <p:spPr>
          <a:xfrm>
            <a:off x="5016534" y="389182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GND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967CA-87FB-AA0E-678E-559DC20FDC2E}"/>
              </a:ext>
            </a:extLst>
          </p:cNvPr>
          <p:cNvSpPr txBox="1"/>
          <p:nvPr/>
        </p:nvSpPr>
        <p:spPr>
          <a:xfrm>
            <a:off x="6162429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/>
          </a:p>
          <a:p>
            <a:pPr algn="ctr"/>
            <a:r>
              <a:rPr lang="en-US" altLang="en-US"/>
              <a:t>1. ESP-32 </a:t>
            </a:r>
          </a:p>
          <a:p>
            <a:endParaRPr lang="en-US"/>
          </a:p>
        </p:txBody>
      </p:sp>
      <p:sp>
        <p:nvSpPr>
          <p:cNvPr id="55" name="Teksti kohatäide 1">
            <a:extLst>
              <a:ext uri="{FF2B5EF4-FFF2-40B4-BE49-F238E27FC236}">
                <a16:creationId xmlns:a16="http://schemas.microsoft.com/office/drawing/2014/main" id="{3090F2A3-8168-41BA-2035-BF49182CE9D7}"/>
              </a:ext>
            </a:extLst>
          </p:cNvPr>
          <p:cNvSpPr txBox="1">
            <a:spLocks/>
          </p:cNvSpPr>
          <p:nvPr/>
        </p:nvSpPr>
        <p:spPr>
          <a:xfrm>
            <a:off x="1653245" y="3871542"/>
            <a:ext cx="1204233" cy="3158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500 kbit/s</a:t>
            </a:r>
          </a:p>
        </p:txBody>
      </p:sp>
    </p:spTree>
    <p:extLst>
      <p:ext uri="{BB962C8B-B14F-4D97-AF65-F5344CB8AC3E}">
        <p14:creationId xmlns:p14="http://schemas.microsoft.com/office/powerpoint/2010/main" val="3121154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F1E275-82A9-37EB-4329-7E20964BD8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5428" y="174424"/>
            <a:ext cx="10494517" cy="810888"/>
          </a:xfrm>
        </p:spPr>
        <p:txBody>
          <a:bodyPr/>
          <a:lstStyle/>
          <a:p>
            <a:r>
              <a:rPr lang="en-US"/>
              <a:t>Can logi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BC160D8-93EA-5345-C3D6-AF03BC486E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5526" y="1235609"/>
            <a:ext cx="914400" cy="549188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4FFECE7-3FE4-0A35-2AD2-7A22631FB6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10341" y="1235609"/>
            <a:ext cx="904461" cy="54918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CA257DC-A4E5-60F9-FED7-4E1E5F31EF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27870" y="1235609"/>
            <a:ext cx="2064130" cy="549188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D31CBDC-6288-DC81-4F99-928199734CFC}"/>
              </a:ext>
            </a:extLst>
          </p:cNvPr>
          <p:cNvSpPr txBox="1"/>
          <p:nvPr/>
        </p:nvSpPr>
        <p:spPr>
          <a:xfrm>
            <a:off x="367748" y="5575852"/>
            <a:ext cx="3120887" cy="11077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35D1A71-9916-3D27-768A-1351E91E85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71063" y="1260772"/>
            <a:ext cx="1997765" cy="54918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9BE589-CA81-AD4C-DCE8-32D641FA211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60772"/>
            <a:ext cx="2163246" cy="54918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72BABEC-0224-DCDB-8923-34FAF8E2C707}"/>
              </a:ext>
            </a:extLst>
          </p:cNvPr>
          <p:cNvSpPr txBox="1"/>
          <p:nvPr/>
        </p:nvSpPr>
        <p:spPr>
          <a:xfrm>
            <a:off x="-46469" y="628049"/>
            <a:ext cx="2256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/>
              <a:t>Kaadri</a:t>
            </a:r>
            <a:r>
              <a:rPr lang="en-US"/>
              <a:t> </a:t>
            </a:r>
            <a:r>
              <a:rPr lang="en-US" err="1"/>
              <a:t>vastuvõtmise</a:t>
            </a:r>
            <a:r>
              <a:rPr lang="en-US"/>
              <a:t> </a:t>
            </a:r>
            <a:r>
              <a:rPr lang="en-US" err="1"/>
              <a:t>aeg</a:t>
            </a:r>
            <a:r>
              <a:rPr lang="en-US"/>
              <a:t> </a:t>
            </a:r>
            <a:r>
              <a:rPr lang="en-US" err="1"/>
              <a:t>mikrosekundites</a:t>
            </a:r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536A366-FD44-AC20-59A8-4B0FF2D17446}"/>
              </a:ext>
            </a:extLst>
          </p:cNvPr>
          <p:cNvSpPr txBox="1"/>
          <p:nvPr/>
        </p:nvSpPr>
        <p:spPr>
          <a:xfrm>
            <a:off x="2782933" y="621886"/>
            <a:ext cx="2662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err="1"/>
              <a:t>Kaadri</a:t>
            </a:r>
            <a:r>
              <a:rPr lang="en-US"/>
              <a:t> </a:t>
            </a:r>
            <a:r>
              <a:rPr lang="en-US" err="1"/>
              <a:t>absoluutne</a:t>
            </a:r>
            <a:r>
              <a:rPr lang="en-US"/>
              <a:t> </a:t>
            </a:r>
            <a:r>
              <a:rPr lang="en-US" err="1"/>
              <a:t>ajatempel</a:t>
            </a:r>
            <a:r>
              <a:rPr lang="en-US"/>
              <a:t> </a:t>
            </a:r>
            <a:r>
              <a:rPr lang="en-US" err="1"/>
              <a:t>millisekundites</a:t>
            </a:r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2729D26-F419-EC31-B78B-DBAF0F907FCD}"/>
              </a:ext>
            </a:extLst>
          </p:cNvPr>
          <p:cNvSpPr txBox="1"/>
          <p:nvPr/>
        </p:nvSpPr>
        <p:spPr>
          <a:xfrm>
            <a:off x="6026542" y="613863"/>
            <a:ext cx="14610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CAN-</a:t>
            </a:r>
            <a:r>
              <a:rPr lang="en-US" err="1"/>
              <a:t>sõnumi</a:t>
            </a:r>
            <a:r>
              <a:rPr lang="en-US"/>
              <a:t> </a:t>
            </a:r>
            <a:r>
              <a:rPr lang="en-US" err="1"/>
              <a:t>identifikaator</a:t>
            </a:r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27A3AF2-5ECC-9016-6A58-DD1935C0BE17}"/>
              </a:ext>
            </a:extLst>
          </p:cNvPr>
          <p:cNvSpPr txBox="1"/>
          <p:nvPr/>
        </p:nvSpPr>
        <p:spPr>
          <a:xfrm>
            <a:off x="7762470" y="607322"/>
            <a:ext cx="16002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err="1"/>
              <a:t>Andmevälja</a:t>
            </a:r>
            <a:r>
              <a:rPr lang="en-US"/>
              <a:t> </a:t>
            </a:r>
            <a:r>
              <a:rPr lang="en-US" err="1"/>
              <a:t>pikkus</a:t>
            </a:r>
            <a:r>
              <a:rPr lang="en-US"/>
              <a:t> </a:t>
            </a:r>
            <a:r>
              <a:rPr lang="en-US" err="1"/>
              <a:t>baitides</a:t>
            </a:r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0D4F6F-909C-1C67-06FC-224E80EB6CCB}"/>
              </a:ext>
            </a:extLst>
          </p:cNvPr>
          <p:cNvSpPr txBox="1"/>
          <p:nvPr/>
        </p:nvSpPr>
        <p:spPr>
          <a:xfrm>
            <a:off x="9634009" y="621886"/>
            <a:ext cx="28922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CAN-</a:t>
            </a:r>
            <a:r>
              <a:rPr lang="en-US" err="1"/>
              <a:t>kaadris</a:t>
            </a:r>
            <a:r>
              <a:rPr lang="en-US"/>
              <a:t> </a:t>
            </a:r>
            <a:r>
              <a:rPr lang="en-US" err="1"/>
              <a:t>edastatud</a:t>
            </a:r>
            <a:r>
              <a:rPr lang="en-US"/>
              <a:t> </a:t>
            </a:r>
            <a:r>
              <a:rPr lang="en-US" err="1"/>
              <a:t>andmebaidid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06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A5D3AC-CF10-72B1-EAE2-2012A02D1763}"/>
              </a:ext>
            </a:extLst>
          </p:cNvPr>
          <p:cNvSpPr txBox="1"/>
          <p:nvPr/>
        </p:nvSpPr>
        <p:spPr>
          <a:xfrm>
            <a:off x="268357" y="5456583"/>
            <a:ext cx="3289852" cy="11529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8A85BD-63BA-8874-EB74-7189804AC4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43000" cy="686485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BC68B8C-9334-412A-FADC-7C7E6E84F140}"/>
              </a:ext>
            </a:extLst>
          </p:cNvPr>
          <p:cNvCxnSpPr/>
          <p:nvPr/>
        </p:nvCxnSpPr>
        <p:spPr>
          <a:xfrm>
            <a:off x="1311965" y="844826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7EA4FE0-CC11-D85C-C421-61F94D2E156A}"/>
              </a:ext>
            </a:extLst>
          </p:cNvPr>
          <p:cNvCxnSpPr/>
          <p:nvPr/>
        </p:nvCxnSpPr>
        <p:spPr>
          <a:xfrm>
            <a:off x="1311965" y="5310809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CE54102-25D3-7C91-E587-93E99A0D2096}"/>
              </a:ext>
            </a:extLst>
          </p:cNvPr>
          <p:cNvCxnSpPr/>
          <p:nvPr/>
        </p:nvCxnSpPr>
        <p:spPr>
          <a:xfrm>
            <a:off x="1311965" y="2239618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43E6A7C-5419-D9B3-0BB7-A0FD84D6BDB4}"/>
              </a:ext>
            </a:extLst>
          </p:cNvPr>
          <p:cNvCxnSpPr/>
          <p:nvPr/>
        </p:nvCxnSpPr>
        <p:spPr>
          <a:xfrm>
            <a:off x="1311965" y="5953539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26084D8-CB2F-0AA9-52FE-36FEF382A2D3}"/>
              </a:ext>
            </a:extLst>
          </p:cNvPr>
          <p:cNvCxnSpPr/>
          <p:nvPr/>
        </p:nvCxnSpPr>
        <p:spPr>
          <a:xfrm>
            <a:off x="1311964" y="3236844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708E49F-17E8-8AE3-FFBF-5726F5E6C5AA}"/>
              </a:ext>
            </a:extLst>
          </p:cNvPr>
          <p:cNvCxnSpPr/>
          <p:nvPr/>
        </p:nvCxnSpPr>
        <p:spPr>
          <a:xfrm>
            <a:off x="1311963" y="3932583"/>
            <a:ext cx="20077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D2F6921-7B0E-1557-DB53-38BE9CE386D4}"/>
              </a:ext>
            </a:extLst>
          </p:cNvPr>
          <p:cNvSpPr txBox="1"/>
          <p:nvPr/>
        </p:nvSpPr>
        <p:spPr>
          <a:xfrm>
            <a:off x="3488633" y="647771"/>
            <a:ext cx="4124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ASC: </a:t>
            </a:r>
            <a:r>
              <a:rPr lang="en-US" err="1"/>
              <a:t>sõiduki</a:t>
            </a:r>
            <a:r>
              <a:rPr lang="en-US"/>
              <a:t> </a:t>
            </a:r>
            <a:r>
              <a:rPr lang="en-US" err="1"/>
              <a:t>kiirus</a:t>
            </a:r>
            <a:r>
              <a:rPr lang="en-US"/>
              <a:t> ja </a:t>
            </a:r>
            <a:r>
              <a:rPr lang="en-US" err="1"/>
              <a:t>piduripedaali</a:t>
            </a:r>
            <a:r>
              <a:rPr lang="en-US"/>
              <a:t> </a:t>
            </a:r>
            <a:r>
              <a:rPr lang="en-US" err="1"/>
              <a:t>olek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EA1C87-0B1C-DB64-3EAC-01DD44222E7A}"/>
              </a:ext>
            </a:extLst>
          </p:cNvPr>
          <p:cNvSpPr txBox="1"/>
          <p:nvPr/>
        </p:nvSpPr>
        <p:spPr>
          <a:xfrm>
            <a:off x="3488633" y="2054952"/>
            <a:ext cx="6042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DME1: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pöörlemiskiirus</a:t>
            </a:r>
            <a:r>
              <a:rPr lang="en-US"/>
              <a:t> ja </a:t>
            </a:r>
            <a:r>
              <a:rPr lang="en-US" err="1"/>
              <a:t>pöördemomendi</a:t>
            </a:r>
            <a:r>
              <a:rPr lang="en-US"/>
              <a:t> </a:t>
            </a:r>
            <a:r>
              <a:rPr lang="en-US" err="1"/>
              <a:t>andmed</a:t>
            </a:r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BD699FB-EA5E-EBC4-8A32-57424BDF796A}"/>
              </a:ext>
            </a:extLst>
          </p:cNvPr>
          <p:cNvSpPr txBox="1"/>
          <p:nvPr/>
        </p:nvSpPr>
        <p:spPr>
          <a:xfrm>
            <a:off x="3488633" y="3052177"/>
            <a:ext cx="4641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DME3: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täiendavad</a:t>
            </a:r>
            <a:r>
              <a:rPr lang="en-US"/>
              <a:t> </a:t>
            </a:r>
            <a:r>
              <a:rPr lang="en-US" err="1"/>
              <a:t>olekuandmed</a:t>
            </a: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5304B1A-C14D-9AB8-BFFB-59B3A3A7FD6B}"/>
              </a:ext>
            </a:extLst>
          </p:cNvPr>
          <p:cNvSpPr txBox="1"/>
          <p:nvPr/>
        </p:nvSpPr>
        <p:spPr>
          <a:xfrm>
            <a:off x="3488631" y="3750365"/>
            <a:ext cx="4452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DME4: </a:t>
            </a:r>
            <a:r>
              <a:rPr lang="en-US" err="1"/>
              <a:t>mootori</a:t>
            </a:r>
            <a:r>
              <a:rPr lang="en-US"/>
              <a:t> </a:t>
            </a:r>
            <a:r>
              <a:rPr lang="en-US" err="1"/>
              <a:t>töö</a:t>
            </a:r>
            <a:r>
              <a:rPr lang="en-US"/>
              <a:t>- ja </a:t>
            </a:r>
            <a:r>
              <a:rPr lang="en-US" err="1"/>
              <a:t>hoiatusteavitused</a:t>
            </a:r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50B00C-7271-A629-CB03-F1457DA8A409}"/>
              </a:ext>
            </a:extLst>
          </p:cNvPr>
          <p:cNvSpPr txBox="1"/>
          <p:nvPr/>
        </p:nvSpPr>
        <p:spPr>
          <a:xfrm>
            <a:off x="3488637" y="5126143"/>
            <a:ext cx="343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ABS: </a:t>
            </a:r>
            <a:r>
              <a:rPr lang="en-US" err="1"/>
              <a:t>rataste</a:t>
            </a:r>
            <a:r>
              <a:rPr lang="en-US"/>
              <a:t> </a:t>
            </a:r>
            <a:r>
              <a:rPr lang="en-US" err="1"/>
              <a:t>pöörlemiskiirused</a:t>
            </a:r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3A291F6-7A2C-C67B-D916-9D07006CCC1B}"/>
              </a:ext>
            </a:extLst>
          </p:cNvPr>
          <p:cNvSpPr txBox="1"/>
          <p:nvPr/>
        </p:nvSpPr>
        <p:spPr>
          <a:xfrm>
            <a:off x="3488630" y="5768873"/>
            <a:ext cx="7007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DME2: </a:t>
            </a:r>
            <a:r>
              <a:rPr lang="en-US" err="1"/>
              <a:t>jahutusvedeliku</a:t>
            </a:r>
            <a:r>
              <a:rPr lang="en-US"/>
              <a:t> </a:t>
            </a:r>
            <a:r>
              <a:rPr lang="en-US" err="1"/>
              <a:t>temperatuur</a:t>
            </a:r>
            <a:r>
              <a:rPr lang="en-US"/>
              <a:t>, </a:t>
            </a:r>
            <a:r>
              <a:rPr lang="en-US" err="1"/>
              <a:t>gaasipedaali</a:t>
            </a:r>
            <a:r>
              <a:rPr lang="en-US"/>
              <a:t> </a:t>
            </a:r>
            <a:r>
              <a:rPr lang="en-US" err="1"/>
              <a:t>asend</a:t>
            </a:r>
            <a:r>
              <a:rPr lang="en-US"/>
              <a:t> ja abs. </a:t>
            </a:r>
            <a:r>
              <a:rPr lang="en-US" err="1"/>
              <a:t>õhurõhk</a:t>
            </a:r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191B359-A2EF-5470-39A7-A563FB56EB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16417" y="0"/>
            <a:ext cx="5145157" cy="7548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D433054-35D3-0BED-DD8F-E3E9EA802B73}"/>
              </a:ext>
            </a:extLst>
          </p:cNvPr>
          <p:cNvSpPr txBox="1"/>
          <p:nvPr/>
        </p:nvSpPr>
        <p:spPr>
          <a:xfrm>
            <a:off x="7061749" y="377412"/>
            <a:ext cx="25394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3754A1-8C72-AD24-68FC-24B70FF1708C}"/>
              </a:ext>
            </a:extLst>
          </p:cNvPr>
          <p:cNvSpPr txBox="1"/>
          <p:nvPr/>
        </p:nvSpPr>
        <p:spPr>
          <a:xfrm>
            <a:off x="9225996" y="716206"/>
            <a:ext cx="29660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68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C68820-1DFB-F638-647D-7C25523986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Lvgl</a:t>
            </a:r>
            <a:r>
              <a:rPr lang="en-US"/>
              <a:t> </a:t>
            </a:r>
            <a:r>
              <a:rPr lang="en-US" err="1"/>
              <a:t>kasutajaliidese</a:t>
            </a:r>
            <a:r>
              <a:rPr lang="en-US"/>
              <a:t> </a:t>
            </a:r>
            <a:r>
              <a:rPr lang="en-US" err="1"/>
              <a:t>arendus</a:t>
            </a:r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3E8645C-75BA-9D77-A944-1C4A56F560DE}"/>
              </a:ext>
            </a:extLst>
          </p:cNvPr>
          <p:cNvGrpSpPr/>
          <p:nvPr/>
        </p:nvGrpSpPr>
        <p:grpSpPr>
          <a:xfrm>
            <a:off x="636097" y="1664056"/>
            <a:ext cx="10919806" cy="3529888"/>
            <a:chOff x="389423" y="1777607"/>
            <a:chExt cx="10919806" cy="35298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3EC484-81E8-34BF-B126-1FE7B8A8C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9423" y="1777607"/>
              <a:ext cx="3726417" cy="352988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8C1CB08-49CA-3504-1EE5-1F71AAC7C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515"/>
            <a:stretch>
              <a:fillRect/>
            </a:stretch>
          </p:blipFill>
          <p:spPr>
            <a:xfrm>
              <a:off x="7582812" y="1777607"/>
              <a:ext cx="3726417" cy="352988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3BA20B7-E114-6C32-40DB-3B39EB8B5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6448" y="1777607"/>
              <a:ext cx="3697284" cy="35298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6386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F11E-44D3-C32D-97C1-9763AC4D1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AD74B30-EBD9-7BCC-E7D0-77AA0FD20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Probleemid</a:t>
            </a:r>
            <a:r>
              <a:rPr lang="en-US"/>
              <a:t> ja </a:t>
            </a:r>
            <a:r>
              <a:rPr lang="en-US" err="1"/>
              <a:t>lahendused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6DA2CC7E-DE32-5BA8-AFB7-4AB132C7F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3" y="1129884"/>
            <a:ext cx="10781611" cy="450560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en-US" err="1"/>
              <a:t>Probleemid</a:t>
            </a:r>
            <a:r>
              <a:rPr lang="en-US" altLang="en-US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err="1"/>
              <a:t>Vigane</a:t>
            </a:r>
            <a:r>
              <a:rPr lang="en-US" altLang="en-US"/>
              <a:t> CAN-</a:t>
            </a:r>
            <a:r>
              <a:rPr lang="en-US" altLang="en-US" err="1"/>
              <a:t>liikluse</a:t>
            </a:r>
            <a:r>
              <a:rPr lang="en-US" altLang="en-US"/>
              <a:t> </a:t>
            </a:r>
            <a:r>
              <a:rPr lang="en-US" altLang="en-US" err="1"/>
              <a:t>väljavõte</a:t>
            </a:r>
            <a:endParaRPr lang="en-US" altLang="en-US"/>
          </a:p>
          <a:p>
            <a:pPr lvl="1">
              <a:lnSpc>
                <a:spcPct val="150000"/>
              </a:lnSpc>
            </a:pPr>
            <a:r>
              <a:rPr lang="en-US" altLang="en-US"/>
              <a:t>Excel </a:t>
            </a:r>
            <a:r>
              <a:rPr lang="en-US" altLang="en-US" err="1"/>
              <a:t>vormindas</a:t>
            </a:r>
            <a:r>
              <a:rPr lang="en-US" altLang="en-US"/>
              <a:t> </a:t>
            </a:r>
            <a:r>
              <a:rPr lang="en-US" altLang="en-US" err="1"/>
              <a:t>automaatselt</a:t>
            </a:r>
            <a:r>
              <a:rPr lang="en-US" altLang="en-US"/>
              <a:t>, </a:t>
            </a:r>
            <a:r>
              <a:rPr lang="en-US" altLang="en-US" err="1"/>
              <a:t>kadusid</a:t>
            </a:r>
            <a:r>
              <a:rPr lang="en-US" altLang="en-US"/>
              <a:t> </a:t>
            </a:r>
            <a:r>
              <a:rPr lang="en-US" altLang="en-US" err="1"/>
              <a:t>täpsed</a:t>
            </a:r>
            <a:r>
              <a:rPr lang="en-US" altLang="en-US"/>
              <a:t> </a:t>
            </a:r>
            <a:r>
              <a:rPr lang="en-US" altLang="en-US" err="1"/>
              <a:t>andmebaidid</a:t>
            </a:r>
            <a:endParaRPr lang="en-US" altLang="en-US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err="1"/>
              <a:t>Lahendused</a:t>
            </a:r>
            <a:r>
              <a:rPr lang="en-US" altLang="en-US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err="1"/>
              <a:t>Automaatvormingu</a:t>
            </a:r>
            <a:r>
              <a:rPr lang="en-US" altLang="en-US"/>
              <a:t> </a:t>
            </a:r>
            <a:r>
              <a:rPr lang="en-US" altLang="en-US" err="1"/>
              <a:t>välja</a:t>
            </a:r>
            <a:r>
              <a:rPr lang="en-US" altLang="en-US"/>
              <a:t> </a:t>
            </a:r>
            <a:r>
              <a:rPr lang="en-US" altLang="en-US" err="1"/>
              <a:t>lülitamine</a:t>
            </a:r>
            <a:endParaRPr lang="en-US" altLang="en-US"/>
          </a:p>
          <a:p>
            <a:pPr lvl="1">
              <a:lnSpc>
                <a:spcPct val="150000"/>
              </a:lnSpc>
            </a:pPr>
            <a:endParaRPr lang="en-US" altLang="en-US"/>
          </a:p>
          <a:p>
            <a:pPr>
              <a:lnSpc>
                <a:spcPct val="150000"/>
              </a:lnSpc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15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58CE3-0916-7B28-EB5D-7B832F39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389710A4-DC5E-569B-1697-2FB66C1DC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err="1"/>
              <a:t>Tööjaotus</a:t>
            </a:r>
            <a:endParaRPr lang="en-US" altLang="en-US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513F5F43-995A-7A6A-2DF4-53253E5FE4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3913671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</a:rPr>
              <a:t>Rico: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332B60"/>
                </a:solidFill>
              </a:rPr>
              <a:t>CAN </a:t>
            </a:r>
            <a:r>
              <a:rPr lang="en-US" altLang="en-US" sz="1800" err="1">
                <a:solidFill>
                  <a:srgbClr val="332B60"/>
                </a:solidFill>
              </a:rPr>
              <a:t>väljavõte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autost</a:t>
            </a:r>
            <a:endParaRPr lang="en-US" altLang="en-US" sz="180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Väljavõtte</a:t>
            </a:r>
            <a:r>
              <a:rPr lang="en-US" altLang="en-US"/>
              <a:t> </a:t>
            </a:r>
            <a:r>
              <a:rPr lang="en-US" altLang="en-US" err="1"/>
              <a:t>mõistmine</a:t>
            </a:r>
            <a:endParaRPr lang="en-US" altLang="en-US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</a:rPr>
              <a:t>Kristian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/>
              <a:t>Kasutajaliides</a:t>
            </a:r>
            <a:endParaRPr lang="en-US" altLang="en-US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</a:rPr>
              <a:t>Riistvara</a:t>
            </a:r>
            <a:r>
              <a:rPr lang="en-US" altLang="en-US" sz="1800">
                <a:solidFill>
                  <a:srgbClr val="332B60"/>
                </a:solidFill>
              </a:rPr>
              <a:t> </a:t>
            </a:r>
            <a:r>
              <a:rPr lang="en-US" altLang="en-US" sz="1800" err="1">
                <a:solidFill>
                  <a:srgbClr val="332B60"/>
                </a:solidFill>
              </a:rPr>
              <a:t>uurimine</a:t>
            </a:r>
            <a:endParaRPr lang="en-US" altLang="en-US" sz="180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/>
          </a:p>
          <a:p>
            <a:pPr>
              <a:buClr>
                <a:srgbClr val="E4067E"/>
              </a:buClr>
            </a:pPr>
            <a:endParaRPr lang="en-US" altLang="en-US" sz="180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6A3D8-23D0-F7F0-37BD-4DF5761AE20F}"/>
              </a:ext>
            </a:extLst>
          </p:cNvPr>
          <p:cNvSpPr txBox="1"/>
          <p:nvPr/>
        </p:nvSpPr>
        <p:spPr>
          <a:xfrm>
            <a:off x="5614919" y="1153636"/>
            <a:ext cx="6097656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>
                <a:solidFill>
                  <a:srgbClr val="332B60"/>
                </a:solidFill>
                <a:latin typeface="+mj-lt"/>
              </a:rPr>
              <a:t>Koos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err="1">
                <a:solidFill>
                  <a:srgbClr val="332B60"/>
                </a:solidFill>
                <a:latin typeface="+mj-lt"/>
              </a:rPr>
              <a:t>Esitlus</a:t>
            </a:r>
            <a:endParaRPr lang="en-US" altLang="en-US" sz="180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err="1">
                <a:solidFill>
                  <a:srgbClr val="332B60"/>
                </a:solidFill>
                <a:latin typeface="+mj-lt"/>
              </a:rPr>
              <a:t>Dokumentatsioon</a:t>
            </a:r>
            <a:endParaRPr lang="en-US" altLang="en-US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332B60"/>
                </a:solidFill>
                <a:latin typeface="+mj-lt"/>
              </a:rPr>
              <a:t>GIT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800">
              <a:solidFill>
                <a:srgbClr val="332B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75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4F112-1057-8DCF-6722-EE739A9BD0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331843"/>
            <a:ext cx="12183312" cy="40551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E5C368-5796-7E91-374A-C0594DA4CD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1094"/>
            <a:ext cx="12192000" cy="5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36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2014-CF57-7691-3438-9B44E15C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C23777-CB51-8DA9-65FE-614F6C14D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6" y="1209778"/>
            <a:ext cx="12072565" cy="3193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3D3897-55A3-05E2-CB55-6244F6D846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1094"/>
            <a:ext cx="12192000" cy="59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D744F2-0ED7-839B-A112-67DBAB63F2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Vastus </a:t>
            </a:r>
            <a:r>
              <a:rPr lang="en-US" err="1"/>
              <a:t>kaiseri</a:t>
            </a:r>
            <a:r>
              <a:rPr lang="en-US"/>
              <a:t> </a:t>
            </a:r>
            <a:r>
              <a:rPr lang="en-US" err="1"/>
              <a:t>küsimusele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C7D951-0080-A12C-3515-6CB578D26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7972"/>
            <a:ext cx="12192000" cy="149726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C7D345E-8D09-7EFC-5949-DB84415532EB}"/>
              </a:ext>
            </a:extLst>
          </p:cNvPr>
          <p:cNvCxnSpPr>
            <a:cxnSpLocks/>
          </p:cNvCxnSpPr>
          <p:nvPr/>
        </p:nvCxnSpPr>
        <p:spPr>
          <a:xfrm>
            <a:off x="2693504" y="2713383"/>
            <a:ext cx="9392479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66F14C6-3A4B-E3C7-1A17-D3C188507029}"/>
              </a:ext>
            </a:extLst>
          </p:cNvPr>
          <p:cNvSpPr/>
          <p:nvPr/>
        </p:nvSpPr>
        <p:spPr>
          <a:xfrm rot="16200000">
            <a:off x="2066850" y="1962918"/>
            <a:ext cx="1250748" cy="309813"/>
          </a:xfrm>
          <a:prstGeom prst="rightArrow">
            <a:avLst>
              <a:gd name="adj1" fmla="val 2366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696248-DDBB-37BF-8CC4-49DE2AEFCBDA}"/>
              </a:ext>
            </a:extLst>
          </p:cNvPr>
          <p:cNvSpPr txBox="1"/>
          <p:nvPr/>
        </p:nvSpPr>
        <p:spPr>
          <a:xfrm>
            <a:off x="695739" y="1123122"/>
            <a:ext cx="500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Offset 1: 0x5784 = 22404, 22404 x 6 = 134 424 km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14AB39-09DD-E953-EB45-55EBEEB3CD45}"/>
              </a:ext>
            </a:extLst>
          </p:cNvPr>
          <p:cNvCxnSpPr>
            <a:cxnSpLocks/>
          </p:cNvCxnSpPr>
          <p:nvPr/>
        </p:nvCxnSpPr>
        <p:spPr>
          <a:xfrm>
            <a:off x="2657475" y="3095625"/>
            <a:ext cx="9428508" cy="1863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7423CA22-DA71-A634-EBC5-081397746FE8}"/>
              </a:ext>
            </a:extLst>
          </p:cNvPr>
          <p:cNvSpPr/>
          <p:nvPr/>
        </p:nvSpPr>
        <p:spPr>
          <a:xfrm rot="5400000">
            <a:off x="2352316" y="3368362"/>
            <a:ext cx="679813" cy="121275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00012A-2254-8A59-608F-7AD75B2C3D81}"/>
              </a:ext>
            </a:extLst>
          </p:cNvPr>
          <p:cNvSpPr txBox="1"/>
          <p:nvPr/>
        </p:nvSpPr>
        <p:spPr>
          <a:xfrm>
            <a:off x="874642" y="3791220"/>
            <a:ext cx="51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Offset 2: 0x5783 = 22403, 22403 x 10 = 224 030 km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0F5691-8E6D-1ECA-9D72-C1AE181F7D38}"/>
              </a:ext>
            </a:extLst>
          </p:cNvPr>
          <p:cNvSpPr txBox="1"/>
          <p:nvPr/>
        </p:nvSpPr>
        <p:spPr>
          <a:xfrm>
            <a:off x="874642" y="4374928"/>
            <a:ext cx="5118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err="1"/>
              <a:t>Läbisõit</a:t>
            </a:r>
            <a:r>
              <a:rPr lang="en-US"/>
              <a:t>: 224 030 km + 134 424 km = 358 454 km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5E4439B-37FF-C8AB-93B3-2293047760B4}"/>
              </a:ext>
            </a:extLst>
          </p:cNvPr>
          <p:cNvCxnSpPr>
            <a:cxnSpLocks/>
          </p:cNvCxnSpPr>
          <p:nvPr/>
        </p:nvCxnSpPr>
        <p:spPr>
          <a:xfrm flipH="1" flipV="1">
            <a:off x="12082670" y="2415209"/>
            <a:ext cx="6626" cy="3254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9AE5A98-E131-19F2-4FE4-D587D1A41104}"/>
              </a:ext>
            </a:extLst>
          </p:cNvPr>
          <p:cNvCxnSpPr>
            <a:cxnSpLocks/>
          </p:cNvCxnSpPr>
          <p:nvPr/>
        </p:nvCxnSpPr>
        <p:spPr>
          <a:xfrm flipV="1">
            <a:off x="12077700" y="2852530"/>
            <a:ext cx="4970" cy="29072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38C82418-53AB-29B6-0FA7-E6ACDB16E4D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83330" y="3375993"/>
            <a:ext cx="2917959" cy="33702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0830D44-AE16-9B90-5B73-9FFCC7C17DD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8345" y="4958636"/>
            <a:ext cx="4609784" cy="159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09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err="1"/>
              <a:t>Täname</a:t>
            </a:r>
            <a:r>
              <a:rPr lang="en-US" altLang="en-US"/>
              <a:t> </a:t>
            </a:r>
            <a:r>
              <a:rPr lang="en-US" altLang="en-US" err="1"/>
              <a:t>kuulamast</a:t>
            </a:r>
            <a:r>
              <a:rPr lang="en-US" altLang="en-US"/>
              <a:t>!</a:t>
            </a:r>
            <a:endParaRPr lang="en-US" altLang="en-US" sz="1700" cap="non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228070ce758823c53dcde07530c2610b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e719e50db2ef3aba6264e6b4f5781d9f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042499-9309-4B6E-B522-45DB2258E7AA}">
  <ds:schemaRefs>
    <ds:schemaRef ds:uri="08ba64f2-343f-4c5c-95c4-82115ee1b8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3418D04-C82F-4BDA-AFF0-0CC048BD4EDA}">
  <ds:schemaRefs>
    <ds:schemaRef ds:uri="http://www.w3.org/XML/1998/namespace"/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08ba64f2-343f-4c5c-95c4-82115ee1b8d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3EDD1AC-11DE-461A-8ABA-61083889A7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TalTech_lühike_16-9_EST_slaidi numbritega_2024 (1)</Template>
  <TotalTime>0</TotalTime>
  <Words>323</Words>
  <Application>Microsoft Office PowerPoint</Application>
  <PresentationFormat>Widescreen</PresentationFormat>
  <Paragraphs>83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Verdana</vt:lpstr>
      <vt:lpstr>Wingdings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Rico Kalda</dc:creator>
  <cp:lastModifiedBy>Rico Kalda</cp:lastModifiedBy>
  <cp:revision>2</cp:revision>
  <dcterms:created xsi:type="dcterms:W3CDTF">2026-09-21T19:17:34Z</dcterms:created>
  <dcterms:modified xsi:type="dcterms:W3CDTF">2026-10-05T20:14:52Z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