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2" r:id="rId4"/>
  </p:sldMasterIdLst>
  <p:notesMasterIdLst>
    <p:notesMasterId r:id="rId16"/>
  </p:notesMasterIdLst>
  <p:handoutMasterIdLst>
    <p:handoutMasterId r:id="rId17"/>
  </p:handoutMasterIdLst>
  <p:sldIdLst>
    <p:sldId id="256" r:id="rId5"/>
    <p:sldId id="257" r:id="rId6"/>
    <p:sldId id="258" r:id="rId7"/>
    <p:sldId id="259" r:id="rId8"/>
    <p:sldId id="260" r:id="rId9"/>
    <p:sldId id="261" r:id="rId10"/>
    <p:sldId id="264" r:id="rId11"/>
    <p:sldId id="265" r:id="rId12"/>
    <p:sldId id="266" r:id="rId13"/>
    <p:sldId id="267" r:id="rId14"/>
    <p:sldId id="269" r:id="rId15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issejuhatus" id="{EE36AF8D-5BEB-E041-9101-0495C1E2400F}">
          <p14:sldIdLst>
            <p14:sldId id="256"/>
            <p14:sldId id="257"/>
            <p14:sldId id="258"/>
            <p14:sldId id="259"/>
            <p14:sldId id="260"/>
            <p14:sldId id="261"/>
            <p14:sldId id="264"/>
            <p14:sldId id="265"/>
            <p14:sldId id="266"/>
            <p14:sldId id="267"/>
            <p14:sldId id="269"/>
          </p14:sldIdLst>
        </p14:section>
        <p14:section name="BoeBot" id="{1BCEDB61-75AC-46BD-9FF3-71703AFB0246}">
          <p14:sldIdLst/>
        </p14:section>
        <p14:section name="Arduino" id="{F0BC389B-67C4-49FC-8FEF-81671950016C}">
          <p14:sldIdLst/>
        </p14:section>
        <p14:section name="Lõpp" id="{6A0F6A55-B178-474D-82E1-52E3FFEDF1F4}">
          <p14:sldIdLst/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D96A8D7-B0FC-EA20-36E6-1261B18E2177}" name="Kristofer Põder" initials="KP" userId="S::krpode@taltech.ee::e9253ad8-ce5a-421a-8afe-cbfb16ccff9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BFD3"/>
    <a:srgbClr val="332B60"/>
    <a:srgbClr val="E4067E"/>
    <a:srgbClr val="4F4C4E"/>
    <a:srgbClr val="808285"/>
    <a:srgbClr val="96004F"/>
    <a:srgbClr val="4D4D4F"/>
    <a:srgbClr val="C9C9C9"/>
    <a:srgbClr val="D385A9"/>
    <a:srgbClr val="C25B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B7BF7CD-59AE-4B35-A428-EAD1E6C96889}" v="1" dt="2026-10-05T20:24:32.01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84E427A-3D55-4303-BF80-6455036E1DE7}" styleName="Kujunduslaad 1 – rõhk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Kujunduslaad 1 – rõhk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9" d="100"/>
          <a:sy n="79" d="100"/>
        </p:scale>
        <p:origin x="821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osep Fingling" userId="5fe0625c-e0b9-4242-99fa-67e13027b1bd" providerId="ADAL" clId="{3C634E6A-8431-4B94-963A-2C359FA339E2}"/>
    <pc:docChg chg="undo redo custSel addSld delSld modSld sldOrd addSection modSection">
      <pc:chgData name="Joosep Fingling" userId="5fe0625c-e0b9-4242-99fa-67e13027b1bd" providerId="ADAL" clId="{3C634E6A-8431-4B94-963A-2C359FA339E2}" dt="2026-10-05T20:25:12.841" v="2256" actId="20577"/>
      <pc:docMkLst>
        <pc:docMk/>
      </pc:docMkLst>
      <pc:sldChg chg="modSp mod">
        <pc:chgData name="Joosep Fingling" userId="5fe0625c-e0b9-4242-99fa-67e13027b1bd" providerId="ADAL" clId="{3C634E6A-8431-4B94-963A-2C359FA339E2}" dt="2026-10-05T20:24:23.069" v="2247" actId="20577"/>
        <pc:sldMkLst>
          <pc:docMk/>
          <pc:sldMk cId="0" sldId="256"/>
        </pc:sldMkLst>
        <pc:spChg chg="mod">
          <ac:chgData name="Joosep Fingling" userId="5fe0625c-e0b9-4242-99fa-67e13027b1bd" providerId="ADAL" clId="{3C634E6A-8431-4B94-963A-2C359FA339E2}" dt="2026-10-05T20:24:23.069" v="2247" actId="20577"/>
          <ac:spMkLst>
            <pc:docMk/>
            <pc:sldMk cId="0" sldId="256"/>
            <ac:spMk id="5" creationId="{00000000-0000-0000-0000-000000000000}"/>
          </ac:spMkLst>
        </pc:spChg>
      </pc:sldChg>
      <pc:sldChg chg="modSp mod">
        <pc:chgData name="Joosep Fingling" userId="5fe0625c-e0b9-4242-99fa-67e13027b1bd" providerId="ADAL" clId="{3C634E6A-8431-4B94-963A-2C359FA339E2}" dt="2026-10-05T20:20:42.102" v="2221" actId="20577"/>
        <pc:sldMkLst>
          <pc:docMk/>
          <pc:sldMk cId="0" sldId="257"/>
        </pc:sldMkLst>
        <pc:spChg chg="mod">
          <ac:chgData name="Joosep Fingling" userId="5fe0625c-e0b9-4242-99fa-67e13027b1bd" providerId="ADAL" clId="{3C634E6A-8431-4B94-963A-2C359FA339E2}" dt="2026-10-05T20:20:42.102" v="2221" actId="20577"/>
          <ac:spMkLst>
            <pc:docMk/>
            <pc:sldMk cId="0" sldId="257"/>
            <ac:spMk id="3" creationId="{00000000-0000-0000-0000-000000000000}"/>
          </ac:spMkLst>
        </pc:spChg>
      </pc:sldChg>
      <pc:sldChg chg="modSp mod">
        <pc:chgData name="Joosep Fingling" userId="5fe0625c-e0b9-4242-99fa-67e13027b1bd" providerId="ADAL" clId="{3C634E6A-8431-4B94-963A-2C359FA339E2}" dt="2026-10-05T20:20:33.059" v="2217" actId="27636"/>
        <pc:sldMkLst>
          <pc:docMk/>
          <pc:sldMk cId="0" sldId="258"/>
        </pc:sldMkLst>
        <pc:spChg chg="mod">
          <ac:chgData name="Joosep Fingling" userId="5fe0625c-e0b9-4242-99fa-67e13027b1bd" providerId="ADAL" clId="{3C634E6A-8431-4B94-963A-2C359FA339E2}" dt="2026-10-05T20:20:33.059" v="2217" actId="27636"/>
          <ac:spMkLst>
            <pc:docMk/>
            <pc:sldMk cId="0" sldId="258"/>
            <ac:spMk id="3" creationId="{00000000-0000-0000-0000-000000000000}"/>
          </ac:spMkLst>
        </pc:spChg>
      </pc:sldChg>
      <pc:sldChg chg="delSp mod">
        <pc:chgData name="Joosep Fingling" userId="5fe0625c-e0b9-4242-99fa-67e13027b1bd" providerId="ADAL" clId="{3C634E6A-8431-4B94-963A-2C359FA339E2}" dt="2026-10-05T20:20:49.361" v="2222" actId="478"/>
        <pc:sldMkLst>
          <pc:docMk/>
          <pc:sldMk cId="0" sldId="259"/>
        </pc:sldMkLst>
        <pc:spChg chg="del">
          <ac:chgData name="Joosep Fingling" userId="5fe0625c-e0b9-4242-99fa-67e13027b1bd" providerId="ADAL" clId="{3C634E6A-8431-4B94-963A-2C359FA339E2}" dt="2026-10-05T20:20:49.361" v="2222" actId="478"/>
          <ac:spMkLst>
            <pc:docMk/>
            <pc:sldMk cId="0" sldId="259"/>
            <ac:spMk id="6" creationId="{00000000-0000-0000-0000-000000000000}"/>
          </ac:spMkLst>
        </pc:spChg>
      </pc:sldChg>
      <pc:sldChg chg="modSp mod">
        <pc:chgData name="Joosep Fingling" userId="5fe0625c-e0b9-4242-99fa-67e13027b1bd" providerId="ADAL" clId="{3C634E6A-8431-4B94-963A-2C359FA339E2}" dt="2026-10-05T20:25:12.841" v="2256" actId="20577"/>
        <pc:sldMkLst>
          <pc:docMk/>
          <pc:sldMk cId="0" sldId="260"/>
        </pc:sldMkLst>
        <pc:spChg chg="mod">
          <ac:chgData name="Joosep Fingling" userId="5fe0625c-e0b9-4242-99fa-67e13027b1bd" providerId="ADAL" clId="{3C634E6A-8431-4B94-963A-2C359FA339E2}" dt="2026-10-05T20:25:12.841" v="2256" actId="20577"/>
          <ac:spMkLst>
            <pc:docMk/>
            <pc:sldMk cId="0" sldId="260"/>
            <ac:spMk id="3" creationId="{00000000-0000-0000-0000-000000000000}"/>
          </ac:spMkLst>
        </pc:spChg>
      </pc:sldChg>
      <pc:sldChg chg="delSp modSp mod">
        <pc:chgData name="Joosep Fingling" userId="5fe0625c-e0b9-4242-99fa-67e13027b1bd" providerId="ADAL" clId="{3C634E6A-8431-4B94-963A-2C359FA339E2}" dt="2026-10-05T20:21:17.161" v="2227" actId="14100"/>
        <pc:sldMkLst>
          <pc:docMk/>
          <pc:sldMk cId="0" sldId="261"/>
        </pc:sldMkLst>
        <pc:spChg chg="del">
          <ac:chgData name="Joosep Fingling" userId="5fe0625c-e0b9-4242-99fa-67e13027b1bd" providerId="ADAL" clId="{3C634E6A-8431-4B94-963A-2C359FA339E2}" dt="2026-10-05T20:21:04.103" v="2223" actId="478"/>
          <ac:spMkLst>
            <pc:docMk/>
            <pc:sldMk cId="0" sldId="261"/>
            <ac:spMk id="6" creationId="{00000000-0000-0000-0000-000000000000}"/>
          </ac:spMkLst>
        </pc:spChg>
        <pc:picChg chg="mod">
          <ac:chgData name="Joosep Fingling" userId="5fe0625c-e0b9-4242-99fa-67e13027b1bd" providerId="ADAL" clId="{3C634E6A-8431-4B94-963A-2C359FA339E2}" dt="2026-10-05T20:21:17.161" v="2227" actId="14100"/>
          <ac:picMkLst>
            <pc:docMk/>
            <pc:sldMk cId="0" sldId="261"/>
            <ac:picMk id="7" creationId="{00000000-0000-0000-0000-000000000000}"/>
          </ac:picMkLst>
        </pc:picChg>
      </pc:sldChg>
      <pc:sldChg chg="delSp del mod">
        <pc:chgData name="Joosep Fingling" userId="5fe0625c-e0b9-4242-99fa-67e13027b1bd" providerId="ADAL" clId="{3C634E6A-8431-4B94-963A-2C359FA339E2}" dt="2026-10-05T20:21:28.518" v="2229" actId="47"/>
        <pc:sldMkLst>
          <pc:docMk/>
          <pc:sldMk cId="0" sldId="262"/>
        </pc:sldMkLst>
        <pc:picChg chg="del">
          <ac:chgData name="Joosep Fingling" userId="5fe0625c-e0b9-4242-99fa-67e13027b1bd" providerId="ADAL" clId="{3C634E6A-8431-4B94-963A-2C359FA339E2}" dt="2026-10-05T20:21:26.433" v="2228" actId="478"/>
          <ac:picMkLst>
            <pc:docMk/>
            <pc:sldMk cId="0" sldId="262"/>
            <ac:picMk id="7" creationId="{00000000-0000-0000-0000-000000000000}"/>
          </ac:picMkLst>
        </pc:picChg>
      </pc:sldChg>
      <pc:sldChg chg="del">
        <pc:chgData name="Joosep Fingling" userId="5fe0625c-e0b9-4242-99fa-67e13027b1bd" providerId="ADAL" clId="{3C634E6A-8431-4B94-963A-2C359FA339E2}" dt="2026-10-05T20:21:35.514" v="2230" actId="47"/>
        <pc:sldMkLst>
          <pc:docMk/>
          <pc:sldMk cId="0" sldId="263"/>
        </pc:sldMkLst>
      </pc:sldChg>
      <pc:sldChg chg="modSp mod">
        <pc:chgData name="Joosep Fingling" userId="5fe0625c-e0b9-4242-99fa-67e13027b1bd" providerId="ADAL" clId="{3C634E6A-8431-4B94-963A-2C359FA339E2}" dt="2026-10-05T20:24:43.718" v="2250" actId="20577"/>
        <pc:sldMkLst>
          <pc:docMk/>
          <pc:sldMk cId="0" sldId="264"/>
        </pc:sldMkLst>
        <pc:spChg chg="mod">
          <ac:chgData name="Joosep Fingling" userId="5fe0625c-e0b9-4242-99fa-67e13027b1bd" providerId="ADAL" clId="{3C634E6A-8431-4B94-963A-2C359FA339E2}" dt="2026-10-05T20:24:43.718" v="2250" actId="20577"/>
          <ac:spMkLst>
            <pc:docMk/>
            <pc:sldMk cId="0" sldId="264"/>
            <ac:spMk id="3" creationId="{00000000-0000-0000-0000-000000000000}"/>
          </ac:spMkLst>
        </pc:spChg>
        <pc:spChg chg="mod">
          <ac:chgData name="Joosep Fingling" userId="5fe0625c-e0b9-4242-99fa-67e13027b1bd" providerId="ADAL" clId="{3C634E6A-8431-4B94-963A-2C359FA339E2}" dt="2026-10-05T20:22:37.638" v="2237" actId="20577"/>
          <ac:spMkLst>
            <pc:docMk/>
            <pc:sldMk cId="0" sldId="264"/>
            <ac:spMk id="4" creationId="{00000000-0000-0000-0000-000000000000}"/>
          </ac:spMkLst>
        </pc:spChg>
      </pc:sldChg>
      <pc:sldChg chg="modSp mod">
        <pc:chgData name="Joosep Fingling" userId="5fe0625c-e0b9-4242-99fa-67e13027b1bd" providerId="ADAL" clId="{3C634E6A-8431-4B94-963A-2C359FA339E2}" dt="2026-10-05T20:22:43.487" v="2238" actId="20577"/>
        <pc:sldMkLst>
          <pc:docMk/>
          <pc:sldMk cId="0" sldId="265"/>
        </pc:sldMkLst>
        <pc:spChg chg="mod">
          <ac:chgData name="Joosep Fingling" userId="5fe0625c-e0b9-4242-99fa-67e13027b1bd" providerId="ADAL" clId="{3C634E6A-8431-4B94-963A-2C359FA339E2}" dt="2026-10-05T20:22:12.999" v="2233" actId="20577"/>
          <ac:spMkLst>
            <pc:docMk/>
            <pc:sldMk cId="0" sldId="265"/>
            <ac:spMk id="3" creationId="{00000000-0000-0000-0000-000000000000}"/>
          </ac:spMkLst>
        </pc:spChg>
        <pc:spChg chg="mod">
          <ac:chgData name="Joosep Fingling" userId="5fe0625c-e0b9-4242-99fa-67e13027b1bd" providerId="ADAL" clId="{3C634E6A-8431-4B94-963A-2C359FA339E2}" dt="2026-10-05T20:22:43.487" v="2238" actId="20577"/>
          <ac:spMkLst>
            <pc:docMk/>
            <pc:sldMk cId="0" sldId="265"/>
            <ac:spMk id="4" creationId="{00000000-0000-0000-0000-000000000000}"/>
          </ac:spMkLst>
        </pc:spChg>
      </pc:sldChg>
      <pc:sldChg chg="modSp mod">
        <pc:chgData name="Joosep Fingling" userId="5fe0625c-e0b9-4242-99fa-67e13027b1bd" providerId="ADAL" clId="{3C634E6A-8431-4B94-963A-2C359FA339E2}" dt="2026-10-05T20:22:48.403" v="2239" actId="20577"/>
        <pc:sldMkLst>
          <pc:docMk/>
          <pc:sldMk cId="0" sldId="266"/>
        </pc:sldMkLst>
        <pc:spChg chg="mod">
          <ac:chgData name="Joosep Fingling" userId="5fe0625c-e0b9-4242-99fa-67e13027b1bd" providerId="ADAL" clId="{3C634E6A-8431-4B94-963A-2C359FA339E2}" dt="2026-10-05T20:22:23.989" v="2234" actId="2710"/>
          <ac:spMkLst>
            <pc:docMk/>
            <pc:sldMk cId="0" sldId="266"/>
            <ac:spMk id="3" creationId="{00000000-0000-0000-0000-000000000000}"/>
          </ac:spMkLst>
        </pc:spChg>
        <pc:spChg chg="mod">
          <ac:chgData name="Joosep Fingling" userId="5fe0625c-e0b9-4242-99fa-67e13027b1bd" providerId="ADAL" clId="{3C634E6A-8431-4B94-963A-2C359FA339E2}" dt="2026-10-05T20:22:48.403" v="2239" actId="20577"/>
          <ac:spMkLst>
            <pc:docMk/>
            <pc:sldMk cId="0" sldId="266"/>
            <ac:spMk id="4" creationId="{00000000-0000-0000-0000-000000000000}"/>
          </ac:spMkLst>
        </pc:spChg>
      </pc:sldChg>
      <pc:sldChg chg="modSp mod">
        <pc:chgData name="Joosep Fingling" userId="5fe0625c-e0b9-4242-99fa-67e13027b1bd" providerId="ADAL" clId="{3C634E6A-8431-4B94-963A-2C359FA339E2}" dt="2026-10-05T20:22:53.998" v="2241" actId="20577"/>
        <pc:sldMkLst>
          <pc:docMk/>
          <pc:sldMk cId="0" sldId="267"/>
        </pc:sldMkLst>
        <pc:spChg chg="mod">
          <ac:chgData name="Joosep Fingling" userId="5fe0625c-e0b9-4242-99fa-67e13027b1bd" providerId="ADAL" clId="{3C634E6A-8431-4B94-963A-2C359FA339E2}" dt="2026-10-05T20:22:53.998" v="2241" actId="20577"/>
          <ac:spMkLst>
            <pc:docMk/>
            <pc:sldMk cId="0" sldId="267"/>
            <ac:spMk id="4" creationId="{00000000-0000-0000-0000-000000000000}"/>
          </ac:spMkLst>
        </pc:spChg>
      </pc:sldChg>
      <pc:sldChg chg="del">
        <pc:chgData name="Joosep Fingling" userId="5fe0625c-e0b9-4242-99fa-67e13027b1bd" providerId="ADAL" clId="{3C634E6A-8431-4B94-963A-2C359FA339E2}" dt="2026-10-05T20:24:33.449" v="2249" actId="47"/>
        <pc:sldMkLst>
          <pc:docMk/>
          <pc:sldMk cId="0" sldId="268"/>
        </pc:sldMkLst>
      </pc:sldChg>
      <pc:sldChg chg="add">
        <pc:chgData name="Joosep Fingling" userId="5fe0625c-e0b9-4242-99fa-67e13027b1bd" providerId="ADAL" clId="{3C634E6A-8431-4B94-963A-2C359FA339E2}" dt="2026-10-05T20:24:31.998" v="2248"/>
        <pc:sldMkLst>
          <pc:docMk/>
          <pc:sldMk cId="2984015786" sldId="269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37233B-0833-EF40-A4A4-4DDA2CCDF12B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78668B-42F9-8648-A8AF-436CB12C45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07649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A5CFB8B-B9EB-4E3F-B143-7BE1A009C8C1}" type="datetimeFigureOut">
              <a:rPr lang="en-US"/>
              <a:pPr>
                <a:defRPr/>
              </a:pPr>
              <a:t>10/5/2026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89D10C4C-EAC2-4D66-B9F8-E052F2E25BCC}" type="slidenum">
              <a:rPr lang="en-US" altLang="et-EE"/>
              <a:pPr>
                <a:defRPr/>
              </a:pPr>
              <a:t>‹#›</a:t>
            </a:fld>
            <a:endParaRPr lang="en-US" altLang="et-EE"/>
          </a:p>
        </p:txBody>
      </p:sp>
    </p:spTree>
    <p:extLst>
      <p:ext uri="{BB962C8B-B14F-4D97-AF65-F5344CB8AC3E}">
        <p14:creationId xmlns:p14="http://schemas.microsoft.com/office/powerpoint/2010/main" val="203485021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aslaid ar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lt 2">
            <a:extLst>
              <a:ext uri="{FF2B5EF4-FFF2-40B4-BE49-F238E27FC236}">
                <a16:creationId xmlns:a16="http://schemas.microsoft.com/office/drawing/2014/main" id="{5444A00A-82C7-48B2-B253-5F786AF481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1999" cy="5705497"/>
          </a:xfrm>
          <a:prstGeom prst="rect">
            <a:avLst/>
          </a:prstGeom>
        </p:spPr>
      </p:pic>
      <p:grpSp>
        <p:nvGrpSpPr>
          <p:cNvPr id="9" name="Group 8"/>
          <p:cNvGrpSpPr/>
          <p:nvPr userDrawn="1"/>
        </p:nvGrpSpPr>
        <p:grpSpPr>
          <a:xfrm>
            <a:off x="-1" y="1965075"/>
            <a:ext cx="12192000" cy="4892925"/>
            <a:chOff x="-1" y="1965075"/>
            <a:chExt cx="12192000" cy="4892925"/>
          </a:xfrm>
        </p:grpSpPr>
        <p:sp>
          <p:nvSpPr>
            <p:cNvPr id="10" name="Freeform 9"/>
            <p:cNvSpPr/>
            <p:nvPr userDrawn="1"/>
          </p:nvSpPr>
          <p:spPr>
            <a:xfrm>
              <a:off x="-1" y="3312687"/>
              <a:ext cx="12192000" cy="3545313"/>
            </a:xfrm>
            <a:custGeom>
              <a:avLst/>
              <a:gdLst>
                <a:gd name="connsiteX0" fmla="*/ 986101 w 12192000"/>
                <a:gd name="connsiteY0" fmla="*/ 0 h 3545313"/>
                <a:gd name="connsiteX1" fmla="*/ 12192000 w 12192000"/>
                <a:gd name="connsiteY1" fmla="*/ 0 h 3545313"/>
                <a:gd name="connsiteX2" fmla="*/ 12192000 w 12192000"/>
                <a:gd name="connsiteY2" fmla="*/ 510802 h 3545313"/>
                <a:gd name="connsiteX3" fmla="*/ 12192000 w 12192000"/>
                <a:gd name="connsiteY3" fmla="*/ 1543258 h 3545313"/>
                <a:gd name="connsiteX4" fmla="*/ 12192000 w 12192000"/>
                <a:gd name="connsiteY4" fmla="*/ 3545313 h 3545313"/>
                <a:gd name="connsiteX5" fmla="*/ 986101 w 12192000"/>
                <a:gd name="connsiteY5" fmla="*/ 3545313 h 3545313"/>
                <a:gd name="connsiteX6" fmla="*/ 475299 w 12192000"/>
                <a:gd name="connsiteY6" fmla="*/ 3545313 h 3545313"/>
                <a:gd name="connsiteX7" fmla="*/ 0 w 12192000"/>
                <a:gd name="connsiteY7" fmla="*/ 3545313 h 3545313"/>
                <a:gd name="connsiteX8" fmla="*/ 0 w 12192000"/>
                <a:gd name="connsiteY8" fmla="*/ 1543258 h 3545313"/>
                <a:gd name="connsiteX9" fmla="*/ 475299 w 12192000"/>
                <a:gd name="connsiteY9" fmla="*/ 1543258 h 3545313"/>
                <a:gd name="connsiteX10" fmla="*/ 475299 w 12192000"/>
                <a:gd name="connsiteY10" fmla="*/ 510802 h 3545313"/>
                <a:gd name="connsiteX11" fmla="*/ 986101 w 12192000"/>
                <a:gd name="connsiteY11" fmla="*/ 510802 h 3545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192000" h="3545313">
                  <a:moveTo>
                    <a:pt x="986101" y="0"/>
                  </a:moveTo>
                  <a:lnTo>
                    <a:pt x="12192000" y="0"/>
                  </a:lnTo>
                  <a:lnTo>
                    <a:pt x="12192000" y="510802"/>
                  </a:lnTo>
                  <a:lnTo>
                    <a:pt x="12192000" y="1543258"/>
                  </a:lnTo>
                  <a:lnTo>
                    <a:pt x="12192000" y="3545313"/>
                  </a:lnTo>
                  <a:lnTo>
                    <a:pt x="986101" y="3545313"/>
                  </a:lnTo>
                  <a:lnTo>
                    <a:pt x="475299" y="3545313"/>
                  </a:lnTo>
                  <a:lnTo>
                    <a:pt x="0" y="3545313"/>
                  </a:lnTo>
                  <a:lnTo>
                    <a:pt x="0" y="1543258"/>
                  </a:lnTo>
                  <a:lnTo>
                    <a:pt x="475299" y="1543258"/>
                  </a:lnTo>
                  <a:lnTo>
                    <a:pt x="475299" y="510802"/>
                  </a:lnTo>
                  <a:lnTo>
                    <a:pt x="986101" y="51080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13" name="Picture 3" descr="C:\Users\ipihu\Desktop\logo.png"/>
            <p:cNvPicPr>
              <a:picLocks noChangeAspect="1" noChangeArrowheads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86800" y="1965075"/>
              <a:ext cx="2449513" cy="137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7" name="Picture 3" descr="C:\Users\ipihu\Desktop\logo.png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86800" y="1966097"/>
            <a:ext cx="2449513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>
            <a:spLocks noChangeArrowheads="1"/>
          </p:cNvSpPr>
          <p:nvPr userDrawn="1"/>
        </p:nvSpPr>
        <p:spPr bwMode="auto">
          <a:xfrm>
            <a:off x="0" y="-992188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11" name="Text Placeholder 17"/>
          <p:cNvSpPr>
            <a:spLocks noGrp="1"/>
          </p:cNvSpPr>
          <p:nvPr>
            <p:ph type="body" sz="quarter" idx="12" hasCustomPrompt="1"/>
          </p:nvPr>
        </p:nvSpPr>
        <p:spPr>
          <a:xfrm>
            <a:off x="942276" y="4472120"/>
            <a:ext cx="8892396" cy="85287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1" i="0" cap="all" baseline="0">
                <a:solidFill>
                  <a:schemeClr val="tx2"/>
                </a:solidFill>
                <a:latin typeface="Verdana" charset="0"/>
              </a:defRPr>
            </a:lvl1pPr>
          </a:lstStyle>
          <a:p>
            <a:r>
              <a:rPr lang="et-EE" sz="3600"/>
              <a:t>Presentatsiooni Pealkiri</a:t>
            </a:r>
            <a:endParaRPr lang="et-EE" sz="3600">
              <a:solidFill>
                <a:schemeClr val="accent1"/>
              </a:solidFill>
            </a:endParaRPr>
          </a:p>
        </p:txBody>
      </p:sp>
      <p:sp>
        <p:nvSpPr>
          <p:cNvPr id="12" name="Text Placeholder 19"/>
          <p:cNvSpPr>
            <a:spLocks noGrp="1"/>
          </p:cNvSpPr>
          <p:nvPr>
            <p:ph type="body" sz="quarter" idx="13" hasCustomPrompt="1"/>
          </p:nvPr>
        </p:nvSpPr>
        <p:spPr>
          <a:xfrm>
            <a:off x="964578" y="6013392"/>
            <a:ext cx="4738535" cy="78274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aseline="0">
                <a:solidFill>
                  <a:srgbClr val="332B60"/>
                </a:solidFill>
                <a:latin typeface="Verdana" charset="0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t-EE" sz="1800"/>
              <a:t>Nimi </a:t>
            </a:r>
            <a:r>
              <a:rPr lang="et-EE" sz="1800" err="1"/>
              <a:t>Nimeste</a:t>
            </a:r>
            <a:br>
              <a:rPr lang="et-EE" sz="1800"/>
            </a:br>
            <a:r>
              <a:rPr lang="et-EE" sz="1800"/>
              <a:t>Teaduskond / instituut </a:t>
            </a:r>
          </a:p>
        </p:txBody>
      </p:sp>
      <p:sp>
        <p:nvSpPr>
          <p:cNvPr id="16" name="Text Placeholder 17"/>
          <p:cNvSpPr>
            <a:spLocks noGrp="1"/>
          </p:cNvSpPr>
          <p:nvPr>
            <p:ph type="body" sz="quarter" idx="14" hasCustomPrompt="1"/>
          </p:nvPr>
        </p:nvSpPr>
        <p:spPr>
          <a:xfrm>
            <a:off x="942276" y="4961733"/>
            <a:ext cx="8892396" cy="48142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1" i="0" cap="all" baseline="0">
                <a:solidFill>
                  <a:schemeClr val="accent3"/>
                </a:solidFill>
                <a:latin typeface="Verdana" charset="0"/>
              </a:defRPr>
            </a:lvl1pPr>
          </a:lstStyle>
          <a:p>
            <a:r>
              <a:rPr lang="et-EE" sz="3600">
                <a:solidFill>
                  <a:schemeClr val="accent1"/>
                </a:solidFill>
              </a:rPr>
              <a:t>vajadusel kahel real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2623AA-F127-438E-83EA-5A4B108798AD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6442901" y="6208816"/>
            <a:ext cx="1916097" cy="365125"/>
          </a:xfrm>
          <a:prstGeom prst="rect">
            <a:avLst/>
          </a:prstGeom>
        </p:spPr>
        <p:txBody>
          <a:bodyPr/>
          <a:lstStyle>
            <a:lvl1pPr>
              <a:defRPr sz="2200">
                <a:solidFill>
                  <a:schemeClr val="tx2"/>
                </a:solidFill>
                <a:latin typeface="+mn-lt"/>
              </a:defRPr>
            </a:lvl1pPr>
          </a:lstStyle>
          <a:p>
            <a:endParaRPr lang="et-EE"/>
          </a:p>
        </p:txBody>
      </p:sp>
      <p:pic>
        <p:nvPicPr>
          <p:cNvPr id="14" name="Pilt 13">
            <a:extLst>
              <a:ext uri="{FF2B5EF4-FFF2-40B4-BE49-F238E27FC236}">
                <a16:creationId xmlns:a16="http://schemas.microsoft.com/office/drawing/2014/main" id="{A78C583B-B98D-45AB-8528-881BA94686E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676624" y="6139575"/>
            <a:ext cx="2446760" cy="394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3728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id kahanevas järjekorr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79424" y="549275"/>
            <a:ext cx="10494517" cy="810888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200" b="1" i="0" cap="all" baseline="0">
                <a:solidFill>
                  <a:srgbClr val="332B60"/>
                </a:solidFill>
                <a:latin typeface="Verdana" charset="0"/>
              </a:defRPr>
            </a:lvl1pPr>
          </a:lstStyle>
          <a:p>
            <a:pPr lvl="0"/>
            <a:r>
              <a:rPr lang="et-EE"/>
              <a:t>Redigeeri juhtslaidi</a:t>
            </a:r>
          </a:p>
          <a:p>
            <a:pPr lvl="0"/>
            <a:r>
              <a:rPr lang="et-EE"/>
              <a:t>Vajadusel kahel real</a:t>
            </a:r>
            <a:endParaRPr lang="en-US"/>
          </a:p>
        </p:txBody>
      </p:sp>
      <p:sp>
        <p:nvSpPr>
          <p:cNvPr id="21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12747121" y="2497982"/>
            <a:ext cx="8802242" cy="4140200"/>
          </a:xfrm>
          <a:prstGeom prst="rect">
            <a:avLst/>
          </a:prstGeom>
        </p:spPr>
        <p:txBody>
          <a:bodyPr lIns="0" tIns="0" rIns="0" bIns="0"/>
          <a:lstStyle>
            <a:lvl1pPr marL="285750" marR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lang="en-US" altLang="en-US" sz="1800" smtClean="0">
                <a:solidFill>
                  <a:srgbClr val="332B60"/>
                </a:solidFill>
              </a:defRPr>
            </a:lvl1pPr>
            <a:lvl2pPr marL="742950" indent="-285750">
              <a:buClr>
                <a:srgbClr val="E4067E"/>
              </a:buClr>
              <a:buFont typeface="Wingdings" panose="05000000000000000000" pitchFamily="2" charset="2"/>
              <a:buChar char="§"/>
              <a:defRPr sz="1600">
                <a:solidFill>
                  <a:srgbClr val="332B60"/>
                </a:solidFill>
              </a:defRPr>
            </a:lvl2pPr>
            <a:lvl3pPr marL="120015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3pPr>
            <a:lvl4pPr>
              <a:defRPr sz="1800">
                <a:solidFill>
                  <a:srgbClr val="332B60"/>
                </a:solidFill>
              </a:defRPr>
            </a:lvl4pPr>
            <a:lvl5pPr marL="1974850" marR="0" indent="-2032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6pPr>
            <a:lvl7pPr>
              <a:defRPr sz="1800">
                <a:solidFill>
                  <a:srgbClr val="332B60"/>
                </a:solidFill>
              </a:defRPr>
            </a:lvl7pPr>
          </a:lstStyle>
          <a:p>
            <a:pPr>
              <a:buClr>
                <a:srgbClr val="E4067E"/>
              </a:buClr>
            </a:pPr>
            <a:r>
              <a:rPr lang="en-US" altLang="en-US" sz="1800">
                <a:solidFill>
                  <a:srgbClr val="332B60"/>
                </a:solidFill>
                <a:latin typeface="+mn-lt"/>
              </a:rPr>
              <a:t>Vivamus </a:t>
            </a:r>
            <a:r>
              <a:rPr lang="en-US" altLang="en-US" sz="1800" err="1">
                <a:solidFill>
                  <a:srgbClr val="332B60"/>
                </a:solidFill>
                <a:latin typeface="+mn-lt"/>
              </a:rPr>
              <a:t>hendrerit</a:t>
            </a:r>
            <a:r>
              <a:rPr lang="en-US" altLang="en-US" sz="1800">
                <a:solidFill>
                  <a:srgbClr val="332B60"/>
                </a:solidFill>
                <a:latin typeface="+mn-lt"/>
              </a:rPr>
              <a:t>. </a:t>
            </a:r>
            <a:r>
              <a:rPr lang="en-US" altLang="en-US" sz="1800" err="1">
                <a:solidFill>
                  <a:srgbClr val="332B60"/>
                </a:solidFill>
                <a:latin typeface="+mn-lt"/>
              </a:rPr>
              <a:t>Proin</a:t>
            </a:r>
            <a:r>
              <a:rPr lang="en-US" altLang="en-US" sz="180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err="1">
                <a:solidFill>
                  <a:srgbClr val="332B60"/>
                </a:solidFill>
                <a:latin typeface="+mn-lt"/>
              </a:rPr>
              <a:t>dapibus</a:t>
            </a:r>
            <a:r>
              <a:rPr lang="en-US" altLang="en-US" sz="1800">
                <a:solidFill>
                  <a:srgbClr val="332B60"/>
                </a:solidFill>
                <a:latin typeface="+mn-lt"/>
              </a:rPr>
              <a:t>. </a:t>
            </a:r>
            <a:r>
              <a:rPr lang="en-US" altLang="en-US" sz="1800" err="1">
                <a:solidFill>
                  <a:srgbClr val="332B60"/>
                </a:solidFill>
                <a:latin typeface="+mn-lt"/>
              </a:rPr>
              <a:t>Praesent</a:t>
            </a:r>
            <a:r>
              <a:rPr lang="en-US" altLang="en-US" sz="180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err="1">
                <a:solidFill>
                  <a:srgbClr val="332B60"/>
                </a:solidFill>
                <a:latin typeface="+mn-lt"/>
              </a:rPr>
              <a:t>ultrice</a:t>
            </a:r>
            <a:r>
              <a:rPr lang="en-US" altLang="en-US" sz="180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err="1">
                <a:solidFill>
                  <a:srgbClr val="332B60"/>
                </a:solidFill>
                <a:latin typeface="+mn-lt"/>
              </a:rPr>
              <a:t>ces</a:t>
            </a:r>
            <a:r>
              <a:rPr lang="en-US" altLang="en-US" sz="180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err="1">
                <a:solidFill>
                  <a:srgbClr val="332B60"/>
                </a:solidFill>
                <a:latin typeface="+mn-lt"/>
              </a:rPr>
              <a:t>nulla</a:t>
            </a:r>
            <a:r>
              <a:rPr lang="en-US" altLang="en-US" sz="1800">
                <a:solidFill>
                  <a:srgbClr val="332B60"/>
                </a:solidFill>
                <a:latin typeface="+mn-lt"/>
              </a:rPr>
              <a:t> sit </a:t>
            </a:r>
            <a:r>
              <a:rPr lang="en-US" altLang="en-US" sz="1800" err="1">
                <a:solidFill>
                  <a:srgbClr val="332B60"/>
                </a:solidFill>
                <a:latin typeface="+mn-lt"/>
              </a:rPr>
              <a:t>amet</a:t>
            </a:r>
            <a:r>
              <a:rPr lang="en-US" altLang="en-US" sz="1800">
                <a:solidFill>
                  <a:srgbClr val="332B60"/>
                </a:solidFill>
                <a:latin typeface="+mn-lt"/>
              </a:rPr>
              <a:t> lacus.</a:t>
            </a:r>
          </a:p>
          <a:p>
            <a:pPr lvl="1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sz="1800" err="1">
                <a:solidFill>
                  <a:srgbClr val="332B60"/>
                </a:solidFill>
              </a:rPr>
              <a:t>Ut</a:t>
            </a:r>
            <a:r>
              <a:rPr lang="en-US" altLang="en-US" sz="1800">
                <a:solidFill>
                  <a:srgbClr val="332B60"/>
                </a:solidFill>
              </a:rPr>
              <a:t> vitae </a:t>
            </a:r>
            <a:r>
              <a:rPr lang="en-US" altLang="en-US" sz="1800" err="1">
                <a:solidFill>
                  <a:srgbClr val="332B60"/>
                </a:solidFill>
              </a:rPr>
              <a:t>nunc</a:t>
            </a:r>
            <a:r>
              <a:rPr lang="en-US" altLang="en-US" sz="1800">
                <a:solidFill>
                  <a:srgbClr val="332B60"/>
                </a:solidFill>
              </a:rPr>
              <a:t> non </a:t>
            </a:r>
            <a:r>
              <a:rPr lang="en-US" altLang="en-US" sz="1800" err="1">
                <a:solidFill>
                  <a:srgbClr val="332B60"/>
                </a:solidFill>
              </a:rPr>
              <a:t>pede</a:t>
            </a:r>
            <a:r>
              <a:rPr lang="en-US" altLang="en-US" sz="1800">
                <a:solidFill>
                  <a:srgbClr val="332B60"/>
                </a:solidFill>
              </a:rPr>
              <a:t> </a:t>
            </a:r>
            <a:r>
              <a:rPr lang="en-US" altLang="en-US" sz="1800" err="1">
                <a:solidFill>
                  <a:srgbClr val="332B60"/>
                </a:solidFill>
              </a:rPr>
              <a:t>tristique</a:t>
            </a:r>
            <a:r>
              <a:rPr lang="en-US" altLang="en-US" sz="1800">
                <a:solidFill>
                  <a:srgbClr val="332B60"/>
                </a:solidFill>
              </a:rPr>
              <a:t> </a:t>
            </a:r>
            <a:r>
              <a:rPr lang="en-US" altLang="en-US" sz="1800" err="1">
                <a:solidFill>
                  <a:srgbClr val="332B60"/>
                </a:solidFill>
              </a:rPr>
              <a:t>sagittis</a:t>
            </a:r>
            <a:r>
              <a:rPr lang="en-US" altLang="en-US" sz="1800">
                <a:solidFill>
                  <a:srgbClr val="332B60"/>
                </a:solidFill>
              </a:rPr>
              <a:t>. </a:t>
            </a:r>
            <a:r>
              <a:rPr lang="en-US" altLang="en-US" sz="1800" err="1">
                <a:solidFill>
                  <a:srgbClr val="332B60"/>
                </a:solidFill>
              </a:rPr>
              <a:t>Aliquam</a:t>
            </a:r>
            <a:r>
              <a:rPr lang="en-US" altLang="en-US" sz="1800">
                <a:solidFill>
                  <a:srgbClr val="332B60"/>
                </a:solidFill>
              </a:rPr>
              <a:t> </a:t>
            </a:r>
            <a:r>
              <a:rPr lang="en-US" altLang="en-US" sz="1800" err="1">
                <a:solidFill>
                  <a:srgbClr val="332B60"/>
                </a:solidFill>
              </a:rPr>
              <a:t>imperdiet</a:t>
            </a:r>
            <a:r>
              <a:rPr lang="en-US" altLang="en-US" sz="1800">
                <a:solidFill>
                  <a:srgbClr val="332B60"/>
                </a:solidFill>
              </a:rPr>
              <a:t> </a:t>
            </a:r>
            <a:r>
              <a:rPr lang="en-US" altLang="en-US" sz="1800" err="1">
                <a:solidFill>
                  <a:srgbClr val="332B60"/>
                </a:solidFill>
              </a:rPr>
              <a:t>elit</a:t>
            </a:r>
            <a:r>
              <a:rPr lang="en-US" altLang="en-US" sz="1800">
                <a:solidFill>
                  <a:srgbClr val="332B60"/>
                </a:solidFill>
              </a:rPr>
              <a:t> </a:t>
            </a:r>
            <a:r>
              <a:rPr lang="en-US" altLang="en-US" sz="1800" err="1">
                <a:solidFill>
                  <a:srgbClr val="332B60"/>
                </a:solidFill>
              </a:rPr>
              <a:t>vel</a:t>
            </a:r>
            <a:r>
              <a:rPr lang="en-US" altLang="en-US" sz="1800">
                <a:solidFill>
                  <a:srgbClr val="332B60"/>
                </a:solidFill>
              </a:rPr>
              <a:t> </a:t>
            </a:r>
            <a:r>
              <a:rPr lang="en-US" altLang="en-US" sz="1800" err="1">
                <a:solidFill>
                  <a:srgbClr val="332B60"/>
                </a:solidFill>
              </a:rPr>
              <a:t>justo</a:t>
            </a:r>
            <a:r>
              <a:rPr lang="en-US" altLang="en-US" sz="1800">
                <a:solidFill>
                  <a:srgbClr val="332B60"/>
                </a:solidFill>
              </a:rPr>
              <a:t>. </a:t>
            </a:r>
          </a:p>
          <a:p>
            <a:pPr lvl="2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sz="1800" err="1">
                <a:solidFill>
                  <a:srgbClr val="332B60"/>
                </a:solidFill>
              </a:rPr>
              <a:t>Quisque</a:t>
            </a:r>
            <a:r>
              <a:rPr lang="en-US" altLang="en-US" sz="1800">
                <a:solidFill>
                  <a:srgbClr val="332B60"/>
                </a:solidFill>
              </a:rPr>
              <a:t> </a:t>
            </a:r>
            <a:r>
              <a:rPr lang="en-US" altLang="en-US" sz="1800" err="1">
                <a:solidFill>
                  <a:srgbClr val="332B60"/>
                </a:solidFill>
              </a:rPr>
              <a:t>porttitor</a:t>
            </a:r>
            <a:r>
              <a:rPr lang="en-US" altLang="en-US" sz="1800">
                <a:solidFill>
                  <a:srgbClr val="332B60"/>
                </a:solidFill>
              </a:rPr>
              <a:t> </a:t>
            </a:r>
            <a:r>
              <a:rPr lang="en-US" altLang="en-US" sz="1800" err="1">
                <a:solidFill>
                  <a:srgbClr val="332B60"/>
                </a:solidFill>
              </a:rPr>
              <a:t>imperiandiet</a:t>
            </a:r>
            <a:r>
              <a:rPr lang="en-US" altLang="en-US" sz="1800">
                <a:solidFill>
                  <a:srgbClr val="332B60"/>
                </a:solidFill>
              </a:rPr>
              <a:t> qua.</a:t>
            </a:r>
          </a:p>
          <a:p>
            <a:pPr lvl="3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err="1">
                <a:solidFill>
                  <a:srgbClr val="332B60"/>
                </a:solidFill>
              </a:rPr>
              <a:t>Phasellus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vel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lectus</a:t>
            </a:r>
            <a:r>
              <a:rPr lang="en-US" altLang="en-US">
                <a:solidFill>
                  <a:srgbClr val="332B60"/>
                </a:solidFill>
              </a:rPr>
              <a:t> at </a:t>
            </a:r>
            <a:r>
              <a:rPr lang="en-US" altLang="en-US" err="1">
                <a:solidFill>
                  <a:srgbClr val="332B60"/>
                </a:solidFill>
              </a:rPr>
              <a:t>orci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ornare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ultrices</a:t>
            </a:r>
            <a:r>
              <a:rPr lang="en-US" altLang="en-US">
                <a:solidFill>
                  <a:srgbClr val="332B60"/>
                </a:solidFill>
              </a:rPr>
              <a:t>. Viva </a:t>
            </a:r>
            <a:r>
              <a:rPr lang="en-US" altLang="en-US" err="1">
                <a:solidFill>
                  <a:srgbClr val="332B60"/>
                </a:solidFill>
              </a:rPr>
              <a:t>etmus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justo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est</a:t>
            </a:r>
            <a:r>
              <a:rPr lang="en-US" altLang="en-US">
                <a:solidFill>
                  <a:srgbClr val="332B60"/>
                </a:solidFill>
              </a:rPr>
              <a:t>, </a:t>
            </a:r>
            <a:r>
              <a:rPr lang="en-US" altLang="en-US" err="1">
                <a:solidFill>
                  <a:srgbClr val="332B60"/>
                </a:solidFill>
              </a:rPr>
              <a:t>vulputate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eu</a:t>
            </a:r>
            <a:r>
              <a:rPr lang="et-EE" altLang="en-US">
                <a:solidFill>
                  <a:srgbClr val="332B60"/>
                </a:solidFill>
              </a:rPr>
              <a:t>.</a:t>
            </a:r>
          </a:p>
          <a:p>
            <a:pPr lvl="4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err="1">
                <a:solidFill>
                  <a:srgbClr val="332B60"/>
                </a:solidFill>
              </a:rPr>
              <a:t>Phasellus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vel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lectus</a:t>
            </a:r>
            <a:r>
              <a:rPr lang="en-US" altLang="en-US">
                <a:solidFill>
                  <a:srgbClr val="332B60"/>
                </a:solidFill>
              </a:rPr>
              <a:t> at </a:t>
            </a:r>
            <a:r>
              <a:rPr lang="en-US" altLang="en-US" err="1">
                <a:solidFill>
                  <a:srgbClr val="332B60"/>
                </a:solidFill>
              </a:rPr>
              <a:t>orci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ornare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ultrices</a:t>
            </a:r>
            <a:r>
              <a:rPr lang="en-US" altLang="en-US">
                <a:solidFill>
                  <a:srgbClr val="332B60"/>
                </a:solidFill>
              </a:rPr>
              <a:t>. Viva </a:t>
            </a:r>
            <a:r>
              <a:rPr lang="en-US" altLang="en-US" err="1">
                <a:solidFill>
                  <a:srgbClr val="332B60"/>
                </a:solidFill>
              </a:rPr>
              <a:t>etmus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justo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est</a:t>
            </a:r>
            <a:r>
              <a:rPr lang="en-US" altLang="en-US">
                <a:solidFill>
                  <a:srgbClr val="332B60"/>
                </a:solidFill>
              </a:rPr>
              <a:t>, </a:t>
            </a:r>
            <a:r>
              <a:rPr lang="en-US" altLang="en-US" err="1">
                <a:solidFill>
                  <a:srgbClr val="332B60"/>
                </a:solidFill>
              </a:rPr>
              <a:t>vulputate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eu</a:t>
            </a:r>
            <a:r>
              <a:rPr lang="et-EE" altLang="en-US">
                <a:solidFill>
                  <a:srgbClr val="332B60"/>
                </a:solidFill>
              </a:rPr>
              <a:t>.</a:t>
            </a:r>
          </a:p>
          <a:p>
            <a:pPr lvl="5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err="1">
                <a:solidFill>
                  <a:srgbClr val="332B60"/>
                </a:solidFill>
              </a:rPr>
              <a:t>Phasellus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vel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lectus</a:t>
            </a:r>
            <a:r>
              <a:rPr lang="en-US" altLang="en-US">
                <a:solidFill>
                  <a:srgbClr val="332B60"/>
                </a:solidFill>
              </a:rPr>
              <a:t> at </a:t>
            </a:r>
            <a:r>
              <a:rPr lang="en-US" altLang="en-US" err="1">
                <a:solidFill>
                  <a:srgbClr val="332B60"/>
                </a:solidFill>
              </a:rPr>
              <a:t>orci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ornare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ultrices</a:t>
            </a:r>
            <a:r>
              <a:rPr lang="en-US" altLang="en-US">
                <a:solidFill>
                  <a:srgbClr val="332B60"/>
                </a:solidFill>
              </a:rPr>
              <a:t>. Viva </a:t>
            </a:r>
            <a:r>
              <a:rPr lang="en-US" altLang="en-US" err="1">
                <a:solidFill>
                  <a:srgbClr val="332B60"/>
                </a:solidFill>
              </a:rPr>
              <a:t>etmus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justo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est</a:t>
            </a:r>
            <a:r>
              <a:rPr lang="en-US" altLang="en-US">
                <a:solidFill>
                  <a:srgbClr val="332B60"/>
                </a:solidFill>
              </a:rPr>
              <a:t>, </a:t>
            </a:r>
            <a:r>
              <a:rPr lang="en-US" altLang="en-US" err="1">
                <a:solidFill>
                  <a:srgbClr val="332B60"/>
                </a:solidFill>
              </a:rPr>
              <a:t>vulputate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eu</a:t>
            </a:r>
            <a:r>
              <a:rPr lang="et-EE" altLang="en-US">
                <a:solidFill>
                  <a:srgbClr val="332B60"/>
                </a:solidFill>
              </a:rPr>
              <a:t>.</a:t>
            </a:r>
            <a:endParaRPr lang="en-US" altLang="en-US">
              <a:solidFill>
                <a:srgbClr val="332B60"/>
              </a:solidFill>
            </a:endParaRPr>
          </a:p>
          <a:p>
            <a:pPr>
              <a:buClr>
                <a:srgbClr val="E4067E"/>
              </a:buClr>
            </a:pPr>
            <a:r>
              <a:rPr lang="et-EE" altLang="en-US" sz="1800">
                <a:solidFill>
                  <a:srgbClr val="332B60"/>
                </a:solidFill>
                <a:latin typeface="+mn-lt"/>
              </a:rPr>
              <a:t>B</a:t>
            </a:r>
            <a:r>
              <a:rPr lang="en-US" altLang="en-US" sz="1800" err="1">
                <a:solidFill>
                  <a:srgbClr val="332B60"/>
                </a:solidFill>
                <a:latin typeface="+mn-lt"/>
              </a:rPr>
              <a:t>ibendum</a:t>
            </a:r>
            <a:r>
              <a:rPr lang="en-US" altLang="en-US" sz="180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err="1">
                <a:solidFill>
                  <a:srgbClr val="332B60"/>
                </a:solidFill>
                <a:latin typeface="+mn-lt"/>
              </a:rPr>
              <a:t>hendrerit</a:t>
            </a:r>
            <a:r>
              <a:rPr lang="en-US" altLang="en-US" sz="1800">
                <a:solidFill>
                  <a:srgbClr val="332B60"/>
                </a:solidFill>
                <a:latin typeface="+mn-lt"/>
              </a:rPr>
              <a:t>, </a:t>
            </a:r>
            <a:r>
              <a:rPr lang="en-US" altLang="en-US" sz="1800" err="1">
                <a:solidFill>
                  <a:srgbClr val="332B60"/>
                </a:solidFill>
                <a:latin typeface="+mn-lt"/>
              </a:rPr>
              <a:t>rutrum</a:t>
            </a:r>
            <a:r>
              <a:rPr lang="en-US" altLang="en-US" sz="180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err="1">
                <a:solidFill>
                  <a:srgbClr val="332B60"/>
                </a:solidFill>
                <a:latin typeface="+mn-lt"/>
              </a:rPr>
              <a:t>ut</a:t>
            </a:r>
            <a:r>
              <a:rPr lang="en-US" altLang="en-US" sz="1800">
                <a:solidFill>
                  <a:srgbClr val="332B60"/>
                </a:solidFill>
                <a:latin typeface="+mn-lt"/>
              </a:rPr>
              <a:t>, </a:t>
            </a:r>
            <a:r>
              <a:rPr lang="en-US" altLang="en-US" sz="1800" err="1">
                <a:solidFill>
                  <a:srgbClr val="332B60"/>
                </a:solidFill>
                <a:latin typeface="+mn-lt"/>
              </a:rPr>
              <a:t>turpis</a:t>
            </a:r>
            <a:r>
              <a:rPr lang="en-US" altLang="en-US" sz="1800">
                <a:solidFill>
                  <a:srgbClr val="332B60"/>
                </a:solidFill>
                <a:latin typeface="+mn-lt"/>
              </a:rPr>
              <a:t>. </a:t>
            </a:r>
            <a:r>
              <a:rPr lang="en-US" altLang="en-US" sz="1800" err="1">
                <a:solidFill>
                  <a:srgbClr val="332B60"/>
                </a:solidFill>
                <a:latin typeface="+mn-lt"/>
              </a:rPr>
              <a:t>Sed</a:t>
            </a:r>
            <a:r>
              <a:rPr lang="en-US" altLang="en-US" sz="180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err="1">
                <a:solidFill>
                  <a:srgbClr val="332B60"/>
                </a:solidFill>
                <a:latin typeface="+mn-lt"/>
              </a:rPr>
              <a:t>velit</a:t>
            </a:r>
            <a:r>
              <a:rPr lang="en-US" altLang="en-US" sz="1800">
                <a:solidFill>
                  <a:srgbClr val="332B60"/>
                </a:solidFill>
                <a:latin typeface="+mn-lt"/>
              </a:rPr>
              <a:t>. </a:t>
            </a:r>
          </a:p>
          <a:p>
            <a:pPr lvl="1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sz="1800" err="1">
                <a:solidFill>
                  <a:srgbClr val="332B60"/>
                </a:solidFill>
              </a:rPr>
              <a:t>Sed</a:t>
            </a:r>
            <a:r>
              <a:rPr lang="en-US" altLang="en-US" sz="1800">
                <a:solidFill>
                  <a:srgbClr val="332B60"/>
                </a:solidFill>
              </a:rPr>
              <a:t> semper </a:t>
            </a:r>
            <a:r>
              <a:rPr lang="en-US" altLang="en-US" sz="1800" err="1">
                <a:solidFill>
                  <a:srgbClr val="332B60"/>
                </a:solidFill>
              </a:rPr>
              <a:t>augue</a:t>
            </a:r>
            <a:r>
              <a:rPr lang="en-US" altLang="en-US" sz="1800">
                <a:solidFill>
                  <a:srgbClr val="332B60"/>
                </a:solidFill>
              </a:rPr>
              <a:t>.</a:t>
            </a:r>
          </a:p>
          <a:p>
            <a:pPr marL="2514600" marR="0" lvl="5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lang="et-EE"/>
          </a:p>
          <a:p>
            <a:pPr marL="2057400" marR="0" lvl="4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lang="et-EE"/>
          </a:p>
          <a:p>
            <a:pPr lvl="2"/>
            <a:endParaRPr lang="et-EE"/>
          </a:p>
          <a:p>
            <a:pPr lvl="0"/>
            <a:endParaRPr lang="et-EE"/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D3B3BC33-8ABA-48F1-BFB4-DE482C7C785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171700" y="1576024"/>
            <a:ext cx="8802241" cy="3940539"/>
          </a:xfrm>
          <a:prstGeom prst="rect">
            <a:avLst/>
          </a:prstGeom>
        </p:spPr>
        <p:txBody>
          <a:bodyPr lIns="0" tIns="0" rIns="0" bIns="0"/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baseline="0">
                <a:solidFill>
                  <a:srgbClr val="332B60"/>
                </a:solidFill>
                <a:latin typeface="Verdana" charset="0"/>
              </a:defRPr>
            </a:lvl1pPr>
            <a:lvl2pPr marL="536575" indent="-263525">
              <a:lnSpc>
                <a:spcPct val="100000"/>
              </a:lnSpc>
              <a:spcBef>
                <a:spcPts val="500"/>
              </a:spcBef>
              <a:buClr>
                <a:srgbClr val="E4067E"/>
              </a:buClr>
              <a:buFont typeface="Wingdings" panose="05000000000000000000" pitchFamily="2" charset="2"/>
              <a:buChar char="§"/>
              <a:defRPr sz="1600">
                <a:solidFill>
                  <a:srgbClr val="332B60"/>
                </a:solidFill>
              </a:defRPr>
            </a:lvl2pPr>
            <a:lvl3pPr marL="809625" indent="-273050">
              <a:lnSpc>
                <a:spcPct val="100000"/>
              </a:lnSpc>
              <a:spcBef>
                <a:spcPts val="500"/>
              </a:spcBef>
              <a:buClr>
                <a:srgbClr val="E4067E"/>
              </a:buClr>
              <a:buFont typeface="Wingdings" panose="05000000000000000000" pitchFamily="2" charset="2"/>
              <a:buChar char="§"/>
              <a:defRPr sz="1400">
                <a:solidFill>
                  <a:srgbClr val="332B60"/>
                </a:solidFill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>
                <a:solidFill>
                  <a:srgbClr val="332B60"/>
                </a:solidFill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>
                <a:solidFill>
                  <a:srgbClr val="332B60"/>
                </a:solidFill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7pPr>
          </a:lstStyle>
          <a:p>
            <a:pPr lvl="0"/>
            <a:r>
              <a:rPr lang="et-EE"/>
              <a:t>Redigeeri teksti</a:t>
            </a:r>
          </a:p>
          <a:p>
            <a:pPr lvl="1"/>
            <a:r>
              <a:rPr lang="et-EE"/>
              <a:t>Redigeeri teksti</a:t>
            </a:r>
          </a:p>
          <a:p>
            <a:pPr lvl="2"/>
            <a:r>
              <a:rPr lang="et-EE"/>
              <a:t>Redigeeri teksti</a:t>
            </a:r>
          </a:p>
        </p:txBody>
      </p:sp>
      <p:sp>
        <p:nvSpPr>
          <p:cNvPr id="2" name="Slaidinumbri kohatäide 1">
            <a:extLst>
              <a:ext uri="{FF2B5EF4-FFF2-40B4-BE49-F238E27FC236}">
                <a16:creationId xmlns:a16="http://schemas.microsoft.com/office/drawing/2014/main" id="{A6E3AB6D-A119-DD4A-C41C-612351FBE02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9F318A1-C766-443B-8E26-B87E1AC14A7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6117676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1026" userDrawn="1">
          <p15:clr>
            <a:srgbClr val="FBAE40"/>
          </p15:clr>
        </p15:guide>
        <p15:guide id="3" pos="1368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B5F7B326-813F-48FE-A89E-578AEFA0CE3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9424" y="549275"/>
            <a:ext cx="10494517" cy="810888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200" b="1" i="0" cap="all" baseline="0">
                <a:solidFill>
                  <a:srgbClr val="332B60"/>
                </a:solidFill>
                <a:latin typeface="Verdana" charset="0"/>
              </a:defRPr>
            </a:lvl1pPr>
          </a:lstStyle>
          <a:p>
            <a:pPr lvl="0"/>
            <a:r>
              <a:rPr lang="et-EE"/>
              <a:t>Redigeeri juhtslaidi</a:t>
            </a:r>
          </a:p>
          <a:p>
            <a:pPr lvl="0"/>
            <a:r>
              <a:rPr lang="et-EE"/>
              <a:t>Vajadusel kahel real</a:t>
            </a:r>
            <a:endParaRPr lang="en-US"/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48AB3674-C39F-4DA6-97F2-B4A2C52D87C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171700" y="1577500"/>
            <a:ext cx="8802241" cy="393906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358775" marR="0" indent="-358775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baseline="0">
                <a:solidFill>
                  <a:srgbClr val="332B60"/>
                </a:solidFill>
                <a:latin typeface="Verdana" charset="0"/>
              </a:defRPr>
            </a:lvl1pPr>
            <a:lvl2pPr marL="358775" indent="-358775">
              <a:lnSpc>
                <a:spcPct val="100000"/>
              </a:lnSpc>
              <a:buClr>
                <a:srgbClr val="E4067E"/>
              </a:buClr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2pPr>
            <a:lvl3pPr marL="358775" indent="-358775">
              <a:lnSpc>
                <a:spcPct val="100000"/>
              </a:lnSpc>
              <a:buClr>
                <a:srgbClr val="E4067E"/>
              </a:buClr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3pPr>
            <a:lvl4pPr marL="2057400" marR="0" indent="-20574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>
                <a:tab pos="444500" algn="l"/>
              </a:tabLst>
              <a:defRPr sz="1800">
                <a:solidFill>
                  <a:srgbClr val="332B60"/>
                </a:solidFill>
              </a:defRPr>
            </a:lvl4pPr>
            <a:lvl5pPr marL="2057400" marR="0" indent="-20574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>
                <a:tab pos="444500" algn="l"/>
              </a:tabLst>
              <a:defRPr sz="1800">
                <a:solidFill>
                  <a:srgbClr val="332B60"/>
                </a:solidFill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7pPr>
          </a:lstStyle>
          <a:p>
            <a:pPr lvl="0"/>
            <a:r>
              <a:rPr lang="et-EE"/>
              <a:t>Redigeeri teksti</a:t>
            </a:r>
          </a:p>
          <a:p>
            <a:pPr lvl="1"/>
            <a:r>
              <a:rPr lang="et-EE"/>
              <a:t>Redigeeri teksti</a:t>
            </a:r>
          </a:p>
          <a:p>
            <a:pPr lvl="2"/>
            <a:r>
              <a:rPr lang="et-EE"/>
              <a:t>Redigeeri teksti</a:t>
            </a:r>
          </a:p>
        </p:txBody>
      </p:sp>
      <p:sp>
        <p:nvSpPr>
          <p:cNvPr id="2" name="Slaidinumbri kohatäide 1">
            <a:extLst>
              <a:ext uri="{FF2B5EF4-FFF2-40B4-BE49-F238E27FC236}">
                <a16:creationId xmlns:a16="http://schemas.microsoft.com/office/drawing/2014/main" id="{DAE4F5E9-8FAC-4542-92C7-BBE5CCA4956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9F318A1-C766-443B-8E26-B87E1AC14A7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639671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ja graaf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79425" y="549275"/>
            <a:ext cx="10494517" cy="802772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200" b="1" i="0" cap="all" baseline="0">
                <a:solidFill>
                  <a:srgbClr val="332B60"/>
                </a:solidFill>
                <a:latin typeface="Verdana" charset="0"/>
              </a:defRPr>
            </a:lvl1pPr>
            <a:lvl2pPr>
              <a:defRPr sz="2500"/>
            </a:lvl2pPr>
          </a:lstStyle>
          <a:p>
            <a:pPr lvl="0"/>
            <a:r>
              <a:rPr lang="et-EE"/>
              <a:t>Redigeeri juhtslaidi</a:t>
            </a:r>
          </a:p>
          <a:p>
            <a:pPr lvl="0"/>
            <a:r>
              <a:rPr lang="et-EE"/>
              <a:t>Vajadusel kahel real</a:t>
            </a:r>
            <a:endParaRPr lang="en-US"/>
          </a:p>
        </p:txBody>
      </p:sp>
      <p:sp>
        <p:nvSpPr>
          <p:cNvPr id="14" name="Chart Placeholder 13"/>
          <p:cNvSpPr>
            <a:spLocks noGrp="1"/>
          </p:cNvSpPr>
          <p:nvPr>
            <p:ph type="chart" sz="quarter" idx="15"/>
          </p:nvPr>
        </p:nvSpPr>
        <p:spPr>
          <a:xfrm>
            <a:off x="2180246" y="3119215"/>
            <a:ext cx="8802242" cy="2397349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800">
                <a:solidFill>
                  <a:srgbClr val="332B60"/>
                </a:solidFill>
              </a:defRPr>
            </a:lvl1pPr>
          </a:lstStyle>
          <a:p>
            <a:pPr lvl="0"/>
            <a:r>
              <a:rPr lang="et-EE" noProof="0"/>
              <a:t>Diagrammi lisamiseks klõpsake ikooni</a:t>
            </a:r>
            <a:endParaRPr lang="en-US" noProof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6" hasCustomPrompt="1"/>
          </p:nvPr>
        </p:nvSpPr>
        <p:spPr>
          <a:xfrm>
            <a:off x="2171700" y="2059533"/>
            <a:ext cx="8790444" cy="901807"/>
          </a:xfrm>
          <a:prstGeom prst="rect">
            <a:avLst/>
          </a:prstGeom>
        </p:spPr>
        <p:txBody>
          <a:bodyPr lIns="0" tIns="0" rIns="0" bIns="0"/>
          <a:lstStyle>
            <a:lvl1pPr marL="228600" indent="-228600">
              <a:lnSpc>
                <a:spcPct val="100000"/>
              </a:lnSpc>
              <a:spcBef>
                <a:spcPts val="500"/>
              </a:spcBef>
              <a:buClr>
                <a:srgbClr val="E4067E"/>
              </a:buClr>
              <a:buFont typeface="Wingdings" panose="05000000000000000000" pitchFamily="2" charset="2"/>
              <a:buChar char="§"/>
              <a:defRPr sz="1800" baseline="0">
                <a:solidFill>
                  <a:srgbClr val="332B60"/>
                </a:solidFill>
                <a:latin typeface="Verdana" charset="0"/>
              </a:defRPr>
            </a:lvl1pPr>
            <a:lvl2pPr marL="538163" indent="-273050">
              <a:lnSpc>
                <a:spcPct val="100000"/>
              </a:lnSpc>
              <a:spcBef>
                <a:spcPts val="500"/>
              </a:spcBef>
              <a:buClr>
                <a:srgbClr val="E4067E"/>
              </a:buClr>
              <a:buFont typeface="Wingdings" panose="05000000000000000000" pitchFamily="2" charset="2"/>
              <a:buChar char="§"/>
              <a:defRPr sz="1600">
                <a:solidFill>
                  <a:srgbClr val="332B60"/>
                </a:solidFill>
              </a:defRPr>
            </a:lvl2pPr>
            <a:lvl3pPr marL="803275" indent="-265113">
              <a:lnSpc>
                <a:spcPct val="100000"/>
              </a:lnSpc>
              <a:spcBef>
                <a:spcPts val="500"/>
              </a:spcBef>
              <a:buClr>
                <a:srgbClr val="E4067E"/>
              </a:buClr>
              <a:buFont typeface="Wingdings" panose="05000000000000000000" pitchFamily="2" charset="2"/>
              <a:buChar char="§"/>
              <a:defRPr sz="1400">
                <a:solidFill>
                  <a:srgbClr val="332B60"/>
                </a:solidFill>
              </a:defRPr>
            </a:lvl3pPr>
            <a:lvl4pPr marL="1371600" indent="0">
              <a:buFont typeface="Verdana" panose="020B0604030504040204" pitchFamily="34" charset="0"/>
              <a:buNone/>
              <a:defRPr/>
            </a:lvl4pPr>
          </a:lstStyle>
          <a:p>
            <a:pPr lvl="0"/>
            <a:r>
              <a:rPr lang="et-EE"/>
              <a:t>Redigeeri teksti</a:t>
            </a:r>
          </a:p>
          <a:p>
            <a:pPr lvl="1"/>
            <a:r>
              <a:rPr lang="et-EE"/>
              <a:t>Redigeeri teksti</a:t>
            </a:r>
          </a:p>
          <a:p>
            <a:pPr lvl="2"/>
            <a:r>
              <a:rPr lang="et-EE"/>
              <a:t>Redigeeri teksti</a:t>
            </a:r>
          </a:p>
          <a:p>
            <a:pPr lvl="2"/>
            <a:endParaRPr lang="et-EE"/>
          </a:p>
        </p:txBody>
      </p:sp>
      <p:sp>
        <p:nvSpPr>
          <p:cNvPr id="7" name="Text Placeholder 11"/>
          <p:cNvSpPr>
            <a:spLocks noGrp="1"/>
          </p:cNvSpPr>
          <p:nvPr>
            <p:ph type="body" sz="quarter" idx="18"/>
          </p:nvPr>
        </p:nvSpPr>
        <p:spPr>
          <a:xfrm>
            <a:off x="2171700" y="1586046"/>
            <a:ext cx="8790444" cy="41366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sz="1800" baseline="0">
                <a:solidFill>
                  <a:srgbClr val="332B60"/>
                </a:solidFill>
                <a:latin typeface="Verdana" charset="0"/>
              </a:defRPr>
            </a:lvl1pPr>
          </a:lstStyle>
          <a:p>
            <a:pPr lvl="0"/>
            <a:r>
              <a:rPr lang="et-EE"/>
              <a:t>Redigeeri juhtslaidi tekstilaade</a:t>
            </a:r>
          </a:p>
        </p:txBody>
      </p:sp>
      <p:sp>
        <p:nvSpPr>
          <p:cNvPr id="2" name="Slaidinumbri kohatäide 1">
            <a:extLst>
              <a:ext uri="{FF2B5EF4-FFF2-40B4-BE49-F238E27FC236}">
                <a16:creationId xmlns:a16="http://schemas.microsoft.com/office/drawing/2014/main" id="{0DD6A6C0-DF1C-5FFE-CBEE-A021ADA9FFAB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69F318A1-C766-443B-8E26-B87E1AC14A7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1024216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1026" userDrawn="1">
          <p15:clr>
            <a:srgbClr val="FBAE40"/>
          </p15:clr>
        </p15:guide>
        <p15:guide id="3" orient="horz" pos="3997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79424" y="549275"/>
            <a:ext cx="10656887" cy="810887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200" b="1" i="0" cap="all" baseline="0">
                <a:solidFill>
                  <a:srgbClr val="332B60"/>
                </a:solidFill>
                <a:latin typeface="Verdana" charset="0"/>
              </a:defRPr>
            </a:lvl1pPr>
          </a:lstStyle>
          <a:p>
            <a:pPr lvl="0"/>
            <a:r>
              <a:rPr lang="et-EE"/>
              <a:t>Redigeeri juhtslaidi</a:t>
            </a:r>
          </a:p>
          <a:p>
            <a:pPr lvl="0"/>
            <a:r>
              <a:rPr lang="et-EE"/>
              <a:t>Vajadusel kahel real</a:t>
            </a:r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2180246" y="1586047"/>
            <a:ext cx="8964612" cy="388032"/>
          </a:xfrm>
          <a:prstGeom prst="rect">
            <a:avLst/>
          </a:prstGeom>
        </p:spPr>
        <p:txBody>
          <a:bodyPr lIns="0" tIns="0" rIns="0" bIns="0"/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 baseline="0">
                <a:solidFill>
                  <a:srgbClr val="332B60"/>
                </a:solidFill>
                <a:latin typeface="Verdana" charset="0"/>
              </a:defRPr>
            </a:lvl1pPr>
          </a:lstStyle>
          <a:p>
            <a:pPr lvl="0"/>
            <a:r>
              <a:rPr lang="et-EE"/>
              <a:t>Redigeeri juhtslaidi tekstilaade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2180246" y="2110812"/>
            <a:ext cx="8964613" cy="3405752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800">
                <a:solidFill>
                  <a:srgbClr val="332B60"/>
                </a:solidFill>
                <a:latin typeface="+mn-lt"/>
              </a:defRPr>
            </a:lvl1pPr>
          </a:lstStyle>
          <a:p>
            <a:pPr lvl="0"/>
            <a:r>
              <a:rPr lang="et-EE" noProof="0"/>
              <a:t>Pildi lisamiseks klõpsake ikooni</a:t>
            </a:r>
            <a:endParaRPr lang="en-US" noProof="0"/>
          </a:p>
        </p:txBody>
      </p:sp>
      <p:sp>
        <p:nvSpPr>
          <p:cNvPr id="2" name="Slaidinumbri kohatäide 1">
            <a:extLst>
              <a:ext uri="{FF2B5EF4-FFF2-40B4-BE49-F238E27FC236}">
                <a16:creationId xmlns:a16="http://schemas.microsoft.com/office/drawing/2014/main" id="{F05D5EF1-1055-D89A-955B-6C9E6CA2C41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9F318A1-C766-443B-8E26-B87E1AC14A7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3355929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3997" userDrawn="1">
          <p15:clr>
            <a:srgbClr val="FBAE40"/>
          </p15:clr>
        </p15:guide>
        <p15:guide id="3" orient="horz" pos="1026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ja graafi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79427" y="549275"/>
            <a:ext cx="6109380" cy="755228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200" b="1" i="0" cap="all" baseline="0">
                <a:solidFill>
                  <a:srgbClr val="332B60"/>
                </a:solidFill>
                <a:latin typeface="Verdana" charset="0"/>
              </a:defRPr>
            </a:lvl1pPr>
          </a:lstStyle>
          <a:p>
            <a:pPr lvl="0"/>
            <a:r>
              <a:rPr lang="et-EE"/>
              <a:t>Redigeeri juhtslaidi</a:t>
            </a:r>
          </a:p>
          <a:p>
            <a:pPr lvl="0"/>
            <a:r>
              <a:rPr lang="et-EE"/>
              <a:t>Vajadusel kahel real</a:t>
            </a:r>
            <a:endParaRPr lang="en-US"/>
          </a:p>
        </p:txBody>
      </p:sp>
      <p:sp>
        <p:nvSpPr>
          <p:cNvPr id="12" name="Chart Placeholder 13"/>
          <p:cNvSpPr>
            <a:spLocks noGrp="1"/>
          </p:cNvSpPr>
          <p:nvPr>
            <p:ph type="chart" sz="quarter" idx="15"/>
          </p:nvPr>
        </p:nvSpPr>
        <p:spPr>
          <a:xfrm>
            <a:off x="6888163" y="557822"/>
            <a:ext cx="4248151" cy="4958741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800">
                <a:solidFill>
                  <a:srgbClr val="332B60"/>
                </a:solidFill>
                <a:latin typeface="+mn-lt"/>
              </a:defRPr>
            </a:lvl1pPr>
          </a:lstStyle>
          <a:p>
            <a:pPr lvl="0"/>
            <a:r>
              <a:rPr lang="et-EE" noProof="0"/>
              <a:t>Diagrammi lisamiseks klõpsake ikooni</a:t>
            </a:r>
            <a:endParaRPr lang="en-US" noProof="0"/>
          </a:p>
        </p:txBody>
      </p:sp>
      <p:sp>
        <p:nvSpPr>
          <p:cNvPr id="17" name="Text Placehold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2171700" y="1577500"/>
            <a:ext cx="4351731" cy="3939063"/>
          </a:xfrm>
          <a:prstGeom prst="rect">
            <a:avLst/>
          </a:prstGeom>
        </p:spPr>
        <p:txBody>
          <a:bodyPr lIns="0" tIns="0" rIns="0" bIns="0"/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baseline="0">
                <a:solidFill>
                  <a:srgbClr val="332B60"/>
                </a:solidFill>
                <a:latin typeface="Verdana" charset="0"/>
              </a:defRPr>
            </a:lvl1pPr>
            <a:lvl2pPr marL="538163" indent="-273050">
              <a:lnSpc>
                <a:spcPct val="100000"/>
              </a:lnSpc>
              <a:spcBef>
                <a:spcPts val="500"/>
              </a:spcBef>
              <a:buClr>
                <a:srgbClr val="E4067E"/>
              </a:buClr>
              <a:buFont typeface="Wingdings" panose="05000000000000000000" pitchFamily="2" charset="2"/>
              <a:buChar char="§"/>
              <a:defRPr sz="1600">
                <a:solidFill>
                  <a:srgbClr val="332B60"/>
                </a:solidFill>
              </a:defRPr>
            </a:lvl2pPr>
            <a:lvl3pPr marL="803275" indent="-265113">
              <a:lnSpc>
                <a:spcPct val="100000"/>
              </a:lnSpc>
              <a:spcBef>
                <a:spcPts val="500"/>
              </a:spcBef>
              <a:buClr>
                <a:srgbClr val="E4067E"/>
              </a:buClr>
              <a:buFont typeface="Wingdings" panose="05000000000000000000" pitchFamily="2" charset="2"/>
              <a:buChar char="§"/>
              <a:defRPr sz="1400">
                <a:solidFill>
                  <a:srgbClr val="332B60"/>
                </a:solidFill>
              </a:defRPr>
            </a:lvl3pPr>
            <a:lvl4pPr marL="1600200" marR="0" indent="-285750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>
                <a:solidFill>
                  <a:srgbClr val="332B60"/>
                </a:solidFill>
              </a:defRPr>
            </a:lvl4pPr>
            <a:lvl5pPr marL="2057400" marR="0" indent="-285750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>
                <a:solidFill>
                  <a:srgbClr val="332B60"/>
                </a:solidFill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7pPr>
          </a:lstStyle>
          <a:p>
            <a:pPr lvl="0"/>
            <a:r>
              <a:rPr lang="et-EE"/>
              <a:t>Redigeeri teksti</a:t>
            </a:r>
          </a:p>
          <a:p>
            <a:pPr lvl="1"/>
            <a:r>
              <a:rPr lang="et-EE"/>
              <a:t>Redigeeri teksti</a:t>
            </a:r>
          </a:p>
          <a:p>
            <a:pPr lvl="2"/>
            <a:r>
              <a:rPr lang="et-EE"/>
              <a:t>Redigeeri teksti</a:t>
            </a:r>
          </a:p>
          <a:p>
            <a:pPr marL="2057400" marR="0" lvl="4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lang="et-EE"/>
          </a:p>
        </p:txBody>
      </p:sp>
      <p:sp>
        <p:nvSpPr>
          <p:cNvPr id="2" name="Slaidinumbri kohatäide 1">
            <a:extLst>
              <a:ext uri="{FF2B5EF4-FFF2-40B4-BE49-F238E27FC236}">
                <a16:creationId xmlns:a16="http://schemas.microsoft.com/office/drawing/2014/main" id="{3C79537E-CD14-4F3B-050A-93455B068B3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9F318A1-C766-443B-8E26-B87E1AC14A7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0972228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339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ja pi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79425" y="549275"/>
            <a:ext cx="6044006" cy="755228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200" b="1" i="0" cap="all" baseline="0">
                <a:solidFill>
                  <a:srgbClr val="332B60"/>
                </a:solidFill>
                <a:latin typeface="Verdana" charset="0"/>
              </a:defRPr>
            </a:lvl1pPr>
            <a:lvl2pPr>
              <a:defRPr sz="2200" b="1" i="0"/>
            </a:lvl2pPr>
          </a:lstStyle>
          <a:p>
            <a:pPr lvl="0"/>
            <a:r>
              <a:rPr lang="et-EE"/>
              <a:t>Redigeeri juhtslaidi</a:t>
            </a:r>
          </a:p>
          <a:p>
            <a:pPr lvl="0"/>
            <a:r>
              <a:rPr lang="et-EE"/>
              <a:t>Vajadusel kahel real</a:t>
            </a:r>
            <a:endParaRPr lang="en-US"/>
          </a:p>
        </p:txBody>
      </p:sp>
      <p:sp>
        <p:nvSpPr>
          <p:cNvPr id="20" name="Picture Placeholder 19"/>
          <p:cNvSpPr>
            <a:spLocks noGrp="1"/>
          </p:cNvSpPr>
          <p:nvPr>
            <p:ph type="pic" sz="quarter" idx="17"/>
          </p:nvPr>
        </p:nvSpPr>
        <p:spPr>
          <a:xfrm>
            <a:off x="6888163" y="558068"/>
            <a:ext cx="4248151" cy="4958496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800">
                <a:solidFill>
                  <a:srgbClr val="332B60"/>
                </a:solidFill>
              </a:defRPr>
            </a:lvl1pPr>
          </a:lstStyle>
          <a:p>
            <a:pPr lvl="0"/>
            <a:r>
              <a:rPr lang="et-EE" noProof="0"/>
              <a:t>Pildi lisamiseks klõpsake ikooni</a:t>
            </a:r>
            <a:endParaRPr lang="en-US" noProof="0"/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12394113" y="1628777"/>
            <a:ext cx="4351731" cy="4140199"/>
          </a:xfrm>
          <a:prstGeom prst="rect">
            <a:avLst/>
          </a:prstGeom>
        </p:spPr>
        <p:txBody>
          <a:bodyPr lIns="0" tIns="0" rIns="0" bIns="0"/>
          <a:lstStyle>
            <a:lvl1pPr marL="285750" marR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baseline="0">
                <a:solidFill>
                  <a:srgbClr val="332B60"/>
                </a:solidFill>
                <a:latin typeface="Verdana" charset="0"/>
              </a:defRPr>
            </a:lvl1pPr>
            <a:lvl2pPr marL="685800" indent="-228600">
              <a:buClr>
                <a:srgbClr val="E4067E"/>
              </a:buClr>
              <a:buFont typeface="Wingdings" panose="05000000000000000000" pitchFamily="2" charset="2"/>
              <a:buChar char="§"/>
              <a:defRPr sz="1800">
                <a:solidFill>
                  <a:srgbClr val="332B60"/>
                </a:solidFill>
              </a:defRPr>
            </a:lvl2pPr>
            <a:lvl3pPr marL="1143000" indent="-228600">
              <a:buClr>
                <a:srgbClr val="E4067E"/>
              </a:buClr>
              <a:buFont typeface="Wingdings" panose="05000000000000000000" pitchFamily="2" charset="2"/>
              <a:buChar char="§"/>
              <a:defRPr sz="1800">
                <a:solidFill>
                  <a:srgbClr val="332B60"/>
                </a:solidFill>
              </a:defRPr>
            </a:lvl3pPr>
            <a:lvl4pPr marL="16002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4pPr>
            <a:lvl5pPr marL="20574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7pPr>
          </a:lstStyle>
          <a:p>
            <a:pPr lvl="0"/>
            <a:r>
              <a:rPr lang="et-EE"/>
              <a:t>Redigeeri juhtslaidi tekstilaade</a:t>
            </a:r>
          </a:p>
          <a:p>
            <a:pPr lvl="1"/>
            <a:r>
              <a:rPr lang="et-EE"/>
              <a:t>Redigeeri teksti</a:t>
            </a:r>
          </a:p>
          <a:p>
            <a:pPr lvl="2"/>
            <a:r>
              <a:rPr lang="et-EE"/>
              <a:t>Redigeeri teksti</a:t>
            </a:r>
          </a:p>
          <a:p>
            <a:pPr marL="1600200" marR="0" lvl="3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t-EE"/>
              <a:t>Redigeeri teksti</a:t>
            </a:r>
          </a:p>
          <a:p>
            <a:pPr marL="2057400" marR="0" lvl="4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t-EE"/>
              <a:t>Redigeeri teksti</a:t>
            </a:r>
          </a:p>
          <a:p>
            <a:pPr marL="2514600" marR="0" lvl="5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t-EE"/>
              <a:t>Redigeeri teksti</a:t>
            </a:r>
          </a:p>
          <a:p>
            <a:pPr marL="2971800" marR="0" lvl="6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t-EE"/>
              <a:t>Redigeeri teksti </a:t>
            </a:r>
          </a:p>
        </p:txBody>
      </p:sp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D650766A-072E-4409-BD86-07610A21398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180492" y="1576026"/>
            <a:ext cx="4351731" cy="3940538"/>
          </a:xfrm>
          <a:prstGeom prst="rect">
            <a:avLst/>
          </a:prstGeom>
        </p:spPr>
        <p:txBody>
          <a:bodyPr lIns="0" tIns="0" rIns="0" bIns="0"/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baseline="0">
                <a:solidFill>
                  <a:srgbClr val="332B60"/>
                </a:solidFill>
                <a:latin typeface="Verdana" charset="0"/>
              </a:defRPr>
            </a:lvl1pPr>
            <a:lvl2pPr marL="536575" indent="-263525">
              <a:lnSpc>
                <a:spcPct val="100000"/>
              </a:lnSpc>
              <a:spcBef>
                <a:spcPts val="500"/>
              </a:spcBef>
              <a:buClr>
                <a:srgbClr val="E4067E"/>
              </a:buClr>
              <a:buFont typeface="Wingdings" panose="05000000000000000000" pitchFamily="2" charset="2"/>
              <a:buChar char="§"/>
              <a:defRPr sz="1600">
                <a:solidFill>
                  <a:srgbClr val="332B60"/>
                </a:solidFill>
              </a:defRPr>
            </a:lvl2pPr>
            <a:lvl3pPr marL="809625" indent="-273050">
              <a:lnSpc>
                <a:spcPct val="100000"/>
              </a:lnSpc>
              <a:spcBef>
                <a:spcPts val="500"/>
              </a:spcBef>
              <a:buClr>
                <a:srgbClr val="E4067E"/>
              </a:buClr>
              <a:buFont typeface="Wingdings" panose="05000000000000000000" pitchFamily="2" charset="2"/>
              <a:buChar char="§"/>
              <a:defRPr sz="1400">
                <a:solidFill>
                  <a:srgbClr val="332B60"/>
                </a:solidFill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>
                <a:solidFill>
                  <a:srgbClr val="332B60"/>
                </a:solidFill>
              </a:defRPr>
            </a:lvl4pPr>
            <a:lvl5pPr marL="2057400" marR="0" indent="-285750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>
                <a:solidFill>
                  <a:srgbClr val="332B60"/>
                </a:solidFill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7pPr>
          </a:lstStyle>
          <a:p>
            <a:pPr lvl="0"/>
            <a:r>
              <a:rPr lang="et-EE"/>
              <a:t>Redigeeri teksti</a:t>
            </a:r>
          </a:p>
          <a:p>
            <a:pPr lvl="1"/>
            <a:r>
              <a:rPr lang="et-EE"/>
              <a:t>Redigeeri teksti</a:t>
            </a:r>
          </a:p>
          <a:p>
            <a:pPr lvl="2"/>
            <a:r>
              <a:rPr lang="et-EE"/>
              <a:t>Redigeeri teksti</a:t>
            </a:r>
          </a:p>
        </p:txBody>
      </p:sp>
      <p:sp>
        <p:nvSpPr>
          <p:cNvPr id="2" name="Slaidinumbri kohatäide 1">
            <a:extLst>
              <a:ext uri="{FF2B5EF4-FFF2-40B4-BE49-F238E27FC236}">
                <a16:creationId xmlns:a16="http://schemas.microsoft.com/office/drawing/2014/main" id="{05181958-6D7D-7185-8B22-4783257604D0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69F318A1-C766-443B-8E26-B87E1AC14A7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395010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339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graafik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1"/>
          <p:cNvSpPr>
            <a:spLocks noGrp="1"/>
          </p:cNvSpPr>
          <p:nvPr>
            <p:ph type="body" sz="quarter" idx="17" hasCustomPrompt="1"/>
          </p:nvPr>
        </p:nvSpPr>
        <p:spPr>
          <a:xfrm>
            <a:off x="2171700" y="5204390"/>
            <a:ext cx="4351731" cy="31217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 baseline="0">
                <a:solidFill>
                  <a:srgbClr val="332B60"/>
                </a:solidFill>
                <a:latin typeface="Verdana" charset="0"/>
              </a:defRPr>
            </a:lvl1pPr>
          </a:lstStyle>
          <a:p>
            <a:pPr lvl="0"/>
            <a:r>
              <a:rPr lang="et-EE"/>
              <a:t>Redigeeri juhtslaidi tekstilaade</a:t>
            </a:r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79425" y="558471"/>
            <a:ext cx="10656888" cy="755228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200" b="1" i="0" cap="all" baseline="0">
                <a:solidFill>
                  <a:srgbClr val="332B60"/>
                </a:solidFill>
                <a:latin typeface="Verdana" charset="0"/>
              </a:defRPr>
            </a:lvl1pPr>
          </a:lstStyle>
          <a:p>
            <a:pPr lvl="0"/>
            <a:r>
              <a:rPr lang="et-EE"/>
              <a:t>Redigeeri juhtslaidi</a:t>
            </a:r>
          </a:p>
          <a:p>
            <a:pPr lvl="0"/>
            <a:r>
              <a:rPr lang="et-EE"/>
              <a:t>Vajadusel kahel real</a:t>
            </a:r>
            <a:endParaRPr lang="en-US"/>
          </a:p>
        </p:txBody>
      </p:sp>
      <p:sp>
        <p:nvSpPr>
          <p:cNvPr id="20" name="Text Placeholder 11"/>
          <p:cNvSpPr>
            <a:spLocks noGrp="1"/>
          </p:cNvSpPr>
          <p:nvPr>
            <p:ph type="body" sz="quarter" idx="21"/>
          </p:nvPr>
        </p:nvSpPr>
        <p:spPr>
          <a:xfrm>
            <a:off x="6888164" y="5204389"/>
            <a:ext cx="4248542" cy="31217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 baseline="0">
                <a:solidFill>
                  <a:srgbClr val="332B60"/>
                </a:solidFill>
                <a:latin typeface="Verdana" charset="0"/>
              </a:defRPr>
            </a:lvl1pPr>
          </a:lstStyle>
          <a:p>
            <a:pPr lvl="0"/>
            <a:r>
              <a:rPr lang="et-EE"/>
              <a:t>Redigeeri juhtslaidi tekstilaade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sz="quarter" idx="22"/>
          </p:nvPr>
        </p:nvSpPr>
        <p:spPr>
          <a:xfrm>
            <a:off x="2180247" y="1637322"/>
            <a:ext cx="4351338" cy="3336330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800">
                <a:solidFill>
                  <a:srgbClr val="332B60"/>
                </a:solidFill>
              </a:defRPr>
            </a:lvl1pPr>
          </a:lstStyle>
          <a:p>
            <a:pPr lvl="0"/>
            <a:r>
              <a:rPr lang="et-EE" noProof="0"/>
              <a:t>Diagrammi lisamiseks klõpsake ikooni</a:t>
            </a:r>
            <a:endParaRPr lang="en-US" noProof="0"/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23" hasCustomPrompt="1"/>
          </p:nvPr>
        </p:nvSpPr>
        <p:spPr>
          <a:xfrm>
            <a:off x="6888163" y="1637321"/>
            <a:ext cx="4248150" cy="3336331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800">
                <a:solidFill>
                  <a:srgbClr val="332B60"/>
                </a:solidFill>
              </a:defRPr>
            </a:lvl1pPr>
          </a:lstStyle>
          <a:p>
            <a:pPr lvl="0"/>
            <a:r>
              <a:rPr lang="et-EE" noProof="0"/>
              <a:t>Diagrammi lisamiseks klõpsake ikooni</a:t>
            </a:r>
            <a:endParaRPr lang="en-US" noProof="0"/>
          </a:p>
        </p:txBody>
      </p:sp>
      <p:sp>
        <p:nvSpPr>
          <p:cNvPr id="2" name="Slaidinumbri kohatäide 1">
            <a:extLst>
              <a:ext uri="{FF2B5EF4-FFF2-40B4-BE49-F238E27FC236}">
                <a16:creationId xmlns:a16="http://schemas.microsoft.com/office/drawing/2014/main" id="{925933C0-B1EF-5700-E8A7-40EB187D1D1C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69F318A1-C766-443B-8E26-B87E1AC14A7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1405577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il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9"/>
          <p:cNvSpPr>
            <a:spLocks noGrp="1"/>
          </p:cNvSpPr>
          <p:nvPr>
            <p:ph type="pic" sz="quarter" idx="17"/>
          </p:nvPr>
        </p:nvSpPr>
        <p:spPr>
          <a:xfrm>
            <a:off x="2171700" y="549276"/>
            <a:ext cx="5109317" cy="4967287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800">
                <a:solidFill>
                  <a:srgbClr val="332B60"/>
                </a:solidFill>
              </a:defRPr>
            </a:lvl1pPr>
          </a:lstStyle>
          <a:p>
            <a:pPr lvl="0"/>
            <a:r>
              <a:rPr lang="et-EE" noProof="0"/>
              <a:t>Pildi lisamiseks klõpsake ikooni</a:t>
            </a:r>
            <a:endParaRPr lang="en-US" noProof="0"/>
          </a:p>
        </p:txBody>
      </p:sp>
      <p:sp>
        <p:nvSpPr>
          <p:cNvPr id="10" name="Picture Placeholder 19"/>
          <p:cNvSpPr>
            <a:spLocks noGrp="1"/>
          </p:cNvSpPr>
          <p:nvPr>
            <p:ph type="pic" sz="quarter" idx="19"/>
          </p:nvPr>
        </p:nvSpPr>
        <p:spPr>
          <a:xfrm>
            <a:off x="7511753" y="3459344"/>
            <a:ext cx="3624561" cy="2057219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800">
                <a:solidFill>
                  <a:srgbClr val="332B60"/>
                </a:solidFill>
              </a:defRPr>
            </a:lvl1pPr>
          </a:lstStyle>
          <a:p>
            <a:pPr lvl="0"/>
            <a:r>
              <a:rPr lang="et-EE" noProof="0"/>
              <a:t>Pildi lisamiseks klõpsake ikooni</a:t>
            </a:r>
            <a:endParaRPr lang="en-US" noProof="0"/>
          </a:p>
        </p:txBody>
      </p:sp>
      <p:sp>
        <p:nvSpPr>
          <p:cNvPr id="11" name="Picture Placeholder 19"/>
          <p:cNvSpPr>
            <a:spLocks noGrp="1"/>
          </p:cNvSpPr>
          <p:nvPr>
            <p:ph type="pic" sz="quarter" idx="20"/>
          </p:nvPr>
        </p:nvSpPr>
        <p:spPr>
          <a:xfrm>
            <a:off x="7511753" y="549275"/>
            <a:ext cx="3624561" cy="2709564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800">
                <a:solidFill>
                  <a:srgbClr val="332B60"/>
                </a:solidFill>
              </a:defRPr>
            </a:lvl1pPr>
          </a:lstStyle>
          <a:p>
            <a:pPr lvl="0"/>
            <a:r>
              <a:rPr lang="et-EE" noProof="0"/>
              <a:t>Pildi lisamiseks klõpsake ikooni</a:t>
            </a:r>
            <a:endParaRPr lang="en-US" noProof="0"/>
          </a:p>
        </p:txBody>
      </p:sp>
      <p:sp>
        <p:nvSpPr>
          <p:cNvPr id="2" name="Slaidinumbri kohatäide 1">
            <a:extLst>
              <a:ext uri="{FF2B5EF4-FFF2-40B4-BE49-F238E27FC236}">
                <a16:creationId xmlns:a16="http://schemas.microsoft.com/office/drawing/2014/main" id="{9A996250-CF70-14D7-B435-4A79449D5FE5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69F318A1-C766-443B-8E26-B87E1AC14A7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804787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79425" y="551545"/>
            <a:ext cx="10656888" cy="836666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200" b="1" i="0" cap="all" baseline="0">
                <a:solidFill>
                  <a:srgbClr val="332B60"/>
                </a:solidFill>
                <a:latin typeface="Verdana" charset="0"/>
              </a:defRPr>
            </a:lvl1pPr>
            <a:lvl2pPr>
              <a:defRPr sz="2500" b="1" i="0"/>
            </a:lvl2pPr>
          </a:lstStyle>
          <a:p>
            <a:pPr lvl="0"/>
            <a:r>
              <a:rPr lang="et-EE"/>
              <a:t>Redigeeri juhtslaidi</a:t>
            </a:r>
          </a:p>
          <a:p>
            <a:pPr lvl="0"/>
            <a:r>
              <a:rPr lang="et-EE"/>
              <a:t>Vajadusel kahel real</a:t>
            </a:r>
            <a:endParaRPr lang="en-US"/>
          </a:p>
        </p:txBody>
      </p:sp>
      <p:sp>
        <p:nvSpPr>
          <p:cNvPr id="7" name="Table Placeholder 6"/>
          <p:cNvSpPr>
            <a:spLocks noGrp="1"/>
          </p:cNvSpPr>
          <p:nvPr>
            <p:ph type="tbl" sz="quarter" idx="23"/>
          </p:nvPr>
        </p:nvSpPr>
        <p:spPr>
          <a:xfrm>
            <a:off x="2180246" y="1637322"/>
            <a:ext cx="8964613" cy="3879241"/>
          </a:xfrm>
          <a:prstGeom prst="rect">
            <a:avLst/>
          </a:prstGeom>
        </p:spPr>
        <p:txBody>
          <a:bodyPr/>
          <a:lstStyle>
            <a:lvl1pPr>
              <a:defRPr sz="1800" baseline="0">
                <a:solidFill>
                  <a:schemeClr val="bg1"/>
                </a:solidFill>
                <a:latin typeface="Verdana" charset="0"/>
              </a:defRPr>
            </a:lvl1pPr>
          </a:lstStyle>
          <a:p>
            <a:pPr lvl="0"/>
            <a:r>
              <a:rPr lang="et-EE" noProof="0"/>
              <a:t>Tabeli lisamiseks klõpsake ikooni</a:t>
            </a:r>
            <a:endParaRPr lang="en-US" noProof="0"/>
          </a:p>
        </p:txBody>
      </p:sp>
      <p:sp>
        <p:nvSpPr>
          <p:cNvPr id="2" name="Slaidinumbri kohatäide 1">
            <a:extLst>
              <a:ext uri="{FF2B5EF4-FFF2-40B4-BE49-F238E27FC236}">
                <a16:creationId xmlns:a16="http://schemas.microsoft.com/office/drawing/2014/main" id="{24A34D64-235B-4A43-2460-558116CE9C09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69F318A1-C766-443B-8E26-B87E1AC14A7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4996633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l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79425" y="549275"/>
            <a:ext cx="10656886" cy="844415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200" b="1" i="0" cap="all" baseline="0">
                <a:solidFill>
                  <a:srgbClr val="332B60"/>
                </a:solidFill>
                <a:latin typeface="Verdana" charset="0"/>
              </a:defRPr>
            </a:lvl1pPr>
          </a:lstStyle>
          <a:p>
            <a:pPr lvl="0"/>
            <a:r>
              <a:rPr lang="et-EE"/>
              <a:t>Redigeeri juhtslaidi</a:t>
            </a:r>
          </a:p>
          <a:p>
            <a:pPr lvl="0"/>
            <a:r>
              <a:rPr lang="et-EE"/>
              <a:t>Vajadusel kahel real</a:t>
            </a:r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2171700" y="1577500"/>
            <a:ext cx="8964612" cy="447854"/>
          </a:xfrm>
          <a:prstGeom prst="rect">
            <a:avLst/>
          </a:prstGeom>
        </p:spPr>
        <p:txBody>
          <a:bodyPr lIns="0" tIns="0" rIns="0" bIns="0"/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 baseline="0">
                <a:solidFill>
                  <a:srgbClr val="332B60"/>
                </a:solidFill>
                <a:latin typeface="Verdana" charset="0"/>
              </a:defRPr>
            </a:lvl1pPr>
          </a:lstStyle>
          <a:p>
            <a:pPr lvl="0"/>
            <a:r>
              <a:rPr lang="et-EE"/>
              <a:t>Redigeeri juhtslaidi tekstilaade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2171700" y="2221907"/>
            <a:ext cx="8964611" cy="3294657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800">
                <a:solidFill>
                  <a:srgbClr val="332B60"/>
                </a:solidFill>
              </a:defRPr>
            </a:lvl1pPr>
          </a:lstStyle>
          <a:p>
            <a:pPr lvl="0"/>
            <a:r>
              <a:rPr lang="et-EE" noProof="0"/>
              <a:t>Pildi lisamiseks klõpsake ikooni</a:t>
            </a:r>
            <a:endParaRPr lang="en-US" noProof="0"/>
          </a:p>
        </p:txBody>
      </p:sp>
      <p:sp>
        <p:nvSpPr>
          <p:cNvPr id="2" name="Slaidinumbri kohatäide 1">
            <a:extLst>
              <a:ext uri="{FF2B5EF4-FFF2-40B4-BE49-F238E27FC236}">
                <a16:creationId xmlns:a16="http://schemas.microsoft.com/office/drawing/2014/main" id="{71A60452-908C-D9F2-E970-92D59C1444F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9F318A1-C766-443B-8E26-B87E1AC14A7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7522701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hesla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lt 10">
            <a:extLst>
              <a:ext uri="{FF2B5EF4-FFF2-40B4-BE49-F238E27FC236}">
                <a16:creationId xmlns:a16="http://schemas.microsoft.com/office/drawing/2014/main" id="{89C08F48-2592-4EAF-B750-80A4E88D40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1999" cy="5705497"/>
          </a:xfrm>
          <a:prstGeom prst="rect">
            <a:avLst/>
          </a:prstGeom>
        </p:spPr>
      </p:pic>
      <p:grpSp>
        <p:nvGrpSpPr>
          <p:cNvPr id="2" name="Group 1"/>
          <p:cNvGrpSpPr/>
          <p:nvPr userDrawn="1"/>
        </p:nvGrpSpPr>
        <p:grpSpPr>
          <a:xfrm>
            <a:off x="-1" y="1965075"/>
            <a:ext cx="12192000" cy="4892925"/>
            <a:chOff x="-1" y="1965075"/>
            <a:chExt cx="12192000" cy="4892925"/>
          </a:xfrm>
        </p:grpSpPr>
        <p:sp>
          <p:nvSpPr>
            <p:cNvPr id="7" name="Freeform 6"/>
            <p:cNvSpPr/>
            <p:nvPr userDrawn="1"/>
          </p:nvSpPr>
          <p:spPr>
            <a:xfrm>
              <a:off x="-1" y="3312687"/>
              <a:ext cx="12192000" cy="3545313"/>
            </a:xfrm>
            <a:custGeom>
              <a:avLst/>
              <a:gdLst>
                <a:gd name="connsiteX0" fmla="*/ 986101 w 12192000"/>
                <a:gd name="connsiteY0" fmla="*/ 0 h 3545313"/>
                <a:gd name="connsiteX1" fmla="*/ 12192000 w 12192000"/>
                <a:gd name="connsiteY1" fmla="*/ 0 h 3545313"/>
                <a:gd name="connsiteX2" fmla="*/ 12192000 w 12192000"/>
                <a:gd name="connsiteY2" fmla="*/ 510802 h 3545313"/>
                <a:gd name="connsiteX3" fmla="*/ 12192000 w 12192000"/>
                <a:gd name="connsiteY3" fmla="*/ 1543258 h 3545313"/>
                <a:gd name="connsiteX4" fmla="*/ 12192000 w 12192000"/>
                <a:gd name="connsiteY4" fmla="*/ 3545313 h 3545313"/>
                <a:gd name="connsiteX5" fmla="*/ 986101 w 12192000"/>
                <a:gd name="connsiteY5" fmla="*/ 3545313 h 3545313"/>
                <a:gd name="connsiteX6" fmla="*/ 475299 w 12192000"/>
                <a:gd name="connsiteY6" fmla="*/ 3545313 h 3545313"/>
                <a:gd name="connsiteX7" fmla="*/ 0 w 12192000"/>
                <a:gd name="connsiteY7" fmla="*/ 3545313 h 3545313"/>
                <a:gd name="connsiteX8" fmla="*/ 0 w 12192000"/>
                <a:gd name="connsiteY8" fmla="*/ 1543258 h 3545313"/>
                <a:gd name="connsiteX9" fmla="*/ 475299 w 12192000"/>
                <a:gd name="connsiteY9" fmla="*/ 1543258 h 3545313"/>
                <a:gd name="connsiteX10" fmla="*/ 475299 w 12192000"/>
                <a:gd name="connsiteY10" fmla="*/ 510802 h 3545313"/>
                <a:gd name="connsiteX11" fmla="*/ 986101 w 12192000"/>
                <a:gd name="connsiteY11" fmla="*/ 510802 h 3545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192000" h="3545313">
                  <a:moveTo>
                    <a:pt x="986101" y="0"/>
                  </a:moveTo>
                  <a:lnTo>
                    <a:pt x="12192000" y="0"/>
                  </a:lnTo>
                  <a:lnTo>
                    <a:pt x="12192000" y="510802"/>
                  </a:lnTo>
                  <a:lnTo>
                    <a:pt x="12192000" y="1543258"/>
                  </a:lnTo>
                  <a:lnTo>
                    <a:pt x="12192000" y="3545313"/>
                  </a:lnTo>
                  <a:lnTo>
                    <a:pt x="986101" y="3545313"/>
                  </a:lnTo>
                  <a:lnTo>
                    <a:pt x="475299" y="3545313"/>
                  </a:lnTo>
                  <a:lnTo>
                    <a:pt x="0" y="3545313"/>
                  </a:lnTo>
                  <a:lnTo>
                    <a:pt x="0" y="1543258"/>
                  </a:lnTo>
                  <a:lnTo>
                    <a:pt x="475299" y="1543258"/>
                  </a:lnTo>
                  <a:lnTo>
                    <a:pt x="475299" y="510802"/>
                  </a:lnTo>
                  <a:lnTo>
                    <a:pt x="986101" y="51080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8" name="Picture 3" descr="C:\Users\ipihu\Desktop\logo.png"/>
            <p:cNvPicPr>
              <a:picLocks noChangeAspect="1" noChangeArrowheads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86800" y="1965075"/>
              <a:ext cx="2449513" cy="137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" name="Text Placeholder 19"/>
          <p:cNvSpPr>
            <a:spLocks noGrp="1"/>
          </p:cNvSpPr>
          <p:nvPr>
            <p:ph type="body" sz="quarter" idx="11" hasCustomPrompt="1"/>
          </p:nvPr>
        </p:nvSpPr>
        <p:spPr>
          <a:xfrm>
            <a:off x="982403" y="4797922"/>
            <a:ext cx="10159444" cy="97105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1" cap="all" baseline="0">
                <a:solidFill>
                  <a:schemeClr val="accent3"/>
                </a:solidFill>
                <a:latin typeface="Verdana" charset="0"/>
              </a:defRPr>
            </a:lvl1pPr>
            <a:lvl2pPr marL="0" indent="0">
              <a:spcBef>
                <a:spcPts val="1000"/>
              </a:spcBef>
              <a:buFontTx/>
              <a:buNone/>
              <a:defRPr sz="1600" b="0">
                <a:solidFill>
                  <a:schemeClr val="accent2"/>
                </a:solidFill>
              </a:defRPr>
            </a:lvl2pPr>
          </a:lstStyle>
          <a:p>
            <a:r>
              <a:rPr lang="et-EE" altLang="en-US" sz="2900" err="1">
                <a:solidFill>
                  <a:schemeClr val="tx2"/>
                </a:solidFill>
              </a:rPr>
              <a:t>VaheSLAIDI</a:t>
            </a:r>
            <a:r>
              <a:rPr lang="et-EE" altLang="en-US" sz="2900">
                <a:solidFill>
                  <a:schemeClr val="tx2"/>
                </a:solidFill>
              </a:rPr>
              <a:t> pealkiri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t-EE" altLang="en-US" sz="2900">
                <a:solidFill>
                  <a:schemeClr val="accent1"/>
                </a:solidFill>
              </a:rPr>
              <a:t>Vajadusel ka KAHEL või kolmel REAL</a:t>
            </a:r>
            <a:endParaRPr lang="en-US" altLang="en-US" sz="290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8397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heslai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lt 14">
            <a:extLst>
              <a:ext uri="{FF2B5EF4-FFF2-40B4-BE49-F238E27FC236}">
                <a16:creationId xmlns:a16="http://schemas.microsoft.com/office/drawing/2014/main" id="{8CD51808-37F8-4CCE-B92F-ACC40F62187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0" y="-30480"/>
            <a:ext cx="7350643" cy="6858000"/>
          </a:xfrm>
          <a:prstGeom prst="rect">
            <a:avLst/>
          </a:prstGeom>
        </p:spPr>
      </p:pic>
      <p:grpSp>
        <p:nvGrpSpPr>
          <p:cNvPr id="11" name="Group 11">
            <a:extLst>
              <a:ext uri="{FF2B5EF4-FFF2-40B4-BE49-F238E27FC236}">
                <a16:creationId xmlns:a16="http://schemas.microsoft.com/office/drawing/2014/main" id="{F7596EE4-A1C1-4FEF-8368-9CF7D1AF1EF4}"/>
              </a:ext>
            </a:extLst>
          </p:cNvPr>
          <p:cNvGrpSpPr/>
          <p:nvPr userDrawn="1"/>
        </p:nvGrpSpPr>
        <p:grpSpPr>
          <a:xfrm>
            <a:off x="5128412" y="-30480"/>
            <a:ext cx="7063588" cy="6888480"/>
            <a:chOff x="4923693" y="-30480"/>
            <a:chExt cx="7063588" cy="6888480"/>
          </a:xfrm>
        </p:grpSpPr>
        <p:sp>
          <p:nvSpPr>
            <p:cNvPr id="12" name="Rectangle 8">
              <a:extLst>
                <a:ext uri="{FF2B5EF4-FFF2-40B4-BE49-F238E27FC236}">
                  <a16:creationId xmlns:a16="http://schemas.microsoft.com/office/drawing/2014/main" id="{5543C13F-7821-4DAE-9A90-AC943FA5CF8D}"/>
                </a:ext>
              </a:extLst>
            </p:cNvPr>
            <p:cNvSpPr/>
            <p:nvPr/>
          </p:nvSpPr>
          <p:spPr>
            <a:xfrm>
              <a:off x="4923693" y="-30480"/>
              <a:ext cx="7063588" cy="31253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" name="Rectangle 10">
              <a:extLst>
                <a:ext uri="{FF2B5EF4-FFF2-40B4-BE49-F238E27FC236}">
                  <a16:creationId xmlns:a16="http://schemas.microsoft.com/office/drawing/2014/main" id="{DCC11422-3994-43CA-8671-5ACFC608CFDB}"/>
                </a:ext>
              </a:extLst>
            </p:cNvPr>
            <p:cNvSpPr/>
            <p:nvPr/>
          </p:nvSpPr>
          <p:spPr>
            <a:xfrm>
              <a:off x="5874058" y="2991173"/>
              <a:ext cx="6113223" cy="38668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0" name="Text Placeholder 19"/>
          <p:cNvSpPr>
            <a:spLocks noGrp="1"/>
          </p:cNvSpPr>
          <p:nvPr>
            <p:ph type="body" sz="quarter" idx="11" hasCustomPrompt="1"/>
          </p:nvPr>
        </p:nvSpPr>
        <p:spPr>
          <a:xfrm>
            <a:off x="6588807" y="2171481"/>
            <a:ext cx="4570131" cy="233346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1" cap="all" baseline="0">
                <a:solidFill>
                  <a:schemeClr val="accent3"/>
                </a:solidFill>
                <a:latin typeface="Verdana" charset="0"/>
              </a:defRPr>
            </a:lvl1pPr>
            <a:lvl2pPr marL="0" indent="0">
              <a:spcBef>
                <a:spcPts val="1000"/>
              </a:spcBef>
              <a:buFontTx/>
              <a:buNone/>
              <a:defRPr sz="1600" b="0">
                <a:solidFill>
                  <a:schemeClr val="accent2"/>
                </a:solidFill>
              </a:defRPr>
            </a:lvl2pPr>
          </a:lstStyle>
          <a:p>
            <a:r>
              <a:rPr lang="et-EE" altLang="en-US" sz="2900" err="1">
                <a:solidFill>
                  <a:schemeClr val="tx2"/>
                </a:solidFill>
              </a:rPr>
              <a:t>VaheSLAIDI</a:t>
            </a:r>
            <a:r>
              <a:rPr lang="et-EE" altLang="en-US" sz="2900">
                <a:solidFill>
                  <a:schemeClr val="tx2"/>
                </a:solidFill>
              </a:rPr>
              <a:t> pealkiri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t-EE" altLang="en-US" sz="2900">
                <a:solidFill>
                  <a:schemeClr val="accent1"/>
                </a:solidFill>
              </a:rPr>
              <a:t>Vajadusel ka KAHEL või kolmel REAL</a:t>
            </a:r>
            <a:endParaRPr lang="en-US" altLang="en-US" sz="290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41919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heslaid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lt 6">
            <a:extLst>
              <a:ext uri="{FF2B5EF4-FFF2-40B4-BE49-F238E27FC236}">
                <a16:creationId xmlns:a16="http://schemas.microsoft.com/office/drawing/2014/main" id="{842065DE-1BDE-472C-BDAF-4708E092E84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0" y="1"/>
            <a:ext cx="12191999" cy="6858000"/>
          </a:xfrm>
          <a:prstGeom prst="rect">
            <a:avLst/>
          </a:prstGeom>
        </p:spPr>
      </p:pic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E3F8F3CD-B427-4CDD-9A77-CE9B5003BA0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61481" y="3014000"/>
            <a:ext cx="4818968" cy="196466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900" b="1" i="0" cap="all" baseline="0">
                <a:solidFill>
                  <a:schemeClr val="bg1"/>
                </a:solidFill>
                <a:latin typeface="Verdana" charset="0"/>
              </a:defRPr>
            </a:lvl1pPr>
          </a:lstStyle>
          <a:p>
            <a:pPr lvl="0"/>
            <a:r>
              <a:rPr lang="et-EE"/>
              <a:t>Vaheslaidi pealkiri</a:t>
            </a:r>
          </a:p>
          <a:p>
            <a:pPr lvl="0"/>
            <a:r>
              <a:rPr lang="et-EE"/>
              <a:t>Vajadusel ka kahel või kolmel real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3663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imane sla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lt 8">
            <a:extLst>
              <a:ext uri="{FF2B5EF4-FFF2-40B4-BE49-F238E27FC236}">
                <a16:creationId xmlns:a16="http://schemas.microsoft.com/office/drawing/2014/main" id="{E4206FF8-514E-4505-BE8B-525341DA5A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1999" cy="5705497"/>
          </a:xfrm>
          <a:prstGeom prst="rect">
            <a:avLst/>
          </a:prstGeom>
        </p:spPr>
      </p:pic>
      <p:sp>
        <p:nvSpPr>
          <p:cNvPr id="15" name="Freeform 14"/>
          <p:cNvSpPr/>
          <p:nvPr userDrawn="1"/>
        </p:nvSpPr>
        <p:spPr>
          <a:xfrm>
            <a:off x="-1" y="3312687"/>
            <a:ext cx="12192000" cy="3545313"/>
          </a:xfrm>
          <a:custGeom>
            <a:avLst/>
            <a:gdLst>
              <a:gd name="connsiteX0" fmla="*/ 986101 w 12192000"/>
              <a:gd name="connsiteY0" fmla="*/ 0 h 3545313"/>
              <a:gd name="connsiteX1" fmla="*/ 12192000 w 12192000"/>
              <a:gd name="connsiteY1" fmla="*/ 0 h 3545313"/>
              <a:gd name="connsiteX2" fmla="*/ 12192000 w 12192000"/>
              <a:gd name="connsiteY2" fmla="*/ 510802 h 3545313"/>
              <a:gd name="connsiteX3" fmla="*/ 12192000 w 12192000"/>
              <a:gd name="connsiteY3" fmla="*/ 1543258 h 3545313"/>
              <a:gd name="connsiteX4" fmla="*/ 12192000 w 12192000"/>
              <a:gd name="connsiteY4" fmla="*/ 3545313 h 3545313"/>
              <a:gd name="connsiteX5" fmla="*/ 986101 w 12192000"/>
              <a:gd name="connsiteY5" fmla="*/ 3545313 h 3545313"/>
              <a:gd name="connsiteX6" fmla="*/ 475299 w 12192000"/>
              <a:gd name="connsiteY6" fmla="*/ 3545313 h 3545313"/>
              <a:gd name="connsiteX7" fmla="*/ 0 w 12192000"/>
              <a:gd name="connsiteY7" fmla="*/ 3545313 h 3545313"/>
              <a:gd name="connsiteX8" fmla="*/ 0 w 12192000"/>
              <a:gd name="connsiteY8" fmla="*/ 1543258 h 3545313"/>
              <a:gd name="connsiteX9" fmla="*/ 475299 w 12192000"/>
              <a:gd name="connsiteY9" fmla="*/ 1543258 h 3545313"/>
              <a:gd name="connsiteX10" fmla="*/ 475299 w 12192000"/>
              <a:gd name="connsiteY10" fmla="*/ 510802 h 3545313"/>
              <a:gd name="connsiteX11" fmla="*/ 986101 w 12192000"/>
              <a:gd name="connsiteY11" fmla="*/ 510802 h 3545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3545313">
                <a:moveTo>
                  <a:pt x="986101" y="0"/>
                </a:moveTo>
                <a:lnTo>
                  <a:pt x="12192000" y="0"/>
                </a:lnTo>
                <a:lnTo>
                  <a:pt x="12192000" y="510802"/>
                </a:lnTo>
                <a:lnTo>
                  <a:pt x="12192000" y="1543258"/>
                </a:lnTo>
                <a:lnTo>
                  <a:pt x="12192000" y="3545313"/>
                </a:lnTo>
                <a:lnTo>
                  <a:pt x="986101" y="3545313"/>
                </a:lnTo>
                <a:lnTo>
                  <a:pt x="475299" y="3545313"/>
                </a:lnTo>
                <a:lnTo>
                  <a:pt x="0" y="3545313"/>
                </a:lnTo>
                <a:lnTo>
                  <a:pt x="0" y="1543258"/>
                </a:lnTo>
                <a:lnTo>
                  <a:pt x="475299" y="1543258"/>
                </a:lnTo>
                <a:lnTo>
                  <a:pt x="475299" y="510802"/>
                </a:lnTo>
                <a:lnTo>
                  <a:pt x="986101" y="51080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93884" y="1984278"/>
            <a:ext cx="2447645" cy="1370681"/>
          </a:xfrm>
          <a:prstGeom prst="rect">
            <a:avLst/>
          </a:prstGeom>
        </p:spPr>
      </p:pic>
      <p:sp>
        <p:nvSpPr>
          <p:cNvPr id="5" name="TextBox 4"/>
          <p:cNvSpPr txBox="1">
            <a:spLocks noChangeArrowheads="1"/>
          </p:cNvSpPr>
          <p:nvPr userDrawn="1"/>
        </p:nvSpPr>
        <p:spPr bwMode="auto">
          <a:xfrm>
            <a:off x="0" y="-992188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8" name="Text Placeholder 19"/>
          <p:cNvSpPr>
            <a:spLocks noGrp="1"/>
          </p:cNvSpPr>
          <p:nvPr>
            <p:ph type="body" sz="quarter" idx="11" hasCustomPrompt="1"/>
          </p:nvPr>
        </p:nvSpPr>
        <p:spPr>
          <a:xfrm>
            <a:off x="982403" y="4746646"/>
            <a:ext cx="10159444" cy="163897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1" cap="all" baseline="0">
                <a:solidFill>
                  <a:schemeClr val="tx2"/>
                </a:solidFill>
                <a:latin typeface="Verdana" charset="0"/>
              </a:defRPr>
            </a:lvl1pPr>
            <a:lvl2pPr marL="0" indent="0">
              <a:spcBef>
                <a:spcPts val="1000"/>
              </a:spcBef>
              <a:buFontTx/>
              <a:buNone/>
              <a:defRPr sz="1600" b="0">
                <a:solidFill>
                  <a:schemeClr val="accent2"/>
                </a:solidFill>
              </a:defRPr>
            </a:lvl2pPr>
          </a:lstStyle>
          <a:p>
            <a:r>
              <a:rPr lang="en-US" altLang="en-US"/>
              <a:t>TALLINN</a:t>
            </a:r>
            <a:r>
              <a:rPr lang="et-EE" altLang="en-US"/>
              <a:t>A</a:t>
            </a:r>
            <a:r>
              <a:rPr lang="en-US" altLang="en-US"/>
              <a:t> </a:t>
            </a:r>
            <a:r>
              <a:rPr lang="et-EE" altLang="en-US"/>
              <a:t>TEHNIKAÜLIKOOL</a:t>
            </a:r>
            <a:endParaRPr lang="en-US" altLang="en-US"/>
          </a:p>
          <a:p>
            <a:r>
              <a:rPr lang="en-US" altLang="en-US" sz="1700" b="0" cap="none" err="1">
                <a:solidFill>
                  <a:schemeClr val="accent2"/>
                </a:solidFill>
              </a:rPr>
              <a:t>Ehitajate</a:t>
            </a:r>
            <a:r>
              <a:rPr lang="en-US" altLang="en-US" sz="1700" b="0" cap="none">
                <a:solidFill>
                  <a:schemeClr val="accent2"/>
                </a:solidFill>
              </a:rPr>
              <a:t> </a:t>
            </a:r>
            <a:r>
              <a:rPr lang="et-EE" altLang="en-US" sz="1700" b="0" cap="none">
                <a:solidFill>
                  <a:schemeClr val="accent2"/>
                </a:solidFill>
              </a:rPr>
              <a:t>tee</a:t>
            </a:r>
            <a:r>
              <a:rPr lang="en-US" altLang="en-US" sz="1700" b="0" cap="none">
                <a:solidFill>
                  <a:schemeClr val="accent2"/>
                </a:solidFill>
              </a:rPr>
              <a:t> 5, 19086 Tallinn</a:t>
            </a:r>
            <a:r>
              <a:rPr lang="et-EE" altLang="en-US" sz="1700" b="0" cap="none">
                <a:solidFill>
                  <a:schemeClr val="accent2"/>
                </a:solidFill>
              </a:rPr>
              <a:t>, </a:t>
            </a:r>
          </a:p>
          <a:p>
            <a:r>
              <a:rPr lang="et-EE" altLang="en-US" sz="1700" b="0" cap="none">
                <a:solidFill>
                  <a:schemeClr val="accent2"/>
                </a:solidFill>
              </a:rPr>
              <a:t>Tel </a:t>
            </a:r>
            <a:r>
              <a:rPr lang="en-US" altLang="en-US" sz="1700" b="0" cap="none">
                <a:solidFill>
                  <a:schemeClr val="accent2"/>
                </a:solidFill>
              </a:rPr>
              <a:t>620 2002 (</a:t>
            </a:r>
            <a:r>
              <a:rPr lang="et-EE" altLang="en-US" sz="1700" b="0" cap="none">
                <a:solidFill>
                  <a:schemeClr val="accent2"/>
                </a:solidFill>
              </a:rPr>
              <a:t>E-R</a:t>
            </a:r>
            <a:r>
              <a:rPr lang="en-US" altLang="en-US" sz="1700" b="0" cap="none">
                <a:solidFill>
                  <a:schemeClr val="accent2"/>
                </a:solidFill>
              </a:rPr>
              <a:t> 8.30–</a:t>
            </a:r>
            <a:r>
              <a:rPr lang="et-EE" altLang="en-US" sz="1700" b="0" cap="none">
                <a:solidFill>
                  <a:schemeClr val="accent2"/>
                </a:solidFill>
              </a:rPr>
              <a:t>17</a:t>
            </a:r>
            <a:r>
              <a:rPr lang="en-US" altLang="en-US" sz="1700" b="0" cap="none">
                <a:solidFill>
                  <a:schemeClr val="accent2"/>
                </a:solidFill>
              </a:rPr>
              <a:t>.00</a:t>
            </a:r>
            <a:r>
              <a:rPr lang="et-EE" altLang="en-US" sz="1700" b="0" cap="none">
                <a:solidFill>
                  <a:schemeClr val="accent2"/>
                </a:solidFill>
              </a:rPr>
              <a:t>)</a:t>
            </a:r>
            <a:endParaRPr lang="en-US" altLang="en-US" sz="1700" cap="none">
              <a:solidFill>
                <a:schemeClr val="accent2"/>
              </a:solidFill>
            </a:endParaRPr>
          </a:p>
          <a:p>
            <a:r>
              <a:rPr lang="en-US" altLang="en-US" sz="1700" cap="none">
                <a:solidFill>
                  <a:schemeClr val="accent2"/>
                </a:solidFill>
                <a:latin typeface="Verdana" panose="020B0604030504040204" pitchFamily="34" charset="0"/>
              </a:rPr>
              <a:t>t</a:t>
            </a:r>
            <a:r>
              <a:rPr lang="et-EE" altLang="en-US" sz="1700" cap="none" err="1">
                <a:solidFill>
                  <a:schemeClr val="accent2"/>
                </a:solidFill>
                <a:latin typeface="Verdana" panose="020B0604030504040204" pitchFamily="34" charset="0"/>
              </a:rPr>
              <a:t>altech</a:t>
            </a:r>
            <a:r>
              <a:rPr lang="en-US" altLang="en-US" sz="1700" cap="none">
                <a:solidFill>
                  <a:schemeClr val="accent2"/>
                </a:solidFill>
                <a:latin typeface="Verdana" panose="020B0604030504040204" pitchFamily="34" charset="0"/>
              </a:rPr>
              <a:t>.</a:t>
            </a:r>
            <a:r>
              <a:rPr lang="en-US" altLang="en-US" sz="1700" cap="none" err="1">
                <a:solidFill>
                  <a:schemeClr val="accent2"/>
                </a:solidFill>
                <a:latin typeface="Verdana" panose="020B0604030504040204" pitchFamily="34" charset="0"/>
              </a:rPr>
              <a:t>ee</a:t>
            </a:r>
            <a:endParaRPr lang="en-US" altLang="en-US" sz="1700" cap="none">
              <a:solidFill>
                <a:schemeClr val="accent2"/>
              </a:solidFill>
            </a:endParaRPr>
          </a:p>
        </p:txBody>
      </p:sp>
      <p:pic>
        <p:nvPicPr>
          <p:cNvPr id="3" name="Pilt 2">
            <a:extLst>
              <a:ext uri="{FF2B5EF4-FFF2-40B4-BE49-F238E27FC236}">
                <a16:creationId xmlns:a16="http://schemas.microsoft.com/office/drawing/2014/main" id="{5AC43473-77A6-4CD0-AD49-AF786CA4723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693884" y="5947745"/>
            <a:ext cx="2447645" cy="394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1389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2">
            <a:extLst>
              <a:ext uri="{FF2B5EF4-FFF2-40B4-BE49-F238E27FC236}">
                <a16:creationId xmlns:a16="http://schemas.microsoft.com/office/drawing/2014/main" id="{5E0AB993-4BFC-4F9E-97E1-F2FF3173D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230" y="365125"/>
            <a:ext cx="9559636" cy="956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t-EE"/>
              <a:t>REDIGEERI JUHTSLAIDI</a:t>
            </a:r>
            <a:br>
              <a:rPr lang="et-EE"/>
            </a:br>
            <a:r>
              <a:rPr lang="et-EE"/>
              <a:t>VAJADUSEL KAHEL REAL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6043F4D-4C1B-412C-914B-5B86DDA7F6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71700" y="1534769"/>
            <a:ext cx="9182100" cy="39817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buClr>
                <a:srgbClr val="E4067E"/>
              </a:buClr>
            </a:pPr>
            <a:r>
              <a:rPr lang="en-US" altLang="en-US" sz="1800" err="1">
                <a:solidFill>
                  <a:srgbClr val="332B60"/>
                </a:solidFill>
                <a:latin typeface="+mn-lt"/>
              </a:rPr>
              <a:t>Vivamus</a:t>
            </a:r>
            <a:r>
              <a:rPr lang="en-US" altLang="en-US" sz="180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err="1">
                <a:solidFill>
                  <a:srgbClr val="332B60"/>
                </a:solidFill>
                <a:latin typeface="+mn-lt"/>
              </a:rPr>
              <a:t>hendrerit</a:t>
            </a:r>
            <a:r>
              <a:rPr lang="en-US" altLang="en-US" sz="1800">
                <a:solidFill>
                  <a:srgbClr val="332B60"/>
                </a:solidFill>
                <a:latin typeface="+mn-lt"/>
              </a:rPr>
              <a:t>. </a:t>
            </a:r>
            <a:r>
              <a:rPr lang="en-US" altLang="en-US" sz="1800" err="1">
                <a:solidFill>
                  <a:srgbClr val="332B60"/>
                </a:solidFill>
                <a:latin typeface="+mn-lt"/>
              </a:rPr>
              <a:t>Proin</a:t>
            </a:r>
            <a:r>
              <a:rPr lang="en-US" altLang="en-US" sz="180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err="1">
                <a:solidFill>
                  <a:srgbClr val="332B60"/>
                </a:solidFill>
                <a:latin typeface="+mn-lt"/>
              </a:rPr>
              <a:t>dapibus</a:t>
            </a:r>
            <a:r>
              <a:rPr lang="en-US" altLang="en-US" sz="1800">
                <a:solidFill>
                  <a:srgbClr val="332B60"/>
                </a:solidFill>
                <a:latin typeface="+mn-lt"/>
              </a:rPr>
              <a:t>. </a:t>
            </a:r>
            <a:r>
              <a:rPr lang="en-US" altLang="en-US" sz="1800" err="1">
                <a:solidFill>
                  <a:srgbClr val="332B60"/>
                </a:solidFill>
                <a:latin typeface="+mn-lt"/>
              </a:rPr>
              <a:t>Praesent</a:t>
            </a:r>
            <a:r>
              <a:rPr lang="en-US" altLang="en-US" sz="180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err="1">
                <a:solidFill>
                  <a:srgbClr val="332B60"/>
                </a:solidFill>
                <a:latin typeface="+mn-lt"/>
              </a:rPr>
              <a:t>ultrice</a:t>
            </a:r>
            <a:r>
              <a:rPr lang="en-US" altLang="en-US" sz="180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err="1">
                <a:solidFill>
                  <a:srgbClr val="332B60"/>
                </a:solidFill>
                <a:latin typeface="+mn-lt"/>
              </a:rPr>
              <a:t>ces</a:t>
            </a:r>
            <a:r>
              <a:rPr lang="en-US" altLang="en-US" sz="180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err="1">
                <a:solidFill>
                  <a:srgbClr val="332B60"/>
                </a:solidFill>
                <a:latin typeface="+mn-lt"/>
              </a:rPr>
              <a:t>nulla</a:t>
            </a:r>
            <a:r>
              <a:rPr lang="en-US" altLang="en-US" sz="1800">
                <a:solidFill>
                  <a:srgbClr val="332B60"/>
                </a:solidFill>
                <a:latin typeface="+mn-lt"/>
              </a:rPr>
              <a:t> sit </a:t>
            </a:r>
            <a:r>
              <a:rPr lang="en-US" altLang="en-US" sz="1800" err="1">
                <a:solidFill>
                  <a:srgbClr val="332B60"/>
                </a:solidFill>
                <a:latin typeface="+mn-lt"/>
              </a:rPr>
              <a:t>amet</a:t>
            </a:r>
            <a:r>
              <a:rPr lang="en-US" altLang="en-US" sz="180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err="1">
                <a:solidFill>
                  <a:srgbClr val="332B60"/>
                </a:solidFill>
                <a:latin typeface="+mn-lt"/>
              </a:rPr>
              <a:t>lacus</a:t>
            </a:r>
            <a:r>
              <a:rPr lang="en-US" altLang="en-US" sz="1800">
                <a:solidFill>
                  <a:srgbClr val="332B60"/>
                </a:solidFill>
                <a:latin typeface="+mn-lt"/>
              </a:rPr>
              <a:t>.</a:t>
            </a:r>
          </a:p>
          <a:p>
            <a:pPr lvl="1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sz="1800" err="1">
                <a:solidFill>
                  <a:srgbClr val="332B60"/>
                </a:solidFill>
              </a:rPr>
              <a:t>Ut</a:t>
            </a:r>
            <a:r>
              <a:rPr lang="en-US" altLang="en-US" sz="1800">
                <a:solidFill>
                  <a:srgbClr val="332B60"/>
                </a:solidFill>
              </a:rPr>
              <a:t> vitae </a:t>
            </a:r>
            <a:r>
              <a:rPr lang="en-US" altLang="en-US" sz="1800" err="1">
                <a:solidFill>
                  <a:srgbClr val="332B60"/>
                </a:solidFill>
              </a:rPr>
              <a:t>nunc</a:t>
            </a:r>
            <a:r>
              <a:rPr lang="en-US" altLang="en-US" sz="1800">
                <a:solidFill>
                  <a:srgbClr val="332B60"/>
                </a:solidFill>
              </a:rPr>
              <a:t> non </a:t>
            </a:r>
            <a:r>
              <a:rPr lang="en-US" altLang="en-US" sz="1800" err="1">
                <a:solidFill>
                  <a:srgbClr val="332B60"/>
                </a:solidFill>
              </a:rPr>
              <a:t>pede</a:t>
            </a:r>
            <a:r>
              <a:rPr lang="en-US" altLang="en-US" sz="1800">
                <a:solidFill>
                  <a:srgbClr val="332B60"/>
                </a:solidFill>
              </a:rPr>
              <a:t> </a:t>
            </a:r>
            <a:r>
              <a:rPr lang="en-US" altLang="en-US" sz="1800" err="1">
                <a:solidFill>
                  <a:srgbClr val="332B60"/>
                </a:solidFill>
              </a:rPr>
              <a:t>tristique</a:t>
            </a:r>
            <a:r>
              <a:rPr lang="en-US" altLang="en-US" sz="1800">
                <a:solidFill>
                  <a:srgbClr val="332B60"/>
                </a:solidFill>
              </a:rPr>
              <a:t> </a:t>
            </a:r>
            <a:r>
              <a:rPr lang="en-US" altLang="en-US" sz="1800" err="1">
                <a:solidFill>
                  <a:srgbClr val="332B60"/>
                </a:solidFill>
              </a:rPr>
              <a:t>sagittis</a:t>
            </a:r>
            <a:r>
              <a:rPr lang="en-US" altLang="en-US" sz="1800">
                <a:solidFill>
                  <a:srgbClr val="332B60"/>
                </a:solidFill>
              </a:rPr>
              <a:t>. </a:t>
            </a:r>
            <a:r>
              <a:rPr lang="en-US" altLang="en-US" sz="1800" err="1">
                <a:solidFill>
                  <a:srgbClr val="332B60"/>
                </a:solidFill>
              </a:rPr>
              <a:t>Aliquam</a:t>
            </a:r>
            <a:r>
              <a:rPr lang="en-US" altLang="en-US" sz="1800">
                <a:solidFill>
                  <a:srgbClr val="332B60"/>
                </a:solidFill>
              </a:rPr>
              <a:t> </a:t>
            </a:r>
            <a:r>
              <a:rPr lang="en-US" altLang="en-US" sz="1800" err="1">
                <a:solidFill>
                  <a:srgbClr val="332B60"/>
                </a:solidFill>
              </a:rPr>
              <a:t>imperdiet</a:t>
            </a:r>
            <a:r>
              <a:rPr lang="en-US" altLang="en-US" sz="1800">
                <a:solidFill>
                  <a:srgbClr val="332B60"/>
                </a:solidFill>
              </a:rPr>
              <a:t> </a:t>
            </a:r>
            <a:r>
              <a:rPr lang="en-US" altLang="en-US" sz="1800" err="1">
                <a:solidFill>
                  <a:srgbClr val="332B60"/>
                </a:solidFill>
              </a:rPr>
              <a:t>elit</a:t>
            </a:r>
            <a:r>
              <a:rPr lang="en-US" altLang="en-US" sz="1800">
                <a:solidFill>
                  <a:srgbClr val="332B60"/>
                </a:solidFill>
              </a:rPr>
              <a:t> </a:t>
            </a:r>
            <a:r>
              <a:rPr lang="en-US" altLang="en-US" sz="1800" err="1">
                <a:solidFill>
                  <a:srgbClr val="332B60"/>
                </a:solidFill>
              </a:rPr>
              <a:t>vel</a:t>
            </a:r>
            <a:r>
              <a:rPr lang="en-US" altLang="en-US" sz="1800">
                <a:solidFill>
                  <a:srgbClr val="332B60"/>
                </a:solidFill>
              </a:rPr>
              <a:t> </a:t>
            </a:r>
            <a:r>
              <a:rPr lang="en-US" altLang="en-US" sz="1800" err="1">
                <a:solidFill>
                  <a:srgbClr val="332B60"/>
                </a:solidFill>
              </a:rPr>
              <a:t>justo</a:t>
            </a:r>
            <a:r>
              <a:rPr lang="en-US" altLang="en-US" sz="1800">
                <a:solidFill>
                  <a:srgbClr val="332B60"/>
                </a:solidFill>
              </a:rPr>
              <a:t>. </a:t>
            </a:r>
          </a:p>
          <a:p>
            <a:pPr lvl="2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sz="1800" err="1">
                <a:solidFill>
                  <a:srgbClr val="332B60"/>
                </a:solidFill>
              </a:rPr>
              <a:t>Quisque</a:t>
            </a:r>
            <a:r>
              <a:rPr lang="en-US" altLang="en-US" sz="1800">
                <a:solidFill>
                  <a:srgbClr val="332B60"/>
                </a:solidFill>
              </a:rPr>
              <a:t> </a:t>
            </a:r>
            <a:r>
              <a:rPr lang="en-US" altLang="en-US" sz="1800" err="1">
                <a:solidFill>
                  <a:srgbClr val="332B60"/>
                </a:solidFill>
              </a:rPr>
              <a:t>porttitor</a:t>
            </a:r>
            <a:r>
              <a:rPr lang="en-US" altLang="en-US" sz="1800">
                <a:solidFill>
                  <a:srgbClr val="332B60"/>
                </a:solidFill>
              </a:rPr>
              <a:t> </a:t>
            </a:r>
            <a:r>
              <a:rPr lang="en-US" altLang="en-US" sz="1800" err="1">
                <a:solidFill>
                  <a:srgbClr val="332B60"/>
                </a:solidFill>
              </a:rPr>
              <a:t>imperiandiet</a:t>
            </a:r>
            <a:r>
              <a:rPr lang="en-US" altLang="en-US" sz="1800">
                <a:solidFill>
                  <a:srgbClr val="332B60"/>
                </a:solidFill>
              </a:rPr>
              <a:t> qua.</a:t>
            </a:r>
          </a:p>
          <a:p>
            <a:pPr lvl="3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err="1">
                <a:solidFill>
                  <a:srgbClr val="332B60"/>
                </a:solidFill>
              </a:rPr>
              <a:t>Phasellus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vel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lectus</a:t>
            </a:r>
            <a:r>
              <a:rPr lang="en-US" altLang="en-US">
                <a:solidFill>
                  <a:srgbClr val="332B60"/>
                </a:solidFill>
              </a:rPr>
              <a:t> at </a:t>
            </a:r>
            <a:r>
              <a:rPr lang="en-US" altLang="en-US" err="1">
                <a:solidFill>
                  <a:srgbClr val="332B60"/>
                </a:solidFill>
              </a:rPr>
              <a:t>orci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ornare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ultrices</a:t>
            </a:r>
            <a:r>
              <a:rPr lang="en-US" altLang="en-US">
                <a:solidFill>
                  <a:srgbClr val="332B60"/>
                </a:solidFill>
              </a:rPr>
              <a:t>. Viva </a:t>
            </a:r>
            <a:r>
              <a:rPr lang="en-US" altLang="en-US" err="1">
                <a:solidFill>
                  <a:srgbClr val="332B60"/>
                </a:solidFill>
              </a:rPr>
              <a:t>etmus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justo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est</a:t>
            </a:r>
            <a:r>
              <a:rPr lang="en-US" altLang="en-US">
                <a:solidFill>
                  <a:srgbClr val="332B60"/>
                </a:solidFill>
              </a:rPr>
              <a:t>, </a:t>
            </a:r>
            <a:r>
              <a:rPr lang="en-US" altLang="en-US" err="1">
                <a:solidFill>
                  <a:srgbClr val="332B60"/>
                </a:solidFill>
              </a:rPr>
              <a:t>vulputate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eu</a:t>
            </a:r>
            <a:r>
              <a:rPr lang="et-EE" altLang="en-US">
                <a:solidFill>
                  <a:srgbClr val="332B60"/>
                </a:solidFill>
              </a:rPr>
              <a:t>.</a:t>
            </a:r>
          </a:p>
          <a:p>
            <a:pPr lvl="4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err="1">
                <a:solidFill>
                  <a:srgbClr val="332B60"/>
                </a:solidFill>
              </a:rPr>
              <a:t>Phasellus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vel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lectus</a:t>
            </a:r>
            <a:r>
              <a:rPr lang="en-US" altLang="en-US">
                <a:solidFill>
                  <a:srgbClr val="332B60"/>
                </a:solidFill>
              </a:rPr>
              <a:t> at </a:t>
            </a:r>
            <a:r>
              <a:rPr lang="en-US" altLang="en-US" err="1">
                <a:solidFill>
                  <a:srgbClr val="332B60"/>
                </a:solidFill>
              </a:rPr>
              <a:t>orci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ornare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ultrices</a:t>
            </a:r>
            <a:r>
              <a:rPr lang="en-US" altLang="en-US">
                <a:solidFill>
                  <a:srgbClr val="332B60"/>
                </a:solidFill>
              </a:rPr>
              <a:t>. Viva </a:t>
            </a:r>
            <a:r>
              <a:rPr lang="en-US" altLang="en-US" err="1">
                <a:solidFill>
                  <a:srgbClr val="332B60"/>
                </a:solidFill>
              </a:rPr>
              <a:t>etmus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justo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est</a:t>
            </a:r>
            <a:r>
              <a:rPr lang="en-US" altLang="en-US">
                <a:solidFill>
                  <a:srgbClr val="332B60"/>
                </a:solidFill>
              </a:rPr>
              <a:t>, </a:t>
            </a:r>
            <a:r>
              <a:rPr lang="en-US" altLang="en-US" err="1">
                <a:solidFill>
                  <a:srgbClr val="332B60"/>
                </a:solidFill>
              </a:rPr>
              <a:t>vulputate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eu</a:t>
            </a:r>
            <a:r>
              <a:rPr lang="et-EE" altLang="en-US">
                <a:solidFill>
                  <a:srgbClr val="332B60"/>
                </a:solidFill>
              </a:rPr>
              <a:t>.</a:t>
            </a:r>
          </a:p>
          <a:p>
            <a:pPr lvl="5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err="1">
                <a:solidFill>
                  <a:srgbClr val="332B60"/>
                </a:solidFill>
              </a:rPr>
              <a:t>Phasellus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vel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lectus</a:t>
            </a:r>
            <a:r>
              <a:rPr lang="en-US" altLang="en-US">
                <a:solidFill>
                  <a:srgbClr val="332B60"/>
                </a:solidFill>
              </a:rPr>
              <a:t> at </a:t>
            </a:r>
            <a:r>
              <a:rPr lang="en-US" altLang="en-US" err="1">
                <a:solidFill>
                  <a:srgbClr val="332B60"/>
                </a:solidFill>
              </a:rPr>
              <a:t>orci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ornare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ultrices</a:t>
            </a:r>
            <a:r>
              <a:rPr lang="en-US" altLang="en-US">
                <a:solidFill>
                  <a:srgbClr val="332B60"/>
                </a:solidFill>
              </a:rPr>
              <a:t>. Viva </a:t>
            </a:r>
            <a:r>
              <a:rPr lang="en-US" altLang="en-US" err="1">
                <a:solidFill>
                  <a:srgbClr val="332B60"/>
                </a:solidFill>
              </a:rPr>
              <a:t>etmus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justo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est</a:t>
            </a:r>
            <a:r>
              <a:rPr lang="en-US" altLang="en-US">
                <a:solidFill>
                  <a:srgbClr val="332B60"/>
                </a:solidFill>
              </a:rPr>
              <a:t>, </a:t>
            </a:r>
            <a:r>
              <a:rPr lang="en-US" altLang="en-US" err="1">
                <a:solidFill>
                  <a:srgbClr val="332B60"/>
                </a:solidFill>
              </a:rPr>
              <a:t>vulputate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eu</a:t>
            </a:r>
            <a:r>
              <a:rPr lang="et-EE" altLang="en-US">
                <a:solidFill>
                  <a:srgbClr val="332B60"/>
                </a:solidFill>
              </a:rPr>
              <a:t>.</a:t>
            </a:r>
            <a:endParaRPr lang="en-US" altLang="en-US">
              <a:solidFill>
                <a:srgbClr val="332B60"/>
              </a:solidFill>
            </a:endParaRPr>
          </a:p>
        </p:txBody>
      </p:sp>
      <p:pic>
        <p:nvPicPr>
          <p:cNvPr id="7" name="Pilt 6">
            <a:extLst>
              <a:ext uri="{FF2B5EF4-FFF2-40B4-BE49-F238E27FC236}">
                <a16:creationId xmlns:a16="http://schemas.microsoft.com/office/drawing/2014/main" id="{C25A7929-01B4-41A5-8560-D9DF8B8D39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7"/>
          <a:srcRect r="61689"/>
          <a:stretch/>
        </p:blipFill>
        <p:spPr>
          <a:xfrm>
            <a:off x="479426" y="5768975"/>
            <a:ext cx="1144276" cy="585168"/>
          </a:xfrm>
          <a:prstGeom prst="rect">
            <a:avLst/>
          </a:prstGeom>
        </p:spPr>
      </p:pic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ED975013-0900-8048-3DB4-066A8F7324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81123" y="635658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F318A1-C766-443B-8E26-B87E1AC14A77}" type="slidenum">
              <a:rPr lang="et-EE" smtClean="0"/>
              <a:t>‹#›</a:t>
            </a:fld>
            <a:endParaRPr lang="et-E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8" r:id="rId1"/>
    <p:sldLayoutId id="2147483909" r:id="rId2"/>
    <p:sldLayoutId id="2147483921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  <p:sldLayoutId id="2147483919" r:id="rId12"/>
    <p:sldLayoutId id="2147483922" r:id="rId13"/>
    <p:sldLayoutId id="2147483923" r:id="rId14"/>
    <p:sldLayoutId id="2147483920" r:id="rId15"/>
  </p:sldLayoutIdLst>
  <p:hf hdr="0" ftr="0" dt="0"/>
  <p:txStyles>
    <p:titleStyle>
      <a:lvl1pPr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defRPr sz="2200" b="1" kern="1200">
          <a:solidFill>
            <a:schemeClr val="tx2"/>
          </a:solidFill>
          <a:latin typeface="+mn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9pPr>
    </p:titleStyle>
    <p:bodyStyle>
      <a:lvl1pPr marL="358775" indent="-358775" algn="l" rtl="0" eaLnBrk="1" fontAlgn="base" hangingPunct="1">
        <a:lnSpc>
          <a:spcPct val="100000"/>
        </a:lnSpc>
        <a:spcBef>
          <a:spcPts val="1000"/>
        </a:spcBef>
        <a:spcAft>
          <a:spcPct val="0"/>
        </a:spcAft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358775" indent="-358775" algn="l" rtl="0" eaLnBrk="1" fontAlgn="base" hangingPunct="1">
        <a:lnSpc>
          <a:spcPct val="100000"/>
        </a:lnSpc>
        <a:spcBef>
          <a:spcPts val="500"/>
        </a:spcBef>
        <a:spcAft>
          <a:spcPct val="0"/>
        </a:spcAft>
        <a:buFont typeface="Arial" charset="0"/>
        <a:buChar char="•"/>
        <a:defRPr lang="en-US" altLang="en-US" sz="1800" kern="1200" dirty="0">
          <a:solidFill>
            <a:srgbClr val="332B60"/>
          </a:solidFill>
          <a:latin typeface="+mn-lt"/>
          <a:ea typeface="+mn-ea"/>
          <a:cs typeface="+mn-cs"/>
        </a:defRPr>
      </a:lvl2pPr>
      <a:lvl3pPr marL="358775" indent="-358775" algn="l" rtl="0" eaLnBrk="1" fontAlgn="base" hangingPunct="1">
        <a:lnSpc>
          <a:spcPct val="100000"/>
        </a:lnSpc>
        <a:spcBef>
          <a:spcPts val="500"/>
        </a:spcBef>
        <a:spcAft>
          <a:spcPct val="0"/>
        </a:spcAft>
        <a:buFont typeface="Arial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358775" indent="-358775" algn="l" rtl="0" eaLnBrk="1" fontAlgn="base" hangingPunct="1">
        <a:lnSpc>
          <a:spcPct val="10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358775" indent="-358775" algn="l" rtl="0" eaLnBrk="1" fontAlgn="base" hangingPunct="1">
        <a:lnSpc>
          <a:spcPct val="10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358775" indent="-358775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634" userDrawn="1">
          <p15:clr>
            <a:srgbClr val="F26B43"/>
          </p15:clr>
        </p15:guide>
        <p15:guide id="2" pos="302" userDrawn="1">
          <p15:clr>
            <a:srgbClr val="F26B43"/>
          </p15:clr>
        </p15:guide>
        <p15:guide id="3" pos="1368" userDrawn="1">
          <p15:clr>
            <a:srgbClr val="F26B43"/>
          </p15:clr>
        </p15:guide>
        <p15:guide id="4" orient="horz" pos="3997" userDrawn="1">
          <p15:clr>
            <a:srgbClr val="F26B43"/>
          </p15:clr>
        </p15:guide>
        <p15:guide id="5" orient="horz" pos="1026" userDrawn="1">
          <p15:clr>
            <a:srgbClr val="F26B43"/>
          </p15:clr>
        </p15:guide>
        <p15:guide id="6" orient="horz" pos="346" userDrawn="1">
          <p15:clr>
            <a:srgbClr val="F26B43"/>
          </p15:clr>
        </p15:guide>
        <p15:guide id="7" orient="horz" pos="347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t>FEST26 MCU testplatvormi GUI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Joosep Fingling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t>Sprint 2: GUI ja plaadi esmane ühendamine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42901" y="6208816"/>
            <a:ext cx="2300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t-EE" sz="2000" dirty="0">
                <a:solidFill>
                  <a:srgbClr val="342B60"/>
                </a:solidFill>
              </a:rPr>
              <a:t>06</a:t>
            </a:r>
            <a:r>
              <a:rPr sz="2000" b="0" dirty="0">
                <a:solidFill>
                  <a:srgbClr val="342B60"/>
                </a:solidFill>
              </a:rPr>
              <a:t>.10.2026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Meeskond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sz="2400" dirty="0"/>
              <a:t>Joosep Fingling</a:t>
            </a:r>
          </a:p>
          <a:p>
            <a:pPr>
              <a:lnSpc>
                <a:spcPct val="200000"/>
              </a:lnSpc>
            </a:pPr>
            <a:r>
              <a:rPr sz="2400" dirty="0" err="1"/>
              <a:t>Juhendaja</a:t>
            </a:r>
            <a:r>
              <a:rPr sz="2400" dirty="0"/>
              <a:t> Kaiser Pärnamets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00000" y="6356585"/>
            <a:ext cx="1000000" cy="3651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B6880"/>
                </a:solidFill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Probleem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200000"/>
              </a:lnSpc>
            </a:pPr>
            <a:r>
              <a:rPr sz="2400" dirty="0" err="1"/>
              <a:t>Testplatvormi</a:t>
            </a:r>
            <a:r>
              <a:rPr sz="2400" dirty="0"/>
              <a:t> </a:t>
            </a:r>
            <a:r>
              <a:rPr sz="2400" dirty="0" err="1"/>
              <a:t>juhiti</a:t>
            </a:r>
            <a:r>
              <a:rPr sz="2400" dirty="0"/>
              <a:t> </a:t>
            </a:r>
            <a:r>
              <a:rPr sz="2400" dirty="0" err="1"/>
              <a:t>käsitsi</a:t>
            </a:r>
            <a:r>
              <a:rPr sz="2400" dirty="0"/>
              <a:t> </a:t>
            </a:r>
            <a:r>
              <a:rPr sz="2400" dirty="0" err="1"/>
              <a:t>tekstikäskudega</a:t>
            </a:r>
            <a:endParaRPr sz="2400" dirty="0"/>
          </a:p>
          <a:p>
            <a:pPr marL="800100" lvl="1" indent="-228600">
              <a:lnSpc>
                <a:spcPct val="200000"/>
              </a:lnSpc>
            </a:pPr>
            <a:r>
              <a:rPr sz="2400" dirty="0" err="1"/>
              <a:t>nt</a:t>
            </a:r>
            <a:r>
              <a:rPr sz="2400" dirty="0"/>
              <a:t> „DAC1 0 1“, „GPIO OUT 3 1“</a:t>
            </a:r>
          </a:p>
          <a:p>
            <a:pPr>
              <a:lnSpc>
                <a:spcPct val="200000"/>
              </a:lnSpc>
            </a:pPr>
            <a:r>
              <a:rPr sz="2400" dirty="0" err="1"/>
              <a:t>Käsud</a:t>
            </a:r>
            <a:r>
              <a:rPr sz="2400" dirty="0"/>
              <a:t> </a:t>
            </a:r>
            <a:r>
              <a:rPr sz="2400" dirty="0" err="1"/>
              <a:t>tuli</a:t>
            </a:r>
            <a:r>
              <a:rPr sz="2400" dirty="0"/>
              <a:t> </a:t>
            </a:r>
            <a:r>
              <a:rPr sz="2400" dirty="0" err="1"/>
              <a:t>peast</a:t>
            </a:r>
            <a:r>
              <a:rPr sz="2400" dirty="0"/>
              <a:t> </a:t>
            </a:r>
            <a:r>
              <a:rPr sz="2400" dirty="0" err="1"/>
              <a:t>teada</a:t>
            </a:r>
            <a:r>
              <a:rPr sz="2400" dirty="0"/>
              <a:t> ja </a:t>
            </a:r>
            <a:r>
              <a:rPr sz="2400" dirty="0" err="1"/>
              <a:t>terminali</a:t>
            </a:r>
            <a:r>
              <a:rPr sz="2400" dirty="0"/>
              <a:t> </a:t>
            </a:r>
            <a:r>
              <a:rPr sz="2400" dirty="0" err="1"/>
              <a:t>sisestada</a:t>
            </a:r>
            <a:endParaRPr sz="2400" dirty="0"/>
          </a:p>
          <a:p>
            <a:pPr>
              <a:lnSpc>
                <a:spcPct val="200000"/>
              </a:lnSpc>
            </a:pPr>
            <a:r>
              <a:rPr sz="2400" dirty="0" err="1"/>
              <a:t>Kasutamine</a:t>
            </a:r>
            <a:r>
              <a:rPr sz="2400" dirty="0"/>
              <a:t> </a:t>
            </a:r>
            <a:r>
              <a:rPr sz="2400" dirty="0" err="1"/>
              <a:t>aeglane</a:t>
            </a:r>
            <a:r>
              <a:rPr sz="2400" dirty="0"/>
              <a:t> ja </a:t>
            </a:r>
            <a:r>
              <a:rPr sz="2400" dirty="0" err="1"/>
              <a:t>vigaderohke</a:t>
            </a:r>
            <a:endParaRPr sz="2400" dirty="0"/>
          </a:p>
          <a:p>
            <a:pPr>
              <a:lnSpc>
                <a:spcPct val="200000"/>
              </a:lnSpc>
            </a:pPr>
            <a:r>
              <a:rPr sz="2400" dirty="0" err="1"/>
              <a:t>Mõõtetulemuste</a:t>
            </a:r>
            <a:r>
              <a:rPr sz="2400" dirty="0"/>
              <a:t> </a:t>
            </a:r>
            <a:r>
              <a:rPr sz="2400" dirty="0" err="1"/>
              <a:t>salvestamine</a:t>
            </a:r>
            <a:r>
              <a:rPr sz="2400" dirty="0"/>
              <a:t> </a:t>
            </a:r>
            <a:r>
              <a:rPr sz="2400" dirty="0" err="1"/>
              <a:t>tülikas</a:t>
            </a:r>
            <a:endParaRPr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10900000" y="6356585"/>
            <a:ext cx="1000000" cy="3651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B6880"/>
                </a:solidFill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Meie lahendus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00000" y="6356585"/>
            <a:ext cx="1000000" cy="3651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B6880"/>
                </a:solidFill>
              </a:rPr>
              <a:t>4</a:t>
            </a:r>
          </a:p>
        </p:txBody>
      </p:sp>
      <p:pic>
        <p:nvPicPr>
          <p:cNvPr id="7" name="Picture 6" descr="diagram_syste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4591" y="1450000"/>
            <a:ext cx="8731666" cy="4030000"/>
          </a:xfrm>
          <a:prstGeom prst="rect">
            <a:avLst/>
          </a:prstGeom>
          <a:ln w="9525">
            <a:solidFill>
              <a:srgbClr val="C9C5D8"/>
            </a:solidFill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Viimane sprint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sz="2400" dirty="0"/>
              <a:t>PyQt6 </a:t>
            </a:r>
            <a:r>
              <a:rPr sz="2400" dirty="0" err="1"/>
              <a:t>aken</a:t>
            </a:r>
            <a:r>
              <a:rPr sz="2400" dirty="0"/>
              <a:t>: </a:t>
            </a:r>
            <a:r>
              <a:rPr sz="2400" dirty="0" err="1"/>
              <a:t>pordi</a:t>
            </a:r>
            <a:r>
              <a:rPr sz="2400" dirty="0"/>
              <a:t> </a:t>
            </a:r>
            <a:r>
              <a:rPr sz="2400" dirty="0" err="1"/>
              <a:t>valik</a:t>
            </a:r>
            <a:r>
              <a:rPr sz="2400" dirty="0"/>
              <a:t>, </a:t>
            </a:r>
            <a:r>
              <a:rPr sz="2400" dirty="0" err="1"/>
              <a:t>ühendamine</a:t>
            </a:r>
            <a:r>
              <a:rPr sz="2400" dirty="0"/>
              <a:t>, </a:t>
            </a:r>
            <a:r>
              <a:rPr sz="2400" dirty="0" err="1"/>
              <a:t>logi</a:t>
            </a:r>
            <a:endParaRPr sz="2400" dirty="0"/>
          </a:p>
          <a:p>
            <a:pPr>
              <a:lnSpc>
                <a:spcPct val="200000"/>
              </a:lnSpc>
            </a:pPr>
            <a:r>
              <a:rPr sz="2400" dirty="0" err="1"/>
              <a:t>Nupud</a:t>
            </a:r>
            <a:r>
              <a:rPr sz="2400" dirty="0"/>
              <a:t>: *IDN?, *RST, GPIO, CAN, ADC </a:t>
            </a:r>
            <a:r>
              <a:rPr sz="2400" dirty="0" err="1"/>
              <a:t>voo</a:t>
            </a:r>
            <a:r>
              <a:rPr lang="et-EE" sz="2400"/>
              <a:t>g</a:t>
            </a:r>
            <a:endParaRPr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10900000" y="6356585"/>
            <a:ext cx="1000000" cy="3651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B6880"/>
                </a:solidFill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Viimase sprindi tulemus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00000" y="6356585"/>
            <a:ext cx="1000000" cy="3651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B6880"/>
                </a:solidFill>
              </a:rPr>
              <a:t>6</a:t>
            </a:r>
          </a:p>
        </p:txBody>
      </p:sp>
      <p:pic>
        <p:nvPicPr>
          <p:cNvPr id="7" name="Picture 6" descr="gui_sprint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2280" y="895384"/>
            <a:ext cx="8556315" cy="5748775"/>
          </a:xfrm>
          <a:prstGeom prst="rect">
            <a:avLst/>
          </a:prstGeom>
          <a:ln w="9525">
            <a:solidFill>
              <a:srgbClr val="C9C5D8"/>
            </a:solidFill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Tähtsad tulemused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sz="2400" dirty="0" err="1"/>
              <a:t>Ühendus</a:t>
            </a:r>
            <a:r>
              <a:rPr sz="2400" dirty="0"/>
              <a:t>, </a:t>
            </a:r>
            <a:r>
              <a:rPr sz="2400" dirty="0" err="1"/>
              <a:t>käsud</a:t>
            </a:r>
            <a:r>
              <a:rPr sz="2400" dirty="0"/>
              <a:t> ja </a:t>
            </a:r>
            <a:r>
              <a:rPr sz="2400" dirty="0" err="1"/>
              <a:t>vastused</a:t>
            </a:r>
            <a:r>
              <a:rPr sz="2400" dirty="0"/>
              <a:t> </a:t>
            </a:r>
            <a:r>
              <a:rPr sz="2400" dirty="0" err="1"/>
              <a:t>töötavad</a:t>
            </a:r>
            <a:endParaRPr sz="2400" dirty="0"/>
          </a:p>
          <a:p>
            <a:pPr>
              <a:lnSpc>
                <a:spcPct val="200000"/>
              </a:lnSpc>
            </a:pPr>
            <a:r>
              <a:rPr sz="2400" dirty="0" err="1"/>
              <a:t>Püsivara</a:t>
            </a:r>
            <a:r>
              <a:rPr sz="2400" dirty="0"/>
              <a:t> </a:t>
            </a:r>
            <a:r>
              <a:rPr sz="2400" dirty="0" err="1"/>
              <a:t>sama</a:t>
            </a:r>
            <a:r>
              <a:rPr sz="2400" dirty="0"/>
              <a:t> mis </a:t>
            </a:r>
            <a:r>
              <a:rPr sz="2400" dirty="0" err="1"/>
              <a:t>sprindis</a:t>
            </a:r>
            <a:r>
              <a:rPr sz="2400" dirty="0"/>
              <a:t>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649547" y="6356585"/>
            <a:ext cx="250453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lang="et-EE" sz="1000" dirty="0">
                <a:solidFill>
                  <a:srgbClr val="6B6880"/>
                </a:solidFill>
              </a:rPr>
              <a:t>7</a:t>
            </a:r>
          </a:p>
          <a:p>
            <a:pPr algn="r"/>
            <a:endParaRPr sz="1000" dirty="0">
              <a:solidFill>
                <a:srgbClr val="6B688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Tekkinud probleemid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t-EE" sz="2400" dirty="0"/>
              <a:t>-</a:t>
            </a:r>
            <a:endParaRPr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11649611" y="6356585"/>
            <a:ext cx="25038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lang="et-EE" sz="1000" dirty="0">
                <a:solidFill>
                  <a:srgbClr val="6B6880"/>
                </a:solidFill>
              </a:rPr>
              <a:t>8</a:t>
            </a:r>
            <a:endParaRPr sz="1000" dirty="0">
              <a:solidFill>
                <a:srgbClr val="6B688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Järgmine sprint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dirty="0" err="1"/>
              <a:t>Vahelehed</a:t>
            </a:r>
            <a:r>
              <a:rPr dirty="0"/>
              <a:t> </a:t>
            </a:r>
            <a:r>
              <a:rPr dirty="0" err="1"/>
              <a:t>kõigile</a:t>
            </a:r>
            <a:r>
              <a:rPr dirty="0"/>
              <a:t> </a:t>
            </a:r>
            <a:r>
              <a:rPr dirty="0" err="1"/>
              <a:t>liidestele</a:t>
            </a:r>
            <a:endParaRPr dirty="0"/>
          </a:p>
          <a:p>
            <a:pPr marL="800100" lvl="1" indent="-228600">
              <a:lnSpc>
                <a:spcPct val="200000"/>
              </a:lnSpc>
            </a:pPr>
            <a:r>
              <a:rPr dirty="0"/>
              <a:t>DAC, ADC, GPIO, PWM, CAN</a:t>
            </a:r>
          </a:p>
          <a:p>
            <a:pPr>
              <a:lnSpc>
                <a:spcPct val="200000"/>
              </a:lnSpc>
            </a:pPr>
            <a:r>
              <a:rPr dirty="0" err="1"/>
              <a:t>Seadete</a:t>
            </a:r>
            <a:r>
              <a:rPr dirty="0"/>
              <a:t> </a:t>
            </a:r>
            <a:r>
              <a:rPr dirty="0" err="1"/>
              <a:t>tagasilugemine</a:t>
            </a:r>
            <a:r>
              <a:rPr dirty="0"/>
              <a:t> </a:t>
            </a:r>
            <a:r>
              <a:rPr dirty="0" err="1"/>
              <a:t>plaadilt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11649611" y="6356585"/>
            <a:ext cx="25038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lang="et-EE" sz="1000" dirty="0">
                <a:solidFill>
                  <a:srgbClr val="6B6880"/>
                </a:solidFill>
              </a:rPr>
              <a:t>9</a:t>
            </a:r>
            <a:endParaRPr sz="1000" dirty="0">
              <a:solidFill>
                <a:srgbClr val="6B688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Ajakava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583888" y="6356585"/>
            <a:ext cx="316112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lang="et-EE" sz="1000" dirty="0">
                <a:solidFill>
                  <a:srgbClr val="6B6880"/>
                </a:solidFill>
              </a:rPr>
              <a:t>10</a:t>
            </a:r>
            <a:endParaRPr sz="1000" dirty="0">
              <a:solidFill>
                <a:srgbClr val="6B6880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79424" y="1450000"/>
          <a:ext cx="11232000" cy="390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4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46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46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46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00000">
                <a:tc>
                  <a:txBody>
                    <a:bodyPr/>
                    <a:lstStyle/>
                    <a:p>
                      <a:pPr algn="ctr"/>
                      <a:r>
                        <a:rPr sz="1600" b="1">
                          <a:solidFill>
                            <a:srgbClr val="FFFFFF"/>
                          </a:solidFill>
                        </a:rPr>
                        <a:t>SPRINT 1</a:t>
                      </a:r>
                    </a:p>
                    <a:p>
                      <a:pPr algn="ctr"/>
                      <a:r>
                        <a:rPr sz="1600" b="1">
                          <a:solidFill>
                            <a:srgbClr val="FFFFFF"/>
                          </a:solidFill>
                        </a:rPr>
                        <a:t>nädal 2–4</a:t>
                      </a:r>
                    </a:p>
                  </a:txBody>
                  <a:tcPr marL="90000" marR="90000" marT="35000" marB="35000" anchor="ctr">
                    <a:solidFill>
                      <a:srgbClr val="E4067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1">
                          <a:solidFill>
                            <a:srgbClr val="FFFFFF"/>
                          </a:solidFill>
                        </a:rPr>
                        <a:t>SPRINT 2</a:t>
                      </a:r>
                    </a:p>
                    <a:p>
                      <a:pPr algn="ctr"/>
                      <a:r>
                        <a:rPr sz="1600" b="1">
                          <a:solidFill>
                            <a:srgbClr val="FFFFFF"/>
                          </a:solidFill>
                        </a:rPr>
                        <a:t>nädal 4–6</a:t>
                      </a:r>
                    </a:p>
                  </a:txBody>
                  <a:tcPr marL="90000" marR="90000" marT="35000" marB="35000" anchor="ctr">
                    <a:solidFill>
                      <a:srgbClr val="E4067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1">
                          <a:solidFill>
                            <a:srgbClr val="FFFFFF"/>
                          </a:solidFill>
                        </a:rPr>
                        <a:t>SPRINT 3</a:t>
                      </a:r>
                    </a:p>
                    <a:p>
                      <a:pPr algn="ctr"/>
                      <a:r>
                        <a:rPr sz="1600" b="1">
                          <a:solidFill>
                            <a:srgbClr val="FFFFFF"/>
                          </a:solidFill>
                        </a:rPr>
                        <a:t>nädal 6–8</a:t>
                      </a:r>
                    </a:p>
                  </a:txBody>
                  <a:tcPr marL="90000" marR="90000" marT="35000" marB="35000" anchor="ctr">
                    <a:solidFill>
                      <a:srgbClr val="E4067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1">
                          <a:solidFill>
                            <a:srgbClr val="FFFFFF"/>
                          </a:solidFill>
                        </a:rPr>
                        <a:t>SPRINT 4</a:t>
                      </a:r>
                    </a:p>
                    <a:p>
                      <a:pPr algn="ctr"/>
                      <a:r>
                        <a:rPr sz="1600" b="1">
                          <a:solidFill>
                            <a:srgbClr val="FFFFFF"/>
                          </a:solidFill>
                        </a:rPr>
                        <a:t>nädal 8–10</a:t>
                      </a:r>
                    </a:p>
                  </a:txBody>
                  <a:tcPr marL="90000" marR="90000" marT="35000" marB="35000" anchor="ctr">
                    <a:solidFill>
                      <a:srgbClr val="E4067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1">
                          <a:solidFill>
                            <a:srgbClr val="FFFFFF"/>
                          </a:solidFill>
                        </a:rPr>
                        <a:t>SPRINT 5</a:t>
                      </a:r>
                    </a:p>
                    <a:p>
                      <a:pPr algn="ctr"/>
                      <a:r>
                        <a:rPr sz="1600" b="1">
                          <a:solidFill>
                            <a:srgbClr val="FFFFFF"/>
                          </a:solidFill>
                        </a:rPr>
                        <a:t>nädal 10–12</a:t>
                      </a:r>
                    </a:p>
                  </a:txBody>
                  <a:tcPr marL="90000" marR="90000" marT="35000" marB="35000" anchor="ctr">
                    <a:solidFill>
                      <a:srgbClr val="E406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0000">
                <a:tc>
                  <a:txBody>
                    <a:bodyPr/>
                    <a:lstStyle/>
                    <a:p>
                      <a:pPr algn="ctr"/>
                      <a:r>
                        <a:rPr sz="1600" b="0">
                          <a:solidFill>
                            <a:srgbClr val="342B60"/>
                          </a:solidFill>
                        </a:rPr>
                        <a:t>SCPI püsivara</a:t>
                      </a:r>
                    </a:p>
                    <a:p>
                      <a:pPr algn="ctr"/>
                      <a:r>
                        <a:rPr sz="1600" b="0">
                          <a:solidFill>
                            <a:srgbClr val="342B60"/>
                          </a:solidFill>
                        </a:rPr>
                        <a:t>käsustiku dokumentatsioon</a:t>
                      </a:r>
                    </a:p>
                  </a:txBody>
                  <a:tcPr marL="90000" marR="90000" marT="35000" marB="35000" anchor="ctr">
                    <a:solidFill>
                      <a:srgbClr val="FCEE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1">
                          <a:solidFill>
                            <a:srgbClr val="342B60"/>
                          </a:solidFill>
                        </a:rPr>
                        <a:t>GUI ja USB-ühendus</a:t>
                      </a:r>
                    </a:p>
                    <a:p>
                      <a:pPr algn="ctr"/>
                      <a:r>
                        <a:rPr sz="1600" b="1">
                          <a:solidFill>
                            <a:srgbClr val="342B60"/>
                          </a:solidFill>
                        </a:rPr>
                        <a:t>lihtsad nupud</a:t>
                      </a:r>
                    </a:p>
                  </a:txBody>
                  <a:tcPr marL="90000" marR="90000" marT="35000" marB="35000" anchor="ctr">
                    <a:solidFill>
                      <a:srgbClr val="F7D9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>
                          <a:solidFill>
                            <a:srgbClr val="342B60"/>
                          </a:solidFill>
                        </a:rPr>
                        <a:t>Kõigi liideste</a:t>
                      </a:r>
                    </a:p>
                    <a:p>
                      <a:pPr algn="ctr"/>
                      <a:r>
                        <a:rPr sz="1600" b="0">
                          <a:solidFill>
                            <a:srgbClr val="342B60"/>
                          </a:solidFill>
                        </a:rPr>
                        <a:t>nupud ja väljad</a:t>
                      </a:r>
                    </a:p>
                  </a:txBody>
                  <a:tcPr marL="90000" marR="90000" marT="35000" marB="35000" anchor="ctr">
                    <a:solidFill>
                      <a:srgbClr val="F1F0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>
                          <a:solidFill>
                            <a:srgbClr val="6B6880"/>
                          </a:solidFill>
                        </a:rPr>
                        <a:t>Konfiguratsioonid</a:t>
                      </a:r>
                    </a:p>
                    <a:p>
                      <a:pPr algn="ctr"/>
                      <a:r>
                        <a:rPr sz="1600" b="0">
                          <a:solidFill>
                            <a:srgbClr val="6B6880"/>
                          </a:solidFill>
                        </a:rPr>
                        <a:t>tulemusfail</a:t>
                      </a:r>
                    </a:p>
                  </a:txBody>
                  <a:tcPr marL="90000" marR="90000" marT="35000" marB="35000" anchor="ctr">
                    <a:solidFill>
                      <a:srgbClr val="F1F0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>
                          <a:solidFill>
                            <a:srgbClr val="6B6880"/>
                          </a:solidFill>
                        </a:rPr>
                        <a:t>Viimistlus, graafikud</a:t>
                      </a:r>
                    </a:p>
                    <a:p>
                      <a:pPr algn="ctr"/>
                      <a:r>
                        <a:rPr sz="1600" b="0">
                          <a:solidFill>
                            <a:srgbClr val="6B6880"/>
                          </a:solidFill>
                        </a:rPr>
                        <a:t>kasutusjuhend</a:t>
                      </a:r>
                    </a:p>
                  </a:txBody>
                  <a:tcPr marL="90000" marR="90000" marT="35000" marB="35000" anchor="ctr">
                    <a:solidFill>
                      <a:srgbClr val="F1F0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0000">
                <a:tc>
                  <a:txBody>
                    <a:bodyPr/>
                    <a:lstStyle/>
                    <a:p>
                      <a:pPr algn="ctr"/>
                      <a:r>
                        <a:rPr sz="1600" b="1">
                          <a:solidFill>
                            <a:srgbClr val="008A46"/>
                          </a:solidFill>
                        </a:rPr>
                        <a:t>Tehtud ✓</a:t>
                      </a:r>
                    </a:p>
                  </a:txBody>
                  <a:tcPr marL="90000" marR="90000" marT="35000" marB="35000" anchor="ctr">
                    <a:solidFill>
                      <a:srgbClr val="FCEE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1">
                          <a:solidFill>
                            <a:srgbClr val="008A46"/>
                          </a:solidFill>
                        </a:rPr>
                        <a:t>Tehtud ✓</a:t>
                      </a:r>
                    </a:p>
                  </a:txBody>
                  <a:tcPr marL="90000" marR="90000" marT="35000" marB="35000" anchor="ctr">
                    <a:solidFill>
                      <a:srgbClr val="F7D9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1">
                          <a:solidFill>
                            <a:srgbClr val="342B60"/>
                          </a:solidFill>
                        </a:rPr>
                        <a:t>Järgmine</a:t>
                      </a:r>
                    </a:p>
                  </a:txBody>
                  <a:tcPr marL="90000" marR="90000" marT="35000" marB="35000" anchor="ctr">
                    <a:solidFill>
                      <a:srgbClr val="F1F0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1">
                          <a:solidFill>
                            <a:srgbClr val="6B6880"/>
                          </a:solidFill>
                        </a:rPr>
                        <a:t>Tulemas</a:t>
                      </a:r>
                    </a:p>
                  </a:txBody>
                  <a:tcPr marL="90000" marR="90000" marT="35000" marB="35000" anchor="ctr">
                    <a:solidFill>
                      <a:srgbClr val="F1F0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1">
                          <a:solidFill>
                            <a:srgbClr val="6B6880"/>
                          </a:solidFill>
                        </a:rPr>
                        <a:t>Tulemas</a:t>
                      </a:r>
                    </a:p>
                  </a:txBody>
                  <a:tcPr marL="90000" marR="90000" marT="35000" marB="35000" anchor="ctr">
                    <a:solidFill>
                      <a:srgbClr val="F1F0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009E53-936A-A9F3-AA3C-A5CEF35402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06D66F6-1436-FFD1-1D3C-447FCCCA87D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t>FEST26 MCU testplatvormi GUI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5B6392-64EE-543B-93C2-374A7B92009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Joosep Fingling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DD6300-0150-0EF4-2013-6E7B5CFAAF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t>Sprint 2: GUI ja plaadi esmane ühendamine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0379085-2E2C-8F42-A1C9-CAF0AF7966A2}"/>
              </a:ext>
            </a:extLst>
          </p:cNvPr>
          <p:cNvSpPr txBox="1"/>
          <p:nvPr/>
        </p:nvSpPr>
        <p:spPr>
          <a:xfrm>
            <a:off x="6442901" y="6208816"/>
            <a:ext cx="2300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t-EE" sz="2000" dirty="0">
                <a:solidFill>
                  <a:srgbClr val="342B60"/>
                </a:solidFill>
              </a:rPr>
              <a:t>06</a:t>
            </a:r>
            <a:r>
              <a:rPr sz="2000" b="0" dirty="0">
                <a:solidFill>
                  <a:srgbClr val="342B60"/>
                </a:solidFill>
              </a:rPr>
              <a:t>.10.2026</a:t>
            </a:r>
          </a:p>
        </p:txBody>
      </p:sp>
    </p:spTree>
    <p:extLst>
      <p:ext uri="{BB962C8B-B14F-4D97-AF65-F5344CB8AC3E}">
        <p14:creationId xmlns:p14="http://schemas.microsoft.com/office/powerpoint/2010/main" val="29840157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'i kujundus">
  <a:themeElements>
    <a:clrScheme name="TalTech">
      <a:dk1>
        <a:srgbClr val="000000"/>
      </a:dk1>
      <a:lt1>
        <a:srgbClr val="FFFFFF"/>
      </a:lt1>
      <a:dk2>
        <a:srgbClr val="332B60"/>
      </a:dk2>
      <a:lt2>
        <a:srgbClr val="DADAE4"/>
      </a:lt2>
      <a:accent1>
        <a:srgbClr val="E4067E"/>
      </a:accent1>
      <a:accent2>
        <a:srgbClr val="9396B0"/>
      </a:accent2>
      <a:accent3>
        <a:srgbClr val="AB1352"/>
      </a:accent3>
      <a:accent4>
        <a:srgbClr val="4FBFD3"/>
      </a:accent4>
      <a:accent5>
        <a:srgbClr val="332B60"/>
      </a:accent5>
      <a:accent6>
        <a:srgbClr val="DADAE4"/>
      </a:accent6>
      <a:hlink>
        <a:srgbClr val="AB1352"/>
      </a:hlink>
      <a:folHlink>
        <a:srgbClr val="AB1352"/>
      </a:folHlink>
    </a:clrScheme>
    <a:fontScheme name="TTÜ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wrap="square" rtlCol="0" anchor="ctr">
        <a:noAutofit/>
      </a:bodyPr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NEWNEW" id="{65034802-83F1-DE41-A876-6851A238EDFE}" vid="{814C7433-F944-B249-91D8-8F253693ECE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3AC88CC603F2D49AD8673ACF49082D3" ma:contentTypeVersion="13" ma:contentTypeDescription="Create a new document." ma:contentTypeScope="" ma:versionID="7caa3ebe3be35bd3902af81f31ab6933">
  <xsd:schema xmlns:xsd="http://www.w3.org/2001/XMLSchema" xmlns:xs="http://www.w3.org/2001/XMLSchema" xmlns:p="http://schemas.microsoft.com/office/2006/metadata/properties" xmlns:ns2="5af80887-08b3-4544-b45b-f37a200b57c1" xmlns:ns3="4d5098a2-9ffb-4cb2-8e90-115a59087091" targetNamespace="http://schemas.microsoft.com/office/2006/metadata/properties" ma:root="true" ma:fieldsID="bb964b21d47b10a20a1f3c2ca69dd6c9" ns2:_="" ns3:_="">
    <xsd:import namespace="5af80887-08b3-4544-b45b-f37a200b57c1"/>
    <xsd:import namespace="4d5098a2-9ffb-4cb2-8e90-115a590870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af80887-08b3-4544-b45b-f37a200b57c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5098a2-9ffb-4cb2-8e90-115a59087091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7B9C855-1340-457B-BBB0-34750AF1C1FB}">
  <ds:schemaRefs>
    <ds:schemaRef ds:uri="http://schemas.microsoft.com/office/2006/documentManagement/types"/>
    <ds:schemaRef ds:uri="http://schemas.microsoft.com/office/2006/metadata/properties"/>
    <ds:schemaRef ds:uri="http://purl.org/dc/terms/"/>
    <ds:schemaRef ds:uri="http://purl.org/dc/elements/1.1/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4d5098a2-9ffb-4cb2-8e90-115a59087091"/>
    <ds:schemaRef ds:uri="5af80887-08b3-4544-b45b-f37a200b57c1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669F30A9-C219-464E-950B-8F0A21C1D66C}">
  <ds:schemaRefs>
    <ds:schemaRef ds:uri="4d5098a2-9ffb-4cb2-8e90-115a59087091"/>
    <ds:schemaRef ds:uri="5af80887-08b3-4544-b45b-f37a200b57c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0/xmlns/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6F06D4CA-1897-4E29-82C7-1647A05FDB2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</TotalTime>
  <Words>190</Words>
  <Application>Microsoft Office PowerPoint</Application>
  <PresentationFormat>Laiekraan</PresentationFormat>
  <Paragraphs>66</Paragraphs>
  <Slides>11</Slides>
  <Notes>0</Notes>
  <HiddenSlides>0</HiddenSlides>
  <MMClips>0</MMClips>
  <ScaleCrop>false</ScaleCrop>
  <HeadingPairs>
    <vt:vector size="6" baseType="variant">
      <vt:variant>
        <vt:lpstr>Kasutatud fondid</vt:lpstr>
      </vt:variant>
      <vt:variant>
        <vt:i4>5</vt:i4>
      </vt:variant>
      <vt:variant>
        <vt:lpstr>Kujundus</vt:lpstr>
      </vt:variant>
      <vt:variant>
        <vt:i4>1</vt:i4>
      </vt:variant>
      <vt:variant>
        <vt:lpstr>Slaidipealkirjad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Verdana</vt:lpstr>
      <vt:lpstr>Wingdings</vt:lpstr>
      <vt:lpstr>Office'i kujundus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</vt:vector>
  </TitlesOfParts>
  <Company>Tallinn University of Technology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PowerPointi esitlus</dc:title>
  <dc:creator>Anu Teder</dc:creator>
  <cp:lastModifiedBy>Joosep Fingling</cp:lastModifiedBy>
  <cp:revision>1</cp:revision>
  <dcterms:created xsi:type="dcterms:W3CDTF">2018-09-19T06:51:01Z</dcterms:created>
  <dcterms:modified xsi:type="dcterms:W3CDTF">2026-10-05T20:25:13Z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9643374</vt:lpwstr>
  </property>
  <property fmtid="{D5CDD505-2E9C-101B-9397-08002B2CF9AE}" pid="3" name="NXPowerLiteSettings">
    <vt:lpwstr>C780073804F000</vt:lpwstr>
  </property>
  <property fmtid="{D5CDD505-2E9C-101B-9397-08002B2CF9AE}" pid="4" name="NXPowerLiteVersion">
    <vt:lpwstr>D8.0.4</vt:lpwstr>
  </property>
  <property fmtid="{D5CDD505-2E9C-101B-9397-08002B2CF9AE}" pid="5" name="ContentTypeId">
    <vt:lpwstr>0x01010003AC88CC603F2D49AD8673ACF49082D3</vt:lpwstr>
  </property>
</Properties>
</file>