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3" r:id="rId4"/>
  </p:sldMasterIdLst>
  <p:notesMasterIdLst>
    <p:notesMasterId r:id="rId21"/>
  </p:notesMasterIdLst>
  <p:sldIdLst>
    <p:sldId id="256" r:id="rId5"/>
    <p:sldId id="257" r:id="rId6"/>
    <p:sldId id="280" r:id="rId7"/>
    <p:sldId id="268" r:id="rId8"/>
    <p:sldId id="286" r:id="rId9"/>
    <p:sldId id="282" r:id="rId10"/>
    <p:sldId id="283" r:id="rId11"/>
    <p:sldId id="285" r:id="rId12"/>
    <p:sldId id="287" r:id="rId13"/>
    <p:sldId id="281" r:id="rId14"/>
    <p:sldId id="284" r:id="rId15"/>
    <p:sldId id="258" r:id="rId16"/>
    <p:sldId id="263" r:id="rId17"/>
    <p:sldId id="260" r:id="rId18"/>
    <p:sldId id="266" r:id="rId19"/>
    <p:sldId id="265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56B5D05B-BE89-4796-827D-E73BE0610100}">
          <p14:sldIdLst>
            <p14:sldId id="256"/>
            <p14:sldId id="257"/>
            <p14:sldId id="280"/>
            <p14:sldId id="268"/>
            <p14:sldId id="286"/>
            <p14:sldId id="282"/>
            <p14:sldId id="283"/>
            <p14:sldId id="285"/>
            <p14:sldId id="287"/>
            <p14:sldId id="281"/>
            <p14:sldId id="284"/>
            <p14:sldId id="258"/>
            <p14:sldId id="263"/>
            <p14:sldId id="260"/>
            <p14:sldId id="266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F120A1-7B6B-4D73-96A9-F1EF413C9CA9}" v="733" dt="2026-10-05T23:56:21.949"/>
    <p1510:client id="{4782204C-4119-47E2-B8E9-94095F946672}" v="15" dt="2026-10-05T21:04:30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üri Kajava" userId="362f4973-aeb2-456d-91ab-e6c0b77fd48b" providerId="ADAL" clId="{D79C2158-3AEC-4B4E-89F8-9ED9D78FE1FA}"/>
    <pc:docChg chg="undo custSel modSld">
      <pc:chgData name="Jüri Kajava" userId="362f4973-aeb2-456d-91ab-e6c0b77fd48b" providerId="ADAL" clId="{D79C2158-3AEC-4B4E-89F8-9ED9D78FE1FA}" dt="2026-10-05T16:17:03.405" v="35" actId="732"/>
      <pc:docMkLst>
        <pc:docMk/>
      </pc:docMkLst>
      <pc:sldChg chg="modSp mod">
        <pc:chgData name="Jüri Kajava" userId="362f4973-aeb2-456d-91ab-e6c0b77fd48b" providerId="ADAL" clId="{D79C2158-3AEC-4B4E-89F8-9ED9D78FE1FA}" dt="2026-10-05T09:24:32.788" v="8" actId="1076"/>
        <pc:sldMkLst>
          <pc:docMk/>
          <pc:sldMk cId="216255532" sldId="281"/>
        </pc:sldMkLst>
        <pc:cxnChg chg="mod">
          <ac:chgData name="Jüri Kajava" userId="362f4973-aeb2-456d-91ab-e6c0b77fd48b" providerId="ADAL" clId="{D79C2158-3AEC-4B4E-89F8-9ED9D78FE1FA}" dt="2026-10-05T09:24:25.461" v="6" actId="1076"/>
          <ac:cxnSpMkLst>
            <pc:docMk/>
            <pc:sldMk cId="216255532" sldId="281"/>
            <ac:cxnSpMk id="16" creationId="{EE163F2C-5FC5-009D-309E-BD873884F5EF}"/>
          </ac:cxnSpMkLst>
        </pc:cxnChg>
        <pc:cxnChg chg="mod">
          <ac:chgData name="Jüri Kajava" userId="362f4973-aeb2-456d-91ab-e6c0b77fd48b" providerId="ADAL" clId="{D79C2158-3AEC-4B4E-89F8-9ED9D78FE1FA}" dt="2026-10-05T09:24:23.347" v="5" actId="1076"/>
          <ac:cxnSpMkLst>
            <pc:docMk/>
            <pc:sldMk cId="216255532" sldId="281"/>
            <ac:cxnSpMk id="21" creationId="{FEFBDDDA-3924-0070-0D9E-E7AF4BCD08B9}"/>
          </ac:cxnSpMkLst>
        </pc:cxnChg>
        <pc:cxnChg chg="mod">
          <ac:chgData name="Jüri Kajava" userId="362f4973-aeb2-456d-91ab-e6c0b77fd48b" providerId="ADAL" clId="{D79C2158-3AEC-4B4E-89F8-9ED9D78FE1FA}" dt="2026-10-05T09:24:30.548" v="7" actId="1076"/>
          <ac:cxnSpMkLst>
            <pc:docMk/>
            <pc:sldMk cId="216255532" sldId="281"/>
            <ac:cxnSpMk id="29" creationId="{6201FCE0-6964-E4A8-89E5-0AEE7EA3753A}"/>
          </ac:cxnSpMkLst>
        </pc:cxnChg>
        <pc:cxnChg chg="mod">
          <ac:chgData name="Jüri Kajava" userId="362f4973-aeb2-456d-91ab-e6c0b77fd48b" providerId="ADAL" clId="{D79C2158-3AEC-4B4E-89F8-9ED9D78FE1FA}" dt="2026-10-05T09:24:32.788" v="8" actId="1076"/>
          <ac:cxnSpMkLst>
            <pc:docMk/>
            <pc:sldMk cId="216255532" sldId="281"/>
            <ac:cxnSpMk id="32" creationId="{6B7DBC86-CEC5-3AEA-837F-B7A72C5D0B3A}"/>
          </ac:cxnSpMkLst>
        </pc:cxnChg>
        <pc:cxnChg chg="mod">
          <ac:chgData name="Jüri Kajava" userId="362f4973-aeb2-456d-91ab-e6c0b77fd48b" providerId="ADAL" clId="{D79C2158-3AEC-4B4E-89F8-9ED9D78FE1FA}" dt="2026-10-05T09:24:20.317" v="4" actId="1076"/>
          <ac:cxnSpMkLst>
            <pc:docMk/>
            <pc:sldMk cId="216255532" sldId="281"/>
            <ac:cxnSpMk id="33" creationId="{3FDE4131-4BEC-15D4-E99D-B4FF161F5AAD}"/>
          </ac:cxnSpMkLst>
        </pc:cxnChg>
      </pc:sldChg>
      <pc:sldChg chg="modSp">
        <pc:chgData name="Jüri Kajava" userId="362f4973-aeb2-456d-91ab-e6c0b77fd48b" providerId="ADAL" clId="{D79C2158-3AEC-4B4E-89F8-9ED9D78FE1FA}" dt="2026-10-05T09:21:23.688" v="3" actId="20577"/>
        <pc:sldMkLst>
          <pc:docMk/>
          <pc:sldMk cId="787408337" sldId="283"/>
        </pc:sldMkLst>
        <pc:spChg chg="mod">
          <ac:chgData name="Jüri Kajava" userId="362f4973-aeb2-456d-91ab-e6c0b77fd48b" providerId="ADAL" clId="{D79C2158-3AEC-4B4E-89F8-9ED9D78FE1FA}" dt="2026-10-05T09:21:23.688" v="3" actId="20577"/>
          <ac:spMkLst>
            <pc:docMk/>
            <pc:sldMk cId="787408337" sldId="283"/>
            <ac:spMk id="4" creationId="{04B4FC35-44C5-8AB8-D142-5AD1EA3C7947}"/>
          </ac:spMkLst>
        </pc:spChg>
      </pc:sldChg>
      <pc:sldChg chg="modSp mod">
        <pc:chgData name="Jüri Kajava" userId="362f4973-aeb2-456d-91ab-e6c0b77fd48b" providerId="ADAL" clId="{D79C2158-3AEC-4B4E-89F8-9ED9D78FE1FA}" dt="2026-10-05T09:25:28.581" v="12" actId="20577"/>
        <pc:sldMkLst>
          <pc:docMk/>
          <pc:sldMk cId="3369451732" sldId="284"/>
        </pc:sldMkLst>
        <pc:spChg chg="mod">
          <ac:chgData name="Jüri Kajava" userId="362f4973-aeb2-456d-91ab-e6c0b77fd48b" providerId="ADAL" clId="{D79C2158-3AEC-4B4E-89F8-9ED9D78FE1FA}" dt="2026-10-05T09:25:28.581" v="12" actId="20577"/>
          <ac:spMkLst>
            <pc:docMk/>
            <pc:sldMk cId="3369451732" sldId="284"/>
            <ac:spMk id="8" creationId="{D9291738-D9D7-74B5-2F4B-261D8D50BC3E}"/>
          </ac:spMkLst>
        </pc:spChg>
      </pc:sldChg>
      <pc:sldChg chg="addSp delSp modSp mod">
        <pc:chgData name="Jüri Kajava" userId="362f4973-aeb2-456d-91ab-e6c0b77fd48b" providerId="ADAL" clId="{D79C2158-3AEC-4B4E-89F8-9ED9D78FE1FA}" dt="2026-10-05T16:17:03.405" v="35" actId="732"/>
        <pc:sldMkLst>
          <pc:docMk/>
          <pc:sldMk cId="3416291088" sldId="285"/>
        </pc:sldMkLst>
        <pc:picChg chg="add mod modCrop">
          <ac:chgData name="Jüri Kajava" userId="362f4973-aeb2-456d-91ab-e6c0b77fd48b" providerId="ADAL" clId="{D79C2158-3AEC-4B4E-89F8-9ED9D78FE1FA}" dt="2026-10-05T16:17:03.405" v="35" actId="732"/>
          <ac:picMkLst>
            <pc:docMk/>
            <pc:sldMk cId="3416291088" sldId="285"/>
            <ac:picMk id="7" creationId="{5B16C680-C0D9-E7F5-90BD-FE12C8D4C99D}"/>
          </ac:picMkLst>
        </pc:picChg>
        <pc:picChg chg="del mod modCrop">
          <ac:chgData name="Jüri Kajava" userId="362f4973-aeb2-456d-91ab-e6c0b77fd48b" providerId="ADAL" clId="{D79C2158-3AEC-4B4E-89F8-9ED9D78FE1FA}" dt="2026-10-05T16:16:44.473" v="27" actId="478"/>
          <ac:picMkLst>
            <pc:docMk/>
            <pc:sldMk cId="3416291088" sldId="285"/>
            <ac:picMk id="8" creationId="{170EBD36-0DEC-6E3A-CE9B-B3C64A923732}"/>
          </ac:picMkLst>
        </pc:picChg>
        <pc:picChg chg="mod ord">
          <ac:chgData name="Jüri Kajava" userId="362f4973-aeb2-456d-91ab-e6c0b77fd48b" providerId="ADAL" clId="{D79C2158-3AEC-4B4E-89F8-9ED9D78FE1FA}" dt="2026-10-05T16:16:58.932" v="34" actId="1076"/>
          <ac:picMkLst>
            <pc:docMk/>
            <pc:sldMk cId="3416291088" sldId="285"/>
            <ac:picMk id="11" creationId="{B78CBD1B-2083-5638-33E5-BB8F96AC61B2}"/>
          </ac:picMkLst>
        </pc:picChg>
        <pc:cxnChg chg="mod">
          <ac:chgData name="Jüri Kajava" userId="362f4973-aeb2-456d-91ab-e6c0b77fd48b" providerId="ADAL" clId="{D79C2158-3AEC-4B4E-89F8-9ED9D78FE1FA}" dt="2026-10-05T16:15:18.699" v="21" actId="14100"/>
          <ac:cxnSpMkLst>
            <pc:docMk/>
            <pc:sldMk cId="3416291088" sldId="285"/>
            <ac:cxnSpMk id="12" creationId="{FBF5F1D8-DFD3-DF5F-FD1F-9D151ABB3868}"/>
          </ac:cxnSpMkLst>
        </pc:cxnChg>
      </pc:sldChg>
    </pc:docChg>
  </pc:docChgLst>
  <pc:docChgLst>
    <pc:chgData name="Jüri Kajava" userId="S::jukaja@taltech.ee::362f4973-aeb2-456d-91ab-e6c0b77fd48b" providerId="AD" clId="Web-{00000000-0000-0000-0000-000000000000}"/>
    <pc:docChg chg="addSld modSld sldOrd modSection">
      <pc:chgData name="Jüri Kajava" userId="S::jukaja@taltech.ee::362f4973-aeb2-456d-91ab-e6c0b77fd48b" providerId="AD" clId="Web-{00000000-0000-0000-0000-000000000000}" dt="2026-10-04T19:54:49.531" v="695" actId="20577"/>
      <pc:docMkLst>
        <pc:docMk/>
      </pc:docMkLst>
      <pc:sldChg chg="modSp">
        <pc:chgData name="Jüri Kajava" userId="S::jukaja@taltech.ee::362f4973-aeb2-456d-91ab-e6c0b77fd48b" providerId="AD" clId="Web-{00000000-0000-0000-0000-000000000000}" dt="2026-10-04T19:54:49.531" v="695" actId="20577"/>
        <pc:sldMkLst>
          <pc:docMk/>
          <pc:sldMk cId="0" sldId="260"/>
        </pc:sldMkLst>
        <pc:spChg chg="mod">
          <ac:chgData name="Jüri Kajava" userId="S::jukaja@taltech.ee::362f4973-aeb2-456d-91ab-e6c0b77fd48b" providerId="AD" clId="Web-{00000000-0000-0000-0000-000000000000}" dt="2026-10-04T19:54:49.531" v="695" actId="20577"/>
          <ac:spMkLst>
            <pc:docMk/>
            <pc:sldMk cId="0" sldId="260"/>
            <ac:spMk id="137" creationId="{00000000-0000-0000-0000-000000000000}"/>
          </ac:spMkLst>
        </pc:spChg>
      </pc:sldChg>
      <pc:sldChg chg="addSp delSp modSp ord">
        <pc:chgData name="Jüri Kajava" userId="S::jukaja@taltech.ee::362f4973-aeb2-456d-91ab-e6c0b77fd48b" providerId="AD" clId="Web-{00000000-0000-0000-0000-000000000000}" dt="2026-10-04T19:26:07.395" v="627"/>
        <pc:sldMkLst>
          <pc:docMk/>
          <pc:sldMk cId="216255532" sldId="281"/>
        </pc:sldMkLst>
        <pc:spChg chg="mod">
          <ac:chgData name="Jüri Kajava" userId="S::jukaja@taltech.ee::362f4973-aeb2-456d-91ab-e6c0b77fd48b" providerId="AD" clId="Web-{00000000-0000-0000-0000-000000000000}" dt="2026-10-04T18:51:03.722" v="474" actId="20577"/>
          <ac:spMkLst>
            <pc:docMk/>
            <pc:sldMk cId="216255532" sldId="281"/>
            <ac:spMk id="4" creationId="{925C5CBD-E954-C81D-3C40-69FC3B5CF3DD}"/>
          </ac:spMkLst>
        </pc:spChg>
        <pc:spChg chg="del">
          <ac:chgData name="Jüri Kajava" userId="S::jukaja@taltech.ee::362f4973-aeb2-456d-91ab-e6c0b77fd48b" providerId="AD" clId="Web-{00000000-0000-0000-0000-000000000000}" dt="2026-10-04T18:07:36.440" v="56"/>
          <ac:spMkLst>
            <pc:docMk/>
            <pc:sldMk cId="216255532" sldId="281"/>
            <ac:spMk id="9" creationId="{56AC6735-6FE9-20FA-E0D6-FDACB41DBECB}"/>
          </ac:spMkLst>
        </pc:spChg>
        <pc:spChg chg="add mod">
          <ac:chgData name="Jüri Kajava" userId="S::jukaja@taltech.ee::362f4973-aeb2-456d-91ab-e6c0b77fd48b" providerId="AD" clId="Web-{00000000-0000-0000-0000-000000000000}" dt="2026-10-04T18:23:53.202" v="91" actId="14100"/>
          <ac:spMkLst>
            <pc:docMk/>
            <pc:sldMk cId="216255532" sldId="281"/>
            <ac:spMk id="11" creationId="{5D54FF4C-E3D8-A4E5-68EA-4F03A4355970}"/>
          </ac:spMkLst>
        </pc:spChg>
        <pc:spChg chg="add mod">
          <ac:chgData name="Jüri Kajava" userId="S::jukaja@taltech.ee::362f4973-aeb2-456d-91ab-e6c0b77fd48b" providerId="AD" clId="Web-{00000000-0000-0000-0000-000000000000}" dt="2026-10-04T18:24:31.516" v="109" actId="14100"/>
          <ac:spMkLst>
            <pc:docMk/>
            <pc:sldMk cId="216255532" sldId="281"/>
            <ac:spMk id="15" creationId="{E8EC8C9F-B776-90A4-CC62-BEFD3E743053}"/>
          </ac:spMkLst>
        </pc:spChg>
        <pc:spChg chg="add mod">
          <ac:chgData name="Jüri Kajava" userId="S::jukaja@taltech.ee::362f4973-aeb2-456d-91ab-e6c0b77fd48b" providerId="AD" clId="Web-{00000000-0000-0000-0000-000000000000}" dt="2026-10-04T18:28:13.280" v="133" actId="20577"/>
          <ac:spMkLst>
            <pc:docMk/>
            <pc:sldMk cId="216255532" sldId="281"/>
            <ac:spMk id="19" creationId="{931CFE1A-CF5E-0FE8-CA85-789D64C152E6}"/>
          </ac:spMkLst>
        </pc:spChg>
        <pc:spChg chg="add mod">
          <ac:chgData name="Jüri Kajava" userId="S::jukaja@taltech.ee::362f4973-aeb2-456d-91ab-e6c0b77fd48b" providerId="AD" clId="Web-{00000000-0000-0000-0000-000000000000}" dt="2026-10-04T18:31:01.102" v="172" actId="1076"/>
          <ac:spMkLst>
            <pc:docMk/>
            <pc:sldMk cId="216255532" sldId="281"/>
            <ac:spMk id="22" creationId="{6CF6D66C-49D8-FD81-002B-1F612C03FFB7}"/>
          </ac:spMkLst>
        </pc:spChg>
        <pc:spChg chg="add mod">
          <ac:chgData name="Jüri Kajava" userId="S::jukaja@taltech.ee::362f4973-aeb2-456d-91ab-e6c0b77fd48b" providerId="AD" clId="Web-{00000000-0000-0000-0000-000000000000}" dt="2026-10-04T18:32:41.046" v="205" actId="1076"/>
          <ac:spMkLst>
            <pc:docMk/>
            <pc:sldMk cId="216255532" sldId="281"/>
            <ac:spMk id="24" creationId="{B5EFE537-1905-AF50-DCB3-6A85F8462BE5}"/>
          </ac:spMkLst>
        </pc:spChg>
        <pc:spChg chg="add mod">
          <ac:chgData name="Jüri Kajava" userId="S::jukaja@taltech.ee::362f4973-aeb2-456d-91ab-e6c0b77fd48b" providerId="AD" clId="Web-{00000000-0000-0000-0000-000000000000}" dt="2026-10-04T18:32:56.641" v="208" actId="1076"/>
          <ac:spMkLst>
            <pc:docMk/>
            <pc:sldMk cId="216255532" sldId="281"/>
            <ac:spMk id="26" creationId="{E9EE78AF-CB5D-C2C8-387F-B77643FB675C}"/>
          </ac:spMkLst>
        </pc:spChg>
        <pc:spChg chg="add mod">
          <ac:chgData name="Jüri Kajava" userId="S::jukaja@taltech.ee::362f4973-aeb2-456d-91ab-e6c0b77fd48b" providerId="AD" clId="Web-{00000000-0000-0000-0000-000000000000}" dt="2026-10-04T18:33:03.594" v="210" actId="1076"/>
          <ac:spMkLst>
            <pc:docMk/>
            <pc:sldMk cId="216255532" sldId="281"/>
            <ac:spMk id="28" creationId="{B261C298-05C2-14DA-F56B-3E44D2CDE7AF}"/>
          </ac:spMkLst>
        </pc:spChg>
        <pc:spChg chg="add mod">
          <ac:chgData name="Jüri Kajava" userId="S::jukaja@taltech.ee::362f4973-aeb2-456d-91ab-e6c0b77fd48b" providerId="AD" clId="Web-{00000000-0000-0000-0000-000000000000}" dt="2026-10-04T18:33:47.144" v="227" actId="1076"/>
          <ac:spMkLst>
            <pc:docMk/>
            <pc:sldMk cId="216255532" sldId="281"/>
            <ac:spMk id="31" creationId="{3A843C3C-7C3E-5265-9803-35497C702F25}"/>
          </ac:spMkLst>
        </pc:spChg>
        <pc:spChg chg="add mod">
          <ac:chgData name="Jüri Kajava" userId="S::jukaja@taltech.ee::362f4973-aeb2-456d-91ab-e6c0b77fd48b" providerId="AD" clId="Web-{00000000-0000-0000-0000-000000000000}" dt="2026-10-04T18:34:22.161" v="243" actId="1076"/>
          <ac:spMkLst>
            <pc:docMk/>
            <pc:sldMk cId="216255532" sldId="281"/>
            <ac:spMk id="36" creationId="{6E839477-8D8E-1BC2-C80C-F1D7D6CDD939}"/>
          </ac:spMkLst>
        </pc:spChg>
        <pc:grpChg chg="mod">
          <ac:chgData name="Jüri Kajava" userId="S::jukaja@taltech.ee::362f4973-aeb2-456d-91ab-e6c0b77fd48b" providerId="AD" clId="Web-{00000000-0000-0000-0000-000000000000}" dt="2026-10-04T18:42:36.019" v="372" actId="14100"/>
          <ac:grpSpMkLst>
            <pc:docMk/>
            <pc:sldMk cId="216255532" sldId="281"/>
            <ac:grpSpMk id="8" creationId="{4BD619B8-16C8-6DDB-2723-E3312D933C3C}"/>
          </ac:grpSpMkLst>
        </pc:grpChg>
        <pc:picChg chg="del">
          <ac:chgData name="Jüri Kajava" userId="S::jukaja@taltech.ee::362f4973-aeb2-456d-91ab-e6c0b77fd48b" providerId="AD" clId="Web-{00000000-0000-0000-0000-000000000000}" dt="2026-10-04T18:07:36.440" v="57"/>
          <ac:picMkLst>
            <pc:docMk/>
            <pc:sldMk cId="216255532" sldId="281"/>
            <ac:picMk id="3" creationId="{19C4C9E5-894D-C4FA-93CF-2B3C301D4FEA}"/>
          </ac:picMkLst>
        </pc:picChg>
        <pc:picChg chg="mod">
          <ac:chgData name="Jüri Kajava" userId="S::jukaja@taltech.ee::362f4973-aeb2-456d-91ab-e6c0b77fd48b" providerId="AD" clId="Web-{00000000-0000-0000-0000-000000000000}" dt="2026-10-04T18:24:46.095" v="111" actId="1076"/>
          <ac:picMkLst>
            <pc:docMk/>
            <pc:sldMk cId="216255532" sldId="281"/>
            <ac:picMk id="3" creationId="{77CD83D5-43A2-E090-ADD3-C9BC5AD22E38}"/>
          </ac:picMkLst>
        </pc:picChg>
        <pc:picChg chg="add del mod">
          <ac:chgData name="Jüri Kajava" userId="S::jukaja@taltech.ee::362f4973-aeb2-456d-91ab-e6c0b77fd48b" providerId="AD" clId="Web-{00000000-0000-0000-0000-000000000000}" dt="2026-10-04T19:26:07.395" v="627"/>
          <ac:picMkLst>
            <pc:docMk/>
            <pc:sldMk cId="216255532" sldId="281"/>
            <ac:picMk id="37" creationId="{7E785045-91F9-D9C1-0BED-C5256485C9BB}"/>
          </ac:picMkLst>
        </pc:picChg>
        <pc:cxnChg chg="add mod">
          <ac:chgData name="Jüri Kajava" userId="S::jukaja@taltech.ee::362f4973-aeb2-456d-91ab-e6c0b77fd48b" providerId="AD" clId="Web-{00000000-0000-0000-0000-000000000000}" dt="2026-10-04T18:23:24.653" v="86"/>
          <ac:cxnSpMkLst>
            <pc:docMk/>
            <pc:sldMk cId="216255532" sldId="281"/>
            <ac:cxnSpMk id="10" creationId="{4F33B6E1-FEDD-773A-163A-DAA304F21580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4:49.142" v="112" actId="1076"/>
          <ac:cxnSpMkLst>
            <pc:docMk/>
            <pc:sldMk cId="216255532" sldId="281"/>
            <ac:cxnSpMk id="12" creationId="{370131E1-F54D-3DD9-4ACF-94D8A4DD7D71}"/>
          </ac:cxnSpMkLst>
        </pc:cxnChg>
        <pc:cxnChg chg="add del mod">
          <ac:chgData name="Jüri Kajava" userId="S::jukaja@taltech.ee::362f4973-aeb2-456d-91ab-e6c0b77fd48b" providerId="AD" clId="Web-{00000000-0000-0000-0000-000000000000}" dt="2026-10-04T18:23:57.171" v="93"/>
          <ac:cxnSpMkLst>
            <pc:docMk/>
            <pc:sldMk cId="216255532" sldId="281"/>
            <ac:cxnSpMk id="13" creationId="{5C749557-8F60-883F-06DB-92444BA97752}"/>
          </ac:cxnSpMkLst>
        </pc:cxnChg>
        <pc:cxnChg chg="add del mod">
          <ac:chgData name="Jüri Kajava" userId="S::jukaja@taltech.ee::362f4973-aeb2-456d-91ab-e6c0b77fd48b" providerId="AD" clId="Web-{00000000-0000-0000-0000-000000000000}" dt="2026-10-04T18:24:01.405" v="95"/>
          <ac:cxnSpMkLst>
            <pc:docMk/>
            <pc:sldMk cId="216255532" sldId="281"/>
            <ac:cxnSpMk id="14" creationId="{CF05D743-F648-E82A-FB33-8BD4B8680155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9:28.722" v="156" actId="14100"/>
          <ac:cxnSpMkLst>
            <pc:docMk/>
            <pc:sldMk cId="216255532" sldId="281"/>
            <ac:cxnSpMk id="16" creationId="{EE163F2C-5FC5-009D-309E-BD873884F5EF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7:21.839" v="123" actId="14100"/>
          <ac:cxnSpMkLst>
            <pc:docMk/>
            <pc:sldMk cId="216255532" sldId="281"/>
            <ac:cxnSpMk id="17" creationId="{2D146E51-1E8C-3664-F583-0F45BD8DEC4A}"/>
          </ac:cxnSpMkLst>
        </pc:cxnChg>
        <pc:cxnChg chg="add del">
          <ac:chgData name="Jüri Kajava" userId="S::jukaja@taltech.ee::362f4973-aeb2-456d-91ab-e6c0b77fd48b" providerId="AD" clId="Web-{00000000-0000-0000-0000-000000000000}" dt="2026-10-04T18:31:10.869" v="173"/>
          <ac:cxnSpMkLst>
            <pc:docMk/>
            <pc:sldMk cId="216255532" sldId="281"/>
            <ac:cxnSpMk id="18" creationId="{B8396396-062F-856F-87D7-5ED3C9328F8E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0:35.304" v="157" actId="14100"/>
          <ac:cxnSpMkLst>
            <pc:docMk/>
            <pc:sldMk cId="216255532" sldId="281"/>
            <ac:cxnSpMk id="20" creationId="{635780F0-7D93-864E-6258-9B4F91EE3137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29:15.737" v="154" actId="14100"/>
          <ac:cxnSpMkLst>
            <pc:docMk/>
            <pc:sldMk cId="216255532" sldId="281"/>
            <ac:cxnSpMk id="21" creationId="{FEFBDDDA-3924-0070-0D9E-E7AF4BCD08B9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2:48.703" v="207" actId="14100"/>
          <ac:cxnSpMkLst>
            <pc:docMk/>
            <pc:sldMk cId="216255532" sldId="281"/>
            <ac:cxnSpMk id="23" creationId="{23431ADD-3C09-9F89-A021-964AE09BEBD5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2:59.219" v="209" actId="14100"/>
          <ac:cxnSpMkLst>
            <pc:docMk/>
            <pc:sldMk cId="216255532" sldId="281"/>
            <ac:cxnSpMk id="25" creationId="{9DD995CC-BA94-6BE1-C0DD-3F146BED5B33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09.798" v="212" actId="14100"/>
          <ac:cxnSpMkLst>
            <pc:docMk/>
            <pc:sldMk cId="216255532" sldId="281"/>
            <ac:cxnSpMk id="27" creationId="{1388F200-2082-41BA-5D39-5520BCCBD4A6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21.799" v="215" actId="14100"/>
          <ac:cxnSpMkLst>
            <pc:docMk/>
            <pc:sldMk cId="216255532" sldId="281"/>
            <ac:cxnSpMk id="29" creationId="{6201FCE0-6964-E4A8-89E5-0AEE7EA3753A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3:36.252" v="219" actId="14100"/>
          <ac:cxnSpMkLst>
            <pc:docMk/>
            <pc:sldMk cId="216255532" sldId="281"/>
            <ac:cxnSpMk id="30" creationId="{4E9A1C2F-3502-1600-C9E1-6E740656E80D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9:57.275" v="298" actId="14100"/>
          <ac:cxnSpMkLst>
            <pc:docMk/>
            <pc:sldMk cId="216255532" sldId="281"/>
            <ac:cxnSpMk id="32" creationId="{6B7DBC86-CEC5-3AEA-837F-B7A72C5D0B3A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00.863" v="232" actId="1076"/>
          <ac:cxnSpMkLst>
            <pc:docMk/>
            <pc:sldMk cId="216255532" sldId="281"/>
            <ac:cxnSpMk id="33" creationId="{3FDE4131-4BEC-15D4-E99D-B4FF161F5AAD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08.348" v="235" actId="14100"/>
          <ac:cxnSpMkLst>
            <pc:docMk/>
            <pc:sldMk cId="216255532" sldId="281"/>
            <ac:cxnSpMk id="34" creationId="{0B5429E6-45B1-F08F-E76B-D24D92D09B96}"/>
          </ac:cxnSpMkLst>
        </pc:cxnChg>
        <pc:cxnChg chg="add mod">
          <ac:chgData name="Jüri Kajava" userId="S::jukaja@taltech.ee::362f4973-aeb2-456d-91ab-e6c0b77fd48b" providerId="AD" clId="Web-{00000000-0000-0000-0000-000000000000}" dt="2026-10-04T18:34:14.208" v="239" actId="14100"/>
          <ac:cxnSpMkLst>
            <pc:docMk/>
            <pc:sldMk cId="216255532" sldId="281"/>
            <ac:cxnSpMk id="35" creationId="{7E401124-2BAC-13DA-18BB-697B113951B5}"/>
          </ac:cxnSpMkLst>
        </pc:cxnChg>
      </pc:sldChg>
      <pc:sldChg chg="modSp">
        <pc:chgData name="Jüri Kajava" userId="S::jukaja@taltech.ee::362f4973-aeb2-456d-91ab-e6c0b77fd48b" providerId="AD" clId="Web-{00000000-0000-0000-0000-000000000000}" dt="2026-10-04T19:34:53.849" v="672" actId="1076"/>
        <pc:sldMkLst>
          <pc:docMk/>
          <pc:sldMk cId="3369451732" sldId="284"/>
        </pc:sldMkLst>
        <pc:picChg chg="mod">
          <ac:chgData name="Jüri Kajava" userId="S::jukaja@taltech.ee::362f4973-aeb2-456d-91ab-e6c0b77fd48b" providerId="AD" clId="Web-{00000000-0000-0000-0000-000000000000}" dt="2026-10-04T19:34:53.849" v="672" actId="1076"/>
          <ac:picMkLst>
            <pc:docMk/>
            <pc:sldMk cId="3369451732" sldId="284"/>
            <ac:picMk id="12" creationId="{7954E4B0-8ECD-183A-B2BE-177671D608EB}"/>
          </ac:picMkLst>
        </pc:picChg>
      </pc:sldChg>
      <pc:sldChg chg="addSp delSp modSp ord">
        <pc:chgData name="Jüri Kajava" userId="S::jukaja@taltech.ee::362f4973-aeb2-456d-91ab-e6c0b77fd48b" providerId="AD" clId="Web-{00000000-0000-0000-0000-000000000000}" dt="2026-10-04T19:08:09.237" v="624" actId="1076"/>
        <pc:sldMkLst>
          <pc:docMk/>
          <pc:sldMk cId="3416291088" sldId="285"/>
        </pc:sldMkLst>
        <pc:spChg chg="mod">
          <ac:chgData name="Jüri Kajava" userId="S::jukaja@taltech.ee::362f4973-aeb2-456d-91ab-e6c0b77fd48b" providerId="AD" clId="Web-{00000000-0000-0000-0000-000000000000}" dt="2026-10-04T18:55:03.314" v="507" actId="20577"/>
          <ac:spMkLst>
            <pc:docMk/>
            <pc:sldMk cId="3416291088" sldId="285"/>
            <ac:spMk id="2" creationId="{2CF41A6E-1FF7-6F1F-79E9-66C2C93A28B1}"/>
          </ac:spMkLst>
        </pc:spChg>
        <pc:spChg chg="mod">
          <ac:chgData name="Jüri Kajava" userId="S::jukaja@taltech.ee::362f4973-aeb2-456d-91ab-e6c0b77fd48b" providerId="AD" clId="Web-{00000000-0000-0000-0000-000000000000}" dt="2026-10-04T19:05:24.758" v="618" actId="20577"/>
          <ac:spMkLst>
            <pc:docMk/>
            <pc:sldMk cId="3416291088" sldId="285"/>
            <ac:spMk id="4" creationId="{76CA09E5-8AF4-8D5B-A0AC-98D8AD774246}"/>
          </ac:spMkLst>
        </pc:spChg>
        <pc:spChg chg="add del mod">
          <ac:chgData name="Jüri Kajava" userId="S::jukaja@taltech.ee::362f4973-aeb2-456d-91ab-e6c0b77fd48b" providerId="AD" clId="Web-{00000000-0000-0000-0000-000000000000}" dt="2026-10-04T18:48:10.993" v="429"/>
          <ac:spMkLst>
            <pc:docMk/>
            <pc:sldMk cId="3416291088" sldId="285"/>
            <ac:spMk id="7" creationId="{56AC6735-6FE9-20FA-E0D6-FDACB41DBECB}"/>
          </ac:spMkLst>
        </pc:spChg>
        <pc:spChg chg="add del mod">
          <ac:chgData name="Jüri Kajava" userId="S::jukaja@taltech.ee::362f4973-aeb2-456d-91ab-e6c0b77fd48b" providerId="AD" clId="Web-{00000000-0000-0000-0000-000000000000}" dt="2026-10-04T18:58:26.795" v="511"/>
          <ac:spMkLst>
            <pc:docMk/>
            <pc:sldMk cId="3416291088" sldId="285"/>
            <ac:spMk id="9" creationId="{29008755-364A-3737-77E3-5F2DE0430318}"/>
          </ac:spMkLst>
        </pc:spChg>
        <pc:picChg chg="add del mod">
          <ac:chgData name="Jüri Kajava" userId="S::jukaja@taltech.ee::362f4973-aeb2-456d-91ab-e6c0b77fd48b" providerId="AD" clId="Web-{00000000-0000-0000-0000-000000000000}" dt="2026-10-04T18:48:10.993" v="430"/>
          <ac:picMkLst>
            <pc:docMk/>
            <pc:sldMk cId="3416291088" sldId="285"/>
            <ac:picMk id="6" creationId="{19C4C9E5-894D-C4FA-93CF-2B3C301D4FEA}"/>
          </ac:picMkLst>
        </pc:picChg>
        <pc:picChg chg="add mod modCrop">
          <ac:chgData name="Jüri Kajava" userId="S::jukaja@taltech.ee::362f4973-aeb2-456d-91ab-e6c0b77fd48b" providerId="AD" clId="Web-{00000000-0000-0000-0000-000000000000}" dt="2026-10-04T19:05:42.056" v="622"/>
          <ac:picMkLst>
            <pc:docMk/>
            <pc:sldMk cId="3416291088" sldId="285"/>
            <ac:picMk id="8" creationId="{170EBD36-0DEC-6E3A-CE9B-B3C64A923732}"/>
          </ac:picMkLst>
        </pc:picChg>
        <pc:picChg chg="add del mod">
          <ac:chgData name="Jüri Kajava" userId="S::jukaja@taltech.ee::362f4973-aeb2-456d-91ab-e6c0b77fd48b" providerId="AD" clId="Web-{00000000-0000-0000-0000-000000000000}" dt="2026-10-04T19:02:34.248" v="547"/>
          <ac:picMkLst>
            <pc:docMk/>
            <pc:sldMk cId="3416291088" sldId="285"/>
            <ac:picMk id="10" creationId="{0B8AC530-1104-FF8C-66FF-2CBF43979611}"/>
          </ac:picMkLst>
        </pc:picChg>
        <pc:picChg chg="add mod">
          <ac:chgData name="Jüri Kajava" userId="S::jukaja@taltech.ee::362f4973-aeb2-456d-91ab-e6c0b77fd48b" providerId="AD" clId="Web-{00000000-0000-0000-0000-000000000000}" dt="2026-10-04T19:05:44.431" v="623" actId="1076"/>
          <ac:picMkLst>
            <pc:docMk/>
            <pc:sldMk cId="3416291088" sldId="285"/>
            <ac:picMk id="11" creationId="{B78CBD1B-2083-5638-33E5-BB8F96AC61B2}"/>
          </ac:picMkLst>
        </pc:picChg>
        <pc:picChg chg="add mod">
          <ac:chgData name="Jüri Kajava" userId="S::jukaja@taltech.ee::362f4973-aeb2-456d-91ab-e6c0b77fd48b" providerId="AD" clId="Web-{00000000-0000-0000-0000-000000000000}" dt="2026-10-04T19:02:36.764" v="548" actId="1076"/>
          <ac:picMkLst>
            <pc:docMk/>
            <pc:sldMk cId="3416291088" sldId="285"/>
            <ac:picMk id="13" creationId="{3B963C54-DCD5-5ADB-600E-C91D00420937}"/>
          </ac:picMkLst>
        </pc:picChg>
        <pc:cxnChg chg="add mod">
          <ac:chgData name="Jüri Kajava" userId="S::jukaja@taltech.ee::362f4973-aeb2-456d-91ab-e6c0b77fd48b" providerId="AD" clId="Web-{00000000-0000-0000-0000-000000000000}" dt="2026-10-04T19:08:09.237" v="624" actId="1076"/>
          <ac:cxnSpMkLst>
            <pc:docMk/>
            <pc:sldMk cId="3416291088" sldId="285"/>
            <ac:cxnSpMk id="12" creationId="{FBF5F1D8-DFD3-DF5F-FD1F-9D151ABB3868}"/>
          </ac:cxnSpMkLst>
        </pc:cxnChg>
      </pc:sldChg>
      <pc:sldChg chg="modSp new">
        <pc:chgData name="Jüri Kajava" userId="S::jukaja@taltech.ee::362f4973-aeb2-456d-91ab-e6c0b77fd48b" providerId="AD" clId="Web-{00000000-0000-0000-0000-000000000000}" dt="2026-10-04T18:03:37.800" v="54" actId="20577"/>
        <pc:sldMkLst>
          <pc:docMk/>
          <pc:sldMk cId="4265059156" sldId="286"/>
        </pc:sldMkLst>
        <pc:spChg chg="mod">
          <ac:chgData name="Jüri Kajava" userId="S::jukaja@taltech.ee::362f4973-aeb2-456d-91ab-e6c0b77fd48b" providerId="AD" clId="Web-{00000000-0000-0000-0000-000000000000}" dt="2026-10-04T18:03:37.800" v="54" actId="20577"/>
          <ac:spMkLst>
            <pc:docMk/>
            <pc:sldMk cId="4265059156" sldId="286"/>
            <ac:spMk id="2" creationId="{00263744-FEA4-A79D-C6FF-F7CD8D69564A}"/>
          </ac:spMkLst>
        </pc:spChg>
      </pc:sldChg>
      <pc:sldChg chg="addSp delSp modSp new">
        <pc:chgData name="Jüri Kajava" userId="S::jukaja@taltech.ee::362f4973-aeb2-456d-91ab-e6c0b77fd48b" providerId="AD" clId="Web-{00000000-0000-0000-0000-000000000000}" dt="2026-10-04T19:30:18.598" v="669" actId="1076"/>
        <pc:sldMkLst>
          <pc:docMk/>
          <pc:sldMk cId="2841263648" sldId="287"/>
        </pc:sldMkLst>
        <pc:spChg chg="add mod">
          <ac:chgData name="Jüri Kajava" userId="S::jukaja@taltech.ee::362f4973-aeb2-456d-91ab-e6c0b77fd48b" providerId="AD" clId="Web-{00000000-0000-0000-0000-000000000000}" dt="2026-10-04T19:28:38.811" v="649" actId="1076"/>
          <ac:spMkLst>
            <pc:docMk/>
            <pc:sldMk cId="2841263648" sldId="287"/>
            <ac:spMk id="9" creationId="{51A3F244-3288-406B-62CC-E1542A8CB791}"/>
          </ac:spMkLst>
        </pc:spChg>
        <pc:spChg chg="add del">
          <ac:chgData name="Jüri Kajava" userId="S::jukaja@taltech.ee::362f4973-aeb2-456d-91ab-e6c0b77fd48b" providerId="AD" clId="Web-{00000000-0000-0000-0000-000000000000}" dt="2026-10-04T19:28:44.921" v="651"/>
          <ac:spMkLst>
            <pc:docMk/>
            <pc:sldMk cId="2841263648" sldId="287"/>
            <ac:spMk id="11" creationId="{523B96D0-134E-6121-AE18-DD55D9C6E0EE}"/>
          </ac:spMkLst>
        </pc:spChg>
        <pc:spChg chg="add mod">
          <ac:chgData name="Jüri Kajava" userId="S::jukaja@taltech.ee::362f4973-aeb2-456d-91ab-e6c0b77fd48b" providerId="AD" clId="Web-{00000000-0000-0000-0000-000000000000}" dt="2026-10-04T19:28:59.312" v="659" actId="1076"/>
          <ac:spMkLst>
            <pc:docMk/>
            <pc:sldMk cId="2841263648" sldId="287"/>
            <ac:spMk id="12" creationId="{55E0E1DF-601F-B89F-E89B-0D5EBFE3592D}"/>
          </ac:spMkLst>
        </pc:spChg>
        <pc:spChg chg="add mod">
          <ac:chgData name="Jüri Kajava" userId="S::jukaja@taltech.ee::362f4973-aeb2-456d-91ab-e6c0b77fd48b" providerId="AD" clId="Web-{00000000-0000-0000-0000-000000000000}" dt="2026-10-04T19:30:18.598" v="669" actId="1076"/>
          <ac:spMkLst>
            <pc:docMk/>
            <pc:sldMk cId="2841263648" sldId="287"/>
            <ac:spMk id="13" creationId="{11D7DE51-B22F-D26A-27E3-3EA93D801879}"/>
          </ac:spMkLst>
        </pc:spChg>
        <pc:spChg chg="add mod">
          <ac:chgData name="Jüri Kajava" userId="S::jukaja@taltech.ee::362f4973-aeb2-456d-91ab-e6c0b77fd48b" providerId="AD" clId="Web-{00000000-0000-0000-0000-000000000000}" dt="2026-10-04T19:30:15.301" v="668" actId="1076"/>
          <ac:spMkLst>
            <pc:docMk/>
            <pc:sldMk cId="2841263648" sldId="287"/>
            <ac:spMk id="14" creationId="{CD940B13-0651-E3E7-D7DA-BA142CD0A226}"/>
          </ac:spMkLst>
        </pc:spChg>
        <pc:picChg chg="add mod">
          <ac:chgData name="Jüri Kajava" userId="S::jukaja@taltech.ee::362f4973-aeb2-456d-91ab-e6c0b77fd48b" providerId="AD" clId="Web-{00000000-0000-0000-0000-000000000000}" dt="2026-10-04T19:27:12.196" v="633" actId="1076"/>
          <ac:picMkLst>
            <pc:docMk/>
            <pc:sldMk cId="2841263648" sldId="287"/>
            <ac:picMk id="6" creationId="{A9BBA2B5-FA54-1619-2433-41928914D5AC}"/>
          </ac:picMkLst>
        </pc:picChg>
        <pc:cxnChg chg="add mod">
          <ac:chgData name="Jüri Kajava" userId="S::jukaja@taltech.ee::362f4973-aeb2-456d-91ab-e6c0b77fd48b" providerId="AD" clId="Web-{00000000-0000-0000-0000-000000000000}" dt="2026-10-04T19:27:34.166" v="636" actId="1076"/>
          <ac:cxnSpMkLst>
            <pc:docMk/>
            <pc:sldMk cId="2841263648" sldId="287"/>
            <ac:cxnSpMk id="7" creationId="{767BF085-B984-743E-EC9A-A956058B5DF1}"/>
          </ac:cxnSpMkLst>
        </pc:cxnChg>
        <pc:cxnChg chg="add mod">
          <ac:chgData name="Jüri Kajava" userId="S::jukaja@taltech.ee::362f4973-aeb2-456d-91ab-e6c0b77fd48b" providerId="AD" clId="Web-{00000000-0000-0000-0000-000000000000}" dt="2026-10-04T19:28:03.215" v="638"/>
          <ac:cxnSpMkLst>
            <pc:docMk/>
            <pc:sldMk cId="2841263648" sldId="287"/>
            <ac:cxnSpMk id="8" creationId="{131B863C-3D3D-27EE-0D45-A95822065BE4}"/>
          </ac:cxnSpMkLst>
        </pc:cxnChg>
      </pc:sldChg>
    </pc:docChg>
  </pc:docChgLst>
  <pc:docChgLst>
    <pc:chgData name="Jüri Kajava" userId="S::jukaja@taltech.ee::362f4973-aeb2-456d-91ab-e6c0b77fd48b" providerId="AD" clId="Web-{274C3107-CE03-E900-45AF-914365C4141F}"/>
    <pc:docChg chg="addSld delSld modSld modSection">
      <pc:chgData name="Jüri Kajava" userId="S::jukaja@taltech.ee::362f4973-aeb2-456d-91ab-e6c0b77fd48b" providerId="AD" clId="Web-{274C3107-CE03-E900-45AF-914365C4141F}" dt="2026-10-04T17:56:07.166" v="238"/>
      <pc:docMkLst>
        <pc:docMk/>
      </pc:docMkLst>
      <pc:sldChg chg="modSp">
        <pc:chgData name="Jüri Kajava" userId="S::jukaja@taltech.ee::362f4973-aeb2-456d-91ab-e6c0b77fd48b" providerId="AD" clId="Web-{274C3107-CE03-E900-45AF-914365C4141F}" dt="2026-10-04T17:45:18.648" v="223" actId="20577"/>
        <pc:sldMkLst>
          <pc:docMk/>
          <pc:sldMk cId="0" sldId="260"/>
        </pc:sldMkLst>
        <pc:spChg chg="mod">
          <ac:chgData name="Jüri Kajava" userId="S::jukaja@taltech.ee::362f4973-aeb2-456d-91ab-e6c0b77fd48b" providerId="AD" clId="Web-{274C3107-CE03-E900-45AF-914365C4141F}" dt="2026-10-04T17:45:18.648" v="223" actId="20577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Jüri Kajava" userId="S::jukaja@taltech.ee::362f4973-aeb2-456d-91ab-e6c0b77fd48b" providerId="AD" clId="Web-{274C3107-CE03-E900-45AF-914365C4141F}" dt="2026-10-04T17:31:16.074" v="199" actId="20577"/>
        <pc:sldMkLst>
          <pc:docMk/>
          <pc:sldMk cId="2126160106" sldId="268"/>
        </pc:sldMkLst>
        <pc:spChg chg="mod">
          <ac:chgData name="Jüri Kajava" userId="S::jukaja@taltech.ee::362f4973-aeb2-456d-91ab-e6c0b77fd48b" providerId="AD" clId="Web-{274C3107-CE03-E900-45AF-914365C4141F}" dt="2026-10-04T17:31:16.074" v="199" actId="20577"/>
          <ac:spMkLst>
            <pc:docMk/>
            <pc:sldMk cId="2126160106" sldId="268"/>
            <ac:spMk id="4" creationId="{F937EB65-BE81-A433-E348-8F23FA828850}"/>
          </ac:spMkLst>
        </pc:spChg>
      </pc:sldChg>
      <pc:sldChg chg="del">
        <pc:chgData name="Jüri Kajava" userId="S::jukaja@taltech.ee::362f4973-aeb2-456d-91ab-e6c0b77fd48b" providerId="AD" clId="Web-{274C3107-CE03-E900-45AF-914365C4141F}" dt="2026-10-04T17:32:20.953" v="200"/>
        <pc:sldMkLst>
          <pc:docMk/>
          <pc:sldMk cId="885287977" sldId="276"/>
        </pc:sldMkLst>
      </pc:sldChg>
      <pc:sldChg chg="addSp modSp">
        <pc:chgData name="Jüri Kajava" userId="S::jukaja@taltech.ee::362f4973-aeb2-456d-91ab-e6c0b77fd48b" providerId="AD" clId="Web-{274C3107-CE03-E900-45AF-914365C4141F}" dt="2026-10-04T17:43:08.346" v="221" actId="20577"/>
        <pc:sldMkLst>
          <pc:docMk/>
          <pc:sldMk cId="1827948680" sldId="280"/>
        </pc:sldMkLst>
        <pc:spChg chg="add mod">
          <ac:chgData name="Jüri Kajava" userId="S::jukaja@taltech.ee::362f4973-aeb2-456d-91ab-e6c0b77fd48b" providerId="AD" clId="Web-{274C3107-CE03-E900-45AF-914365C4141F}" dt="2026-10-04T17:43:08.346" v="221" actId="20577"/>
          <ac:spMkLst>
            <pc:docMk/>
            <pc:sldMk cId="1827948680" sldId="280"/>
            <ac:spMk id="6" creationId="{E9951DB2-BF4D-33D0-3D13-742600CE902C}"/>
          </ac:spMkLst>
        </pc:spChg>
        <pc:picChg chg="add mod modCrop">
          <ac:chgData name="Jüri Kajava" userId="S::jukaja@taltech.ee::362f4973-aeb2-456d-91ab-e6c0b77fd48b" providerId="AD" clId="Web-{274C3107-CE03-E900-45AF-914365C4141F}" dt="2026-10-04T17:42:27.719" v="208" actId="1076"/>
          <ac:picMkLst>
            <pc:docMk/>
            <pc:sldMk cId="1827948680" sldId="280"/>
            <ac:picMk id="3" creationId="{873CDC93-9E8D-0E2E-233B-3847BBF9B58F}"/>
          </ac:picMkLst>
        </pc:picChg>
      </pc:sldChg>
      <pc:sldChg chg="addSp modSp">
        <pc:chgData name="Jüri Kajava" userId="S::jukaja@taltech.ee::362f4973-aeb2-456d-91ab-e6c0b77fd48b" providerId="AD" clId="Web-{274C3107-CE03-E900-45AF-914365C4141F}" dt="2026-10-04T17:50:52.640" v="237" actId="20577"/>
        <pc:sldMkLst>
          <pc:docMk/>
          <pc:sldMk cId="216255532" sldId="281"/>
        </pc:sldMkLst>
        <pc:spChg chg="add mod">
          <ac:chgData name="Jüri Kajava" userId="S::jukaja@taltech.ee::362f4973-aeb2-456d-91ab-e6c0b77fd48b" providerId="AD" clId="Web-{274C3107-CE03-E900-45AF-914365C4141F}" dt="2026-10-04T17:50:52.640" v="237" actId="20577"/>
          <ac:spMkLst>
            <pc:docMk/>
            <pc:sldMk cId="216255532" sldId="281"/>
            <ac:spMk id="9" creationId="{56AC6735-6FE9-20FA-E0D6-FDACB41DBECB}"/>
          </ac:spMkLst>
        </pc:spChg>
        <pc:picChg chg="add mod">
          <ac:chgData name="Jüri Kajava" userId="S::jukaja@taltech.ee::362f4973-aeb2-456d-91ab-e6c0b77fd48b" providerId="AD" clId="Web-{274C3107-CE03-E900-45AF-914365C4141F}" dt="2026-10-04T17:50:28.872" v="226" actId="1076"/>
          <ac:picMkLst>
            <pc:docMk/>
            <pc:sldMk cId="216255532" sldId="281"/>
            <ac:picMk id="3" creationId="{19C4C9E5-894D-C4FA-93CF-2B3C301D4FEA}"/>
          </ac:picMkLst>
        </pc:picChg>
      </pc:sldChg>
      <pc:sldChg chg="modSp">
        <pc:chgData name="Jüri Kajava" userId="S::jukaja@taltech.ee::362f4973-aeb2-456d-91ab-e6c0b77fd48b" providerId="AD" clId="Web-{274C3107-CE03-E900-45AF-914365C4141F}" dt="2026-10-04T17:32:46.003" v="202" actId="1076"/>
        <pc:sldMkLst>
          <pc:docMk/>
          <pc:sldMk cId="1327889792" sldId="282"/>
        </pc:sldMkLst>
        <pc:spChg chg="mod">
          <ac:chgData name="Jüri Kajava" userId="S::jukaja@taltech.ee::362f4973-aeb2-456d-91ab-e6c0b77fd48b" providerId="AD" clId="Web-{274C3107-CE03-E900-45AF-914365C4141F}" dt="2026-10-04T17:32:46.003" v="202" actId="1076"/>
          <ac:spMkLst>
            <pc:docMk/>
            <pc:sldMk cId="1327889792" sldId="282"/>
            <ac:spMk id="4" creationId="{20D2118B-0C7F-AE4A-A46B-BB28E92874F8}"/>
          </ac:spMkLst>
        </pc:spChg>
      </pc:sldChg>
      <pc:sldChg chg="new">
        <pc:chgData name="Jüri Kajava" userId="S::jukaja@taltech.ee::362f4973-aeb2-456d-91ab-e6c0b77fd48b" providerId="AD" clId="Web-{274C3107-CE03-E900-45AF-914365C4141F}" dt="2026-10-04T17:56:07.166" v="238"/>
        <pc:sldMkLst>
          <pc:docMk/>
          <pc:sldMk cId="3416291088" sldId="285"/>
        </pc:sldMkLst>
      </pc:sldChg>
    </pc:docChg>
  </pc:docChgLst>
  <pc:docChgLst>
    <pc:chgData name="Nikita Raav" userId="30aa3a32-8ce4-4f58-b84f-98cba2f1bb03" providerId="ADAL" clId="{371F275C-14CB-49AB-BBEB-D88C5051D462}"/>
    <pc:docChg chg="undo custSel addSld delSld modSld sldOrd modSection">
      <pc:chgData name="Nikita Raav" userId="30aa3a32-8ce4-4f58-b84f-98cba2f1bb03" providerId="ADAL" clId="{371F275C-14CB-49AB-BBEB-D88C5051D462}" dt="2026-10-05T23:59:34.562" v="495" actId="20577"/>
      <pc:docMkLst>
        <pc:docMk/>
      </pc:docMkLst>
      <pc:sldChg chg="modSp mod modNotesTx">
        <pc:chgData name="Nikita Raav" userId="30aa3a32-8ce4-4f58-b84f-98cba2f1bb03" providerId="ADAL" clId="{371F275C-14CB-49AB-BBEB-D88C5051D462}" dt="2026-10-05T21:14:32.500" v="381" actId="20577"/>
        <pc:sldMkLst>
          <pc:docMk/>
          <pc:sldMk cId="0" sldId="257"/>
        </pc:sldMkLst>
        <pc:spChg chg="mod">
          <ac:chgData name="Nikita Raav" userId="30aa3a32-8ce4-4f58-b84f-98cba2f1bb03" providerId="ADAL" clId="{371F275C-14CB-49AB-BBEB-D88C5051D462}" dt="2026-10-05T19:19:23.925" v="340" actId="14100"/>
          <ac:spMkLst>
            <pc:docMk/>
            <pc:sldMk cId="0" sldId="257"/>
            <ac:spMk id="116" creationId="{00000000-0000-0000-0000-000000000000}"/>
          </ac:spMkLst>
        </pc:spChg>
      </pc:sldChg>
      <pc:sldChg chg="modSp mod">
        <pc:chgData name="Nikita Raav" userId="30aa3a32-8ce4-4f58-b84f-98cba2f1bb03" providerId="ADAL" clId="{371F275C-14CB-49AB-BBEB-D88C5051D462}" dt="2026-10-05T19:19:59.003" v="343" actId="255"/>
        <pc:sldMkLst>
          <pc:docMk/>
          <pc:sldMk cId="0" sldId="258"/>
        </pc:sldMkLst>
        <pc:spChg chg="mod">
          <ac:chgData name="Nikita Raav" userId="30aa3a32-8ce4-4f58-b84f-98cba2f1bb03" providerId="ADAL" clId="{371F275C-14CB-49AB-BBEB-D88C5051D462}" dt="2026-10-05T19:19:59.003" v="343" actId="255"/>
          <ac:spMkLst>
            <pc:docMk/>
            <pc:sldMk cId="0" sldId="258"/>
            <ac:spMk id="123" creationId="{00000000-0000-0000-0000-000000000000}"/>
          </ac:spMkLst>
        </pc:spChg>
      </pc:sldChg>
      <pc:sldChg chg="modSp mod">
        <pc:chgData name="Nikita Raav" userId="30aa3a32-8ce4-4f58-b84f-98cba2f1bb03" providerId="ADAL" clId="{371F275C-14CB-49AB-BBEB-D88C5051D462}" dt="2026-10-05T19:20:10.857" v="345" actId="1076"/>
        <pc:sldMkLst>
          <pc:docMk/>
          <pc:sldMk cId="0" sldId="260"/>
        </pc:sldMkLst>
        <pc:spChg chg="mod">
          <ac:chgData name="Nikita Raav" userId="30aa3a32-8ce4-4f58-b84f-98cba2f1bb03" providerId="ADAL" clId="{371F275C-14CB-49AB-BBEB-D88C5051D462}" dt="2026-10-05T19:20:10.857" v="345" actId="1076"/>
          <ac:spMkLst>
            <pc:docMk/>
            <pc:sldMk cId="0" sldId="260"/>
            <ac:spMk id="137" creationId="{00000000-0000-0000-0000-000000000000}"/>
          </ac:spMkLst>
        </pc:spChg>
      </pc:sldChg>
      <pc:sldChg chg="addSp modSp mod">
        <pc:chgData name="Nikita Raav" userId="30aa3a32-8ce4-4f58-b84f-98cba2f1bb03" providerId="ADAL" clId="{371F275C-14CB-49AB-BBEB-D88C5051D462}" dt="2026-10-05T17:47:04.153" v="237" actId="20577"/>
        <pc:sldMkLst>
          <pc:docMk/>
          <pc:sldMk cId="0" sldId="263"/>
        </pc:sldMkLst>
        <pc:spChg chg="add mod">
          <ac:chgData name="Nikita Raav" userId="30aa3a32-8ce4-4f58-b84f-98cba2f1bb03" providerId="ADAL" clId="{371F275C-14CB-49AB-BBEB-D88C5051D462}" dt="2026-10-04T15:03:05.033" v="177" actId="767"/>
          <ac:spMkLst>
            <pc:docMk/>
            <pc:sldMk cId="0" sldId="263"/>
            <ac:spMk id="2" creationId="{023146C4-55A4-12E2-EA8E-DDFE867F073B}"/>
          </ac:spMkLst>
        </pc:spChg>
        <pc:spChg chg="mod">
          <ac:chgData name="Nikita Raav" userId="30aa3a32-8ce4-4f58-b84f-98cba2f1bb03" providerId="ADAL" clId="{371F275C-14CB-49AB-BBEB-D88C5051D462}" dt="2026-10-05T17:47:04.153" v="237" actId="20577"/>
          <ac:spMkLst>
            <pc:docMk/>
            <pc:sldMk cId="0" sldId="263"/>
            <ac:spMk id="3" creationId="{1963CE90-FE4A-D6A2-B115-46157B142233}"/>
          </ac:spMkLst>
        </pc:spChg>
      </pc:sldChg>
      <pc:sldChg chg="addSp delSp modSp mod">
        <pc:chgData name="Nikita Raav" userId="30aa3a32-8ce4-4f58-b84f-98cba2f1bb03" providerId="ADAL" clId="{371F275C-14CB-49AB-BBEB-D88C5051D462}" dt="2026-10-05T19:23:46.452" v="346" actId="14100"/>
        <pc:sldMkLst>
          <pc:docMk/>
          <pc:sldMk cId="817493795" sldId="266"/>
        </pc:sldMkLst>
        <pc:picChg chg="del">
          <ac:chgData name="Nikita Raav" userId="30aa3a32-8ce4-4f58-b84f-98cba2f1bb03" providerId="ADAL" clId="{371F275C-14CB-49AB-BBEB-D88C5051D462}" dt="2026-10-05T19:13:02.330" v="291" actId="478"/>
          <ac:picMkLst>
            <pc:docMk/>
            <pc:sldMk cId="817493795" sldId="266"/>
            <ac:picMk id="6" creationId="{41CDFE53-0265-2622-7970-4DC1B1B07A99}"/>
          </ac:picMkLst>
        </pc:picChg>
        <pc:picChg chg="add mod modCrop">
          <ac:chgData name="Nikita Raav" userId="30aa3a32-8ce4-4f58-b84f-98cba2f1bb03" providerId="ADAL" clId="{371F275C-14CB-49AB-BBEB-D88C5051D462}" dt="2026-10-05T19:23:46.452" v="346" actId="14100"/>
          <ac:picMkLst>
            <pc:docMk/>
            <pc:sldMk cId="817493795" sldId="266"/>
            <ac:picMk id="7" creationId="{C05449D6-1259-AB8C-8291-B5372D894752}"/>
          </ac:picMkLst>
        </pc:picChg>
      </pc:sldChg>
      <pc:sldChg chg="modSp add mod">
        <pc:chgData name="Nikita Raav" userId="30aa3a32-8ce4-4f58-b84f-98cba2f1bb03" providerId="ADAL" clId="{371F275C-14CB-49AB-BBEB-D88C5051D462}" dt="2026-10-05T21:15:20.876" v="385" actId="207"/>
        <pc:sldMkLst>
          <pc:docMk/>
          <pc:sldMk cId="2126160106" sldId="268"/>
        </pc:sldMkLst>
        <pc:spChg chg="mod">
          <ac:chgData name="Nikita Raav" userId="30aa3a32-8ce4-4f58-b84f-98cba2f1bb03" providerId="ADAL" clId="{371F275C-14CB-49AB-BBEB-D88C5051D462}" dt="2026-10-04T15:10:15.045" v="183"/>
          <ac:spMkLst>
            <pc:docMk/>
            <pc:sldMk cId="2126160106" sldId="268"/>
            <ac:spMk id="2" creationId="{11DB72A9-2A52-CC2B-A224-9A5FB25DA955}"/>
          </ac:spMkLst>
        </pc:spChg>
        <pc:spChg chg="mod">
          <ac:chgData name="Nikita Raav" userId="30aa3a32-8ce4-4f58-b84f-98cba2f1bb03" providerId="ADAL" clId="{371F275C-14CB-49AB-BBEB-D88C5051D462}" dt="2026-10-05T21:15:20.876" v="385" actId="207"/>
          <ac:spMkLst>
            <pc:docMk/>
            <pc:sldMk cId="2126160106" sldId="268"/>
            <ac:spMk id="4" creationId="{F937EB65-BE81-A433-E348-8F23FA828850}"/>
          </ac:spMkLst>
        </pc:spChg>
      </pc:sldChg>
      <pc:sldChg chg="ord">
        <pc:chgData name="Nikita Raav" userId="30aa3a32-8ce4-4f58-b84f-98cba2f1bb03" providerId="ADAL" clId="{371F275C-14CB-49AB-BBEB-D88C5051D462}" dt="2026-10-04T15:05:57.240" v="180"/>
        <pc:sldMkLst>
          <pc:docMk/>
          <pc:sldMk cId="885287977" sldId="276"/>
        </pc:sldMkLst>
      </pc:sldChg>
      <pc:sldChg chg="modSp mod ord">
        <pc:chgData name="Nikita Raav" userId="30aa3a32-8ce4-4f58-b84f-98cba2f1bb03" providerId="ADAL" clId="{371F275C-14CB-49AB-BBEB-D88C5051D462}" dt="2026-10-05T19:19:13.515" v="338" actId="14100"/>
        <pc:sldMkLst>
          <pc:docMk/>
          <pc:sldMk cId="1827948680" sldId="280"/>
        </pc:sldMkLst>
        <pc:spChg chg="mod">
          <ac:chgData name="Nikita Raav" userId="30aa3a32-8ce4-4f58-b84f-98cba2f1bb03" providerId="ADAL" clId="{371F275C-14CB-49AB-BBEB-D88C5051D462}" dt="2026-10-04T17:43:20.413" v="194"/>
          <ac:spMkLst>
            <pc:docMk/>
            <pc:sldMk cId="1827948680" sldId="280"/>
            <ac:spMk id="2" creationId="{BF9308B4-2DDF-B933-9FD9-61B748C6116D}"/>
          </ac:spMkLst>
        </pc:spChg>
        <pc:spChg chg="mod">
          <ac:chgData name="Nikita Raav" userId="30aa3a32-8ce4-4f58-b84f-98cba2f1bb03" providerId="ADAL" clId="{371F275C-14CB-49AB-BBEB-D88C5051D462}" dt="2026-10-05T19:19:13.515" v="338" actId="14100"/>
          <ac:spMkLst>
            <pc:docMk/>
            <pc:sldMk cId="1827948680" sldId="280"/>
            <ac:spMk id="4" creationId="{4F1203E6-C02C-3F5C-D88E-5EFBCF0CBBD8}"/>
          </ac:spMkLst>
        </pc:spChg>
        <pc:picChg chg="mod">
          <ac:chgData name="Nikita Raav" userId="30aa3a32-8ce4-4f58-b84f-98cba2f1bb03" providerId="ADAL" clId="{371F275C-14CB-49AB-BBEB-D88C5051D462}" dt="2026-10-05T19:14:29.625" v="302" actId="1076"/>
          <ac:picMkLst>
            <pc:docMk/>
            <pc:sldMk cId="1827948680" sldId="280"/>
            <ac:picMk id="3" creationId="{873CDC93-9E8D-0E2E-233B-3847BBF9B58F}"/>
          </ac:picMkLst>
        </pc:picChg>
      </pc:sldChg>
      <pc:sldChg chg="delSp modSp mod">
        <pc:chgData name="Nikita Raav" userId="30aa3a32-8ce4-4f58-b84f-98cba2f1bb03" providerId="ADAL" clId="{371F275C-14CB-49AB-BBEB-D88C5051D462}" dt="2026-10-05T21:43:47.001" v="390" actId="255"/>
        <pc:sldMkLst>
          <pc:docMk/>
          <pc:sldMk cId="216255532" sldId="281"/>
        </pc:sldMkLst>
        <pc:spChg chg="mod">
          <ac:chgData name="Nikita Raav" userId="30aa3a32-8ce4-4f58-b84f-98cba2f1bb03" providerId="ADAL" clId="{371F275C-14CB-49AB-BBEB-D88C5051D462}" dt="2026-10-05T21:43:47.001" v="390" actId="255"/>
          <ac:spMkLst>
            <pc:docMk/>
            <pc:sldMk cId="216255532" sldId="281"/>
            <ac:spMk id="4" creationId="{925C5CBD-E954-C81D-3C40-69FC3B5CF3DD}"/>
          </ac:spMkLst>
        </pc:spChg>
        <pc:spChg chg="mod">
          <ac:chgData name="Nikita Raav" userId="30aa3a32-8ce4-4f58-b84f-98cba2f1bb03" providerId="ADAL" clId="{371F275C-14CB-49AB-BBEB-D88C5051D462}" dt="2026-10-04T20:17:11.700" v="203"/>
          <ac:spMkLst>
            <pc:docMk/>
            <pc:sldMk cId="216255532" sldId="281"/>
            <ac:spMk id="19" creationId="{931CFE1A-CF5E-0FE8-CA85-789D64C152E6}"/>
          </ac:spMkLst>
        </pc:spChg>
        <pc:grpChg chg="del">
          <ac:chgData name="Nikita Raav" userId="30aa3a32-8ce4-4f58-b84f-98cba2f1bb03" providerId="ADAL" clId="{371F275C-14CB-49AB-BBEB-D88C5051D462}" dt="2026-10-05T21:02:04.580" v="380" actId="478"/>
          <ac:grpSpMkLst>
            <pc:docMk/>
            <pc:sldMk cId="216255532" sldId="281"/>
            <ac:grpSpMk id="8" creationId="{4BD619B8-16C8-6DDB-2723-E3312D933C3C}"/>
          </ac:grpSpMkLst>
        </pc:grpChg>
      </pc:sldChg>
      <pc:sldChg chg="addSp delSp modSp mod modNotesTx">
        <pc:chgData name="Nikita Raav" userId="30aa3a32-8ce4-4f58-b84f-98cba2f1bb03" providerId="ADAL" clId="{371F275C-14CB-49AB-BBEB-D88C5051D462}" dt="2026-10-05T23:59:34.562" v="495" actId="20577"/>
        <pc:sldMkLst>
          <pc:docMk/>
          <pc:sldMk cId="1327889792" sldId="282"/>
        </pc:sldMkLst>
        <pc:spChg chg="mod">
          <ac:chgData name="Nikita Raav" userId="30aa3a32-8ce4-4f58-b84f-98cba2f1bb03" providerId="ADAL" clId="{371F275C-14CB-49AB-BBEB-D88C5051D462}" dt="2026-10-05T19:18:27.824" v="327" actId="1076"/>
          <ac:spMkLst>
            <pc:docMk/>
            <pc:sldMk cId="1327889792" sldId="282"/>
            <ac:spMk id="2" creationId="{94DF2B15-3416-581E-B6FB-9A7C8B0A1E8D}"/>
          </ac:spMkLst>
        </pc:spChg>
        <pc:spChg chg="mod">
          <ac:chgData name="Nikita Raav" userId="30aa3a32-8ce4-4f58-b84f-98cba2f1bb03" providerId="ADAL" clId="{371F275C-14CB-49AB-BBEB-D88C5051D462}" dt="2026-10-04T14:12:58.976" v="86" actId="20577"/>
          <ac:spMkLst>
            <pc:docMk/>
            <pc:sldMk cId="1327889792" sldId="282"/>
            <ac:spMk id="4" creationId="{20D2118B-0C7F-AE4A-A46B-BB28E92874F8}"/>
          </ac:spMkLst>
        </pc:spChg>
        <pc:spChg chg="mod">
          <ac:chgData name="Nikita Raav" userId="30aa3a32-8ce4-4f58-b84f-98cba2f1bb03" providerId="ADAL" clId="{371F275C-14CB-49AB-BBEB-D88C5051D462}" dt="2026-10-05T23:56:21.949" v="437" actId="20577"/>
          <ac:spMkLst>
            <pc:docMk/>
            <pc:sldMk cId="1327889792" sldId="282"/>
            <ac:spMk id="9" creationId="{13AF160B-74E6-3386-AEDD-55A90FA2897B}"/>
          </ac:spMkLst>
        </pc:spChg>
        <pc:picChg chg="add del mod">
          <ac:chgData name="Nikita Raav" userId="30aa3a32-8ce4-4f58-b84f-98cba2f1bb03" providerId="ADAL" clId="{371F275C-14CB-49AB-BBEB-D88C5051D462}" dt="2026-10-05T23:48:59.746" v="425" actId="22"/>
          <ac:picMkLst>
            <pc:docMk/>
            <pc:sldMk cId="1327889792" sldId="282"/>
            <ac:picMk id="4" creationId="{533DADBA-3CF0-D0B0-658A-4471963DAB80}"/>
          </ac:picMkLst>
        </pc:picChg>
        <pc:picChg chg="add mod">
          <ac:chgData name="Nikita Raav" userId="30aa3a32-8ce4-4f58-b84f-98cba2f1bb03" providerId="ADAL" clId="{371F275C-14CB-49AB-BBEB-D88C5051D462}" dt="2026-10-05T23:56:52.582" v="450" actId="14100"/>
          <ac:picMkLst>
            <pc:docMk/>
            <pc:sldMk cId="1327889792" sldId="282"/>
            <ac:picMk id="4" creationId="{B636E427-F3A6-52B3-8D5D-9F84D294F33D}"/>
          </ac:picMkLst>
        </pc:picChg>
        <pc:picChg chg="add del mod">
          <ac:chgData name="Nikita Raav" userId="30aa3a32-8ce4-4f58-b84f-98cba2f1bb03" providerId="ADAL" clId="{371F275C-14CB-49AB-BBEB-D88C5051D462}" dt="2026-10-05T23:56:35.493" v="438" actId="478"/>
          <ac:picMkLst>
            <pc:docMk/>
            <pc:sldMk cId="1327889792" sldId="282"/>
            <ac:picMk id="11" creationId="{89053688-A9BE-573F-CE20-8D87C504E237}"/>
          </ac:picMkLst>
        </pc:picChg>
      </pc:sldChg>
      <pc:sldChg chg="addSp delSp modSp mod">
        <pc:chgData name="Nikita Raav" userId="30aa3a32-8ce4-4f58-b84f-98cba2f1bb03" providerId="ADAL" clId="{371F275C-14CB-49AB-BBEB-D88C5051D462}" dt="2026-10-05T19:17:39.675" v="318" actId="20577"/>
        <pc:sldMkLst>
          <pc:docMk/>
          <pc:sldMk cId="787408337" sldId="283"/>
        </pc:sldMkLst>
        <pc:spChg chg="mod">
          <ac:chgData name="Nikita Raav" userId="30aa3a32-8ce4-4f58-b84f-98cba2f1bb03" providerId="ADAL" clId="{371F275C-14CB-49AB-BBEB-D88C5051D462}" dt="2026-10-05T19:17:18.300" v="315" actId="1076"/>
          <ac:spMkLst>
            <pc:docMk/>
            <pc:sldMk cId="787408337" sldId="283"/>
            <ac:spMk id="2" creationId="{A0E1C026-BF86-423D-5F42-FD6BBF3D38D2}"/>
          </ac:spMkLst>
        </pc:spChg>
        <pc:spChg chg="mod">
          <ac:chgData name="Nikita Raav" userId="30aa3a32-8ce4-4f58-b84f-98cba2f1bb03" providerId="ADAL" clId="{371F275C-14CB-49AB-BBEB-D88C5051D462}" dt="2026-10-05T19:17:39.675" v="318" actId="20577"/>
          <ac:spMkLst>
            <pc:docMk/>
            <pc:sldMk cId="787408337" sldId="283"/>
            <ac:spMk id="4" creationId="{04B4FC35-44C5-8AB8-D142-5AD1EA3C7947}"/>
          </ac:spMkLst>
        </pc:spChg>
        <pc:spChg chg="mod">
          <ac:chgData name="Nikita Raav" userId="30aa3a32-8ce4-4f58-b84f-98cba2f1bb03" providerId="ADAL" clId="{371F275C-14CB-49AB-BBEB-D88C5051D462}" dt="2026-10-05T17:49:52.432" v="259" actId="1076"/>
          <ac:spMkLst>
            <pc:docMk/>
            <pc:sldMk cId="787408337" sldId="283"/>
            <ac:spMk id="5" creationId="{2DD4690F-F67A-5E9F-43C3-F56A2A44C7E3}"/>
          </ac:spMkLst>
        </pc:spChg>
        <pc:picChg chg="add del mod">
          <ac:chgData name="Nikita Raav" userId="30aa3a32-8ce4-4f58-b84f-98cba2f1bb03" providerId="ADAL" clId="{371F275C-14CB-49AB-BBEB-D88C5051D462}" dt="2026-10-05T17:47:59.961" v="244" actId="478"/>
          <ac:picMkLst>
            <pc:docMk/>
            <pc:sldMk cId="787408337" sldId="283"/>
            <ac:picMk id="6" creationId="{711B6AD1-CCCB-D629-3495-E02CEFF14E1D}"/>
          </ac:picMkLst>
        </pc:picChg>
        <pc:picChg chg="add del mod">
          <ac:chgData name="Nikita Raav" userId="30aa3a32-8ce4-4f58-b84f-98cba2f1bb03" providerId="ADAL" clId="{371F275C-14CB-49AB-BBEB-D88C5051D462}" dt="2026-10-05T17:49:34.570" v="252" actId="478"/>
          <ac:picMkLst>
            <pc:docMk/>
            <pc:sldMk cId="787408337" sldId="283"/>
            <ac:picMk id="8" creationId="{D7BA17DC-56F0-1BC7-ED17-69C92D6FC9D2}"/>
          </ac:picMkLst>
        </pc:picChg>
        <pc:picChg chg="del">
          <ac:chgData name="Nikita Raav" userId="30aa3a32-8ce4-4f58-b84f-98cba2f1bb03" providerId="ADAL" clId="{371F275C-14CB-49AB-BBEB-D88C5051D462}" dt="2026-10-05T17:47:43.533" v="238" actId="478"/>
          <ac:picMkLst>
            <pc:docMk/>
            <pc:sldMk cId="787408337" sldId="283"/>
            <ac:picMk id="9" creationId="{3674629F-2C84-F1A9-36F3-F42FFB65698B}"/>
          </ac:picMkLst>
        </pc:picChg>
        <pc:picChg chg="add del mod">
          <ac:chgData name="Nikita Raav" userId="30aa3a32-8ce4-4f58-b84f-98cba2f1bb03" providerId="ADAL" clId="{371F275C-14CB-49AB-BBEB-D88C5051D462}" dt="2026-10-05T18:44:10.324" v="260" actId="478"/>
          <ac:picMkLst>
            <pc:docMk/>
            <pc:sldMk cId="787408337" sldId="283"/>
            <ac:picMk id="11" creationId="{05E15EDE-B158-857E-2CFC-1F56C6137ECD}"/>
          </ac:picMkLst>
        </pc:picChg>
        <pc:picChg chg="add mod">
          <ac:chgData name="Nikita Raav" userId="30aa3a32-8ce4-4f58-b84f-98cba2f1bb03" providerId="ADAL" clId="{371F275C-14CB-49AB-BBEB-D88C5051D462}" dt="2026-10-05T18:44:30.407" v="270" actId="14100"/>
          <ac:picMkLst>
            <pc:docMk/>
            <pc:sldMk cId="787408337" sldId="283"/>
            <ac:picMk id="13" creationId="{0F060E29-04F1-1C49-845D-BDD4DF4FBF46}"/>
          </ac:picMkLst>
        </pc:picChg>
      </pc:sldChg>
      <pc:sldChg chg="addSp delSp modSp mod modNotesTx">
        <pc:chgData name="Nikita Raav" userId="30aa3a32-8ce4-4f58-b84f-98cba2f1bb03" providerId="ADAL" clId="{371F275C-14CB-49AB-BBEB-D88C5051D462}" dt="2026-10-05T20:56:15.558" v="379" actId="20577"/>
        <pc:sldMkLst>
          <pc:docMk/>
          <pc:sldMk cId="3369451732" sldId="284"/>
        </pc:sldMkLst>
        <pc:spChg chg="add mod">
          <ac:chgData name="Nikita Raav" userId="30aa3a32-8ce4-4f58-b84f-98cba2f1bb03" providerId="ADAL" clId="{371F275C-14CB-49AB-BBEB-D88C5051D462}" dt="2026-10-04T14:45:52.834" v="163"/>
          <ac:spMkLst>
            <pc:docMk/>
            <pc:sldMk cId="3369451732" sldId="284"/>
            <ac:spMk id="6" creationId="{7C7DF458-FBE1-E8A7-EA39-CAEDDBE653A8}"/>
          </ac:spMkLst>
        </pc:spChg>
        <pc:spChg chg="mod">
          <ac:chgData name="Nikita Raav" userId="30aa3a32-8ce4-4f58-b84f-98cba2f1bb03" providerId="ADAL" clId="{371F275C-14CB-49AB-BBEB-D88C5051D462}" dt="2026-10-05T19:19:51.799" v="341" actId="255"/>
          <ac:spMkLst>
            <pc:docMk/>
            <pc:sldMk cId="3369451732" sldId="284"/>
            <ac:spMk id="8" creationId="{D9291738-D9D7-74B5-2F4B-261D8D50BC3E}"/>
          </ac:spMkLst>
        </pc:spChg>
        <pc:picChg chg="add del mod">
          <ac:chgData name="Nikita Raav" userId="30aa3a32-8ce4-4f58-b84f-98cba2f1bb03" providerId="ADAL" clId="{371F275C-14CB-49AB-BBEB-D88C5051D462}" dt="2026-10-05T18:54:01.796" v="276" actId="478"/>
          <ac:picMkLst>
            <pc:docMk/>
            <pc:sldMk cId="3369451732" sldId="284"/>
            <ac:picMk id="4" creationId="{24C77D28-A135-394D-0DC6-247CAF4FAEC0}"/>
          </ac:picMkLst>
        </pc:picChg>
        <pc:picChg chg="add del mod">
          <ac:chgData name="Nikita Raav" userId="30aa3a32-8ce4-4f58-b84f-98cba2f1bb03" providerId="ADAL" clId="{371F275C-14CB-49AB-BBEB-D88C5051D462}" dt="2026-10-05T18:54:50.416" v="284" actId="478"/>
          <ac:picMkLst>
            <pc:docMk/>
            <pc:sldMk cId="3369451732" sldId="284"/>
            <ac:picMk id="7" creationId="{A770F19D-23E5-234A-0A3B-A2ED9188F338}"/>
          </ac:picMkLst>
        </pc:picChg>
        <pc:picChg chg="add mod">
          <ac:chgData name="Nikita Raav" userId="30aa3a32-8ce4-4f58-b84f-98cba2f1bb03" providerId="ADAL" clId="{371F275C-14CB-49AB-BBEB-D88C5051D462}" dt="2026-10-05T18:55:05.953" v="290" actId="14100"/>
          <ac:picMkLst>
            <pc:docMk/>
            <pc:sldMk cId="3369451732" sldId="284"/>
            <ac:picMk id="10" creationId="{71A1A6AC-DA3C-8FD9-0A70-1CD393D3FCBD}"/>
          </ac:picMkLst>
        </pc:picChg>
        <pc:picChg chg="del">
          <ac:chgData name="Nikita Raav" userId="30aa3a32-8ce4-4f58-b84f-98cba2f1bb03" providerId="ADAL" clId="{371F275C-14CB-49AB-BBEB-D88C5051D462}" dt="2026-10-05T18:49:06.203" v="271" actId="478"/>
          <ac:picMkLst>
            <pc:docMk/>
            <pc:sldMk cId="3369451732" sldId="284"/>
            <ac:picMk id="16" creationId="{DF622B46-3C88-9324-D4C5-DD80B0B4D513}"/>
          </ac:picMkLst>
        </pc:picChg>
      </pc:sldChg>
      <pc:sldChg chg="modSp mod">
        <pc:chgData name="Nikita Raav" userId="30aa3a32-8ce4-4f58-b84f-98cba2f1bb03" providerId="ADAL" clId="{371F275C-14CB-49AB-BBEB-D88C5051D462}" dt="2026-10-05T19:15:58.283" v="310" actId="1076"/>
        <pc:sldMkLst>
          <pc:docMk/>
          <pc:sldMk cId="3416291088" sldId="285"/>
        </pc:sldMkLst>
        <pc:spChg chg="mod">
          <ac:chgData name="Nikita Raav" userId="30aa3a32-8ce4-4f58-b84f-98cba2f1bb03" providerId="ADAL" clId="{371F275C-14CB-49AB-BBEB-D88C5051D462}" dt="2026-10-05T19:15:18.009" v="307" actId="255"/>
          <ac:spMkLst>
            <pc:docMk/>
            <pc:sldMk cId="3416291088" sldId="285"/>
            <ac:spMk id="4" creationId="{76CA09E5-8AF4-8D5B-A0AC-98D8AD774246}"/>
          </ac:spMkLst>
        </pc:spChg>
        <pc:picChg chg="mod">
          <ac:chgData name="Nikita Raav" userId="30aa3a32-8ce4-4f58-b84f-98cba2f1bb03" providerId="ADAL" clId="{371F275C-14CB-49AB-BBEB-D88C5051D462}" dt="2026-10-05T19:15:58.283" v="310" actId="1076"/>
          <ac:picMkLst>
            <pc:docMk/>
            <pc:sldMk cId="3416291088" sldId="285"/>
            <ac:picMk id="13" creationId="{3B963C54-DCD5-5ADB-600E-C91D00420937}"/>
          </ac:picMkLst>
        </pc:picChg>
        <pc:cxnChg chg="mod">
          <ac:chgData name="Nikita Raav" userId="30aa3a32-8ce4-4f58-b84f-98cba2f1bb03" providerId="ADAL" clId="{371F275C-14CB-49AB-BBEB-D88C5051D462}" dt="2026-10-05T19:15:55.520" v="309" actId="14100"/>
          <ac:cxnSpMkLst>
            <pc:docMk/>
            <pc:sldMk cId="3416291088" sldId="285"/>
            <ac:cxnSpMk id="12" creationId="{FBF5F1D8-DFD3-DF5F-FD1F-9D151ABB3868}"/>
          </ac:cxnSpMkLst>
        </pc:cxnChg>
      </pc:sldChg>
      <pc:sldChg chg="modSp mod ord">
        <pc:chgData name="Nikita Raav" userId="30aa3a32-8ce4-4f58-b84f-98cba2f1bb03" providerId="ADAL" clId="{371F275C-14CB-49AB-BBEB-D88C5051D462}" dt="2026-10-05T19:24:22.108" v="350" actId="20577"/>
        <pc:sldMkLst>
          <pc:docMk/>
          <pc:sldMk cId="4265059156" sldId="286"/>
        </pc:sldMkLst>
        <pc:spChg chg="mod">
          <ac:chgData name="Nikita Raav" userId="30aa3a32-8ce4-4f58-b84f-98cba2f1bb03" providerId="ADAL" clId="{371F275C-14CB-49AB-BBEB-D88C5051D462}" dt="2026-10-05T19:24:22.108" v="350" actId="20577"/>
          <ac:spMkLst>
            <pc:docMk/>
            <pc:sldMk cId="4265059156" sldId="286"/>
            <ac:spMk id="4" creationId="{FF138E89-EC12-BFEA-14B3-E948F772468B}"/>
          </ac:spMkLst>
        </pc:spChg>
      </pc:sldChg>
      <pc:sldChg chg="modSp modNotesTx">
        <pc:chgData name="Nikita Raav" userId="30aa3a32-8ce4-4f58-b84f-98cba2f1bb03" providerId="ADAL" clId="{371F275C-14CB-49AB-BBEB-D88C5051D462}" dt="2026-10-05T20:55:45.520" v="373" actId="20577"/>
        <pc:sldMkLst>
          <pc:docMk/>
          <pc:sldMk cId="2841263648" sldId="287"/>
        </pc:sldMkLst>
        <pc:spChg chg="mod">
          <ac:chgData name="Nikita Raav" userId="30aa3a32-8ce4-4f58-b84f-98cba2f1bb03" providerId="ADAL" clId="{371F275C-14CB-49AB-BBEB-D88C5051D462}" dt="2026-10-04T19:52:40.880" v="202"/>
          <ac:spMkLst>
            <pc:docMk/>
            <pc:sldMk cId="2841263648" sldId="287"/>
            <ac:spMk id="2" creationId="{347DA3AB-E8A1-E62D-24C8-51F228399F26}"/>
          </ac:spMkLst>
        </pc:spChg>
      </pc:sldChg>
      <pc:sldChg chg="new del">
        <pc:chgData name="Nikita Raav" userId="30aa3a32-8ce4-4f58-b84f-98cba2f1bb03" providerId="ADAL" clId="{371F275C-14CB-49AB-BBEB-D88C5051D462}" dt="2026-10-05T21:15:41.320" v="387" actId="680"/>
        <pc:sldMkLst>
          <pc:docMk/>
          <pc:sldMk cId="4175980785" sldId="288"/>
        </pc:sldMkLst>
      </pc:sldChg>
    </pc:docChg>
  </pc:docChgLst>
  <pc:docChgLst>
    <pc:chgData name="Jüri Kajava" userId="S::jukaja@taltech.ee::362f4973-aeb2-456d-91ab-e6c0b77fd48b" providerId="AD" clId="Web-{3AE4DEF0-B543-7405-1F9D-C7B536B874BC}"/>
    <pc:docChg chg="modSld">
      <pc:chgData name="Jüri Kajava" userId="S::jukaja@taltech.ee::362f4973-aeb2-456d-91ab-e6c0b77fd48b" providerId="AD" clId="Web-{3AE4DEF0-B543-7405-1F9D-C7B536B874BC}" dt="2026-10-04T18:21:34.541" v="3" actId="1076"/>
      <pc:docMkLst>
        <pc:docMk/>
      </pc:docMkLst>
      <pc:sldChg chg="addSp modSp">
        <pc:chgData name="Jüri Kajava" userId="S::jukaja@taltech.ee::362f4973-aeb2-456d-91ab-e6c0b77fd48b" providerId="AD" clId="Web-{3AE4DEF0-B543-7405-1F9D-C7B536B874BC}" dt="2026-10-04T18:21:34.541" v="3" actId="1076"/>
        <pc:sldMkLst>
          <pc:docMk/>
          <pc:sldMk cId="216255532" sldId="281"/>
        </pc:sldMkLst>
        <pc:picChg chg="add mod">
          <ac:chgData name="Jüri Kajava" userId="S::jukaja@taltech.ee::362f4973-aeb2-456d-91ab-e6c0b77fd48b" providerId="AD" clId="Web-{3AE4DEF0-B543-7405-1F9D-C7B536B874BC}" dt="2026-10-04T18:21:34.541" v="3" actId="1076"/>
          <ac:picMkLst>
            <pc:docMk/>
            <pc:sldMk cId="216255532" sldId="281"/>
            <ac:picMk id="3" creationId="{77CD83D5-43A2-E090-ADD3-C9BC5AD22E3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t-EE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Projekti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eesmärk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hoida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õhukanalis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stabiilset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rõhuvahet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Seda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korrigeeritakse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automaatselt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Rõhuandur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Siemens QBM911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mõõdab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saadab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väärtuse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RS-485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kaudu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protokolliga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mikrokontrollerile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Raspberry Pi Pico 2.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vajaliku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juhib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sisendist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jaotatakse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vajalikele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Selline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süsteem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päriselus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kasutusel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näiteks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trepikoja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survestamisel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Põlengu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korral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hoitakse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trepikojas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ülerõhku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suits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evakueerumisteele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pääseks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Kui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kinni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vähendatakse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pöördeid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läheks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suureks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hõlpsasti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Kui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rõhk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tuvastab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languse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kiirendab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õhuvool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jääks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suunatud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välja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makett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modelleerib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just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reguleerimisloogikat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hakkame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realiseerida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kasutades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karpi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t-EE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kartoonist</a:t>
            </a:r>
            <a:r>
              <a:rPr lang="et-EE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siiber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roll.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3018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Enne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tegemist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panime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paika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nõuded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Vaja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UART-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tõrkeanalüüsiks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Vaja on PWM-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väljundit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sagedusega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vähemalt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25 kHz,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kuuldavat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heli.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Loogika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3,3 V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ka 5 V-ga.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mitu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tuuma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multitaskuse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võimalus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segaks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teineteist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Lisaks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olema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odav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sisaldama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vähemalt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kuut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vaba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GPIO-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viiku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2965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Ventilaatori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juhtimiseks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vaatasime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varianti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Esimene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NPN-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tüüpi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bipolaartransistor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BC337-25. Selle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võimendustegur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160–400,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mistõttu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piisab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väikesest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baasivoolust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1000 Ω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takistiga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baasivool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ligikaudu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2,5 mA, mis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pico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GPIO 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lubatud.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Transistor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talub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kollektorivoolu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800 mA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45 V. See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odav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kiiresti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kättesaadav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Parem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lahendus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oleks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aga Logic Level N-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MOSFET, aga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sellega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problem et me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leidnub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sobivata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MOSFET-t.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Kõikidel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MOSFEtidel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mida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nägime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Voltage threshold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rohkem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3.3V Pico,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täiesti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avama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6236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Teine variant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L298N. See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kahekanaliline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H-sild,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millega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kahte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muuta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pöörlemissuunda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Toitepinge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olla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46 V. PWM-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signaaliga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kiirust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sujuvalt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reguleerida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ka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sisseehitatud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lineaarregulaator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78M05,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toiteping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12V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või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vähem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mikrokontrolleri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ka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Pakkus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juhtimiseks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kõige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rohkem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sobib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laboris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hästi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valisime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2732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sprindis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kasutanud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Seetõttu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jookseb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USB-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pordil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simuleeritud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Modbus-server.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Arvuti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RS-485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kaudu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transiiveriga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mis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omakorda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Pico 2 UART-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Suuna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ümberlülitamiseks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kasutame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DE/RE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viiku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ühendusele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koostasime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arendusplaadi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0811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Pico, MAX485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moodul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ühendused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(+5 V, GND)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RS-485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siini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signaalidele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 ja B.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jootmise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abil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kokku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pandud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katsetada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3923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Simuleerime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Modbus-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serverit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42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0x2A.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40001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väärtus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0x0A.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koosneb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seadme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funktsioonist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registrite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arvust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CRC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kontrollsummast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Vastuses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seadme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aadress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funktsioon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baitide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andmed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CRC.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Pildil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näha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tegelik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päring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vastus, mis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näitab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suhtlus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toimib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Ja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praegu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realiseeritud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minimum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Modbusi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suhtlemiseks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ehk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etappid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IDLE, WAITING FOR REPLY ja PROCESSING REPLY.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074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Toitejaotuse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jaoks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kolm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pinget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24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vajab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QBM9711, 12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mootoridraiver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ja 5 V Pico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ning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MAX485.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Sisendist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tulev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32 V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langetatakse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7824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regulaatoriga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24 V-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sellest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buck-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muundur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teeb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12 V ja L298N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sisseehitatud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regulaator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 V. </a:t>
            </a:r>
          </a:p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3426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46712fe8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31946712fe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946712fe8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1946712fe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946712fe8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1946712fe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aslaid argine">
  <p:cSld name="avaslaid argin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oogle Shape;16;p2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7" name="Google Shape;17;p2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" name="Google Shape;18;p2" descr="C:\Users\ipihu\Desktop\logo.png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Google Shape;19;p2" descr="C:\Users\ipihu\Desktop\logo.png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/>
        </p:nvSpPr>
        <p:spPr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b="1" i="0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2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32B60"/>
              </a:buClr>
              <a:buSzPts val="2000"/>
              <a:buFont typeface="Arial"/>
              <a:buNone/>
              <a:defRPr sz="20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body" idx="3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i="0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6624" y="6139575"/>
            <a:ext cx="2446760" cy="39463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 kahanevas järjekorras">
  <p:cSld name="Bulletid kahanevas järjekorra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2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3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136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graafik 2">
  <p:cSld name="Tekst ja graafik 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>
            <a:spLocks noGrp="1"/>
          </p:cNvSpPr>
          <p:nvPr>
            <p:ph type="chart" idx="2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2">
  <p:cSld name="Vaheslaid 2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6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" name="Google Shape;45;p6"/>
          <p:cNvGrpSpPr/>
          <p:nvPr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46" name="Google Shape;46;p6"/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">
  <p:cSld name="Vaheslaid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" name="Google Shape;52;p7"/>
          <p:cNvGrpSpPr/>
          <p:nvPr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53" name="Google Shape;53;p7"/>
            <p:cNvSpPr/>
            <p:nvPr/>
          </p:nvSpPr>
          <p:spPr>
            <a:xfrm>
              <a:off x="-1" y="3312687"/>
              <a:ext cx="12192000" cy="3545313"/>
            </a:xfrm>
            <a:custGeom>
              <a:avLst/>
              <a:gdLst/>
              <a:ahLst/>
              <a:cxnLst/>
              <a:rect l="l" t="t" r="r" b="b"/>
              <a:pathLst>
                <a:path w="12192000" h="3545313" extrusionOk="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4" name="Google Shape;54;p7" descr="C:\Users\ipihu\Desktop\logo.png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Arial"/>
              <a:buNone/>
              <a:defRPr sz="3200" b="1" cap="none">
                <a:solidFill>
                  <a:schemeClr val="accent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Verdana"/>
              <a:buNone/>
              <a:defRPr sz="1600" b="0">
                <a:solidFill>
                  <a:schemeClr val="accent2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heslaid 3">
  <p:cSld name="Vaheslaid 3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8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body" idx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Arial"/>
              <a:buNone/>
              <a:defRPr sz="2900" b="1" i="0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 ja pilt">
  <p:cSld name="Tekst ja pil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83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200"/>
              <a:buChar char="•"/>
              <a:defRPr sz="22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3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4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600"/>
              <a:buFont typeface="Noto Sans Symbols"/>
              <a:buChar char="▪"/>
              <a:defRPr sz="1600">
                <a:solidFill>
                  <a:srgbClr val="332B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400"/>
              <a:buFont typeface="Noto Sans Symbols"/>
              <a:buChar char="▪"/>
              <a:defRPr sz="1400">
                <a:solidFill>
                  <a:srgbClr val="332B60"/>
                </a:solidFill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200"/>
              <a:buFont typeface="Noto Sans Symbols"/>
              <a:buChar char="▪"/>
              <a:defRPr sz="1200">
                <a:solidFill>
                  <a:srgbClr val="332B60"/>
                </a:solidFill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000"/>
              <a:buFont typeface="Noto Sans Symbols"/>
              <a:buChar char="▪"/>
              <a:defRPr sz="10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33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graafikut">
  <p:cSld name="2 graafik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2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3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600"/>
              <a:buFont typeface="Arial"/>
              <a:buNone/>
              <a:defRPr sz="16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>
            <a:spLocks noGrp="1"/>
          </p:cNvSpPr>
          <p:nvPr>
            <p:ph type="chart" idx="4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>
            <a:spLocks noGrp="1"/>
          </p:cNvSpPr>
          <p:nvPr>
            <p:ph type="chart" idx="5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 2">
  <p:cSld name="Pilt 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>
            <a:spLocks noGrp="1"/>
          </p:cNvSpPr>
          <p:nvPr>
            <p:ph type="pic" idx="3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lti">
  <p:cSld name="3 pilti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>
            <a:spLocks noGrp="1"/>
          </p:cNvSpPr>
          <p:nvPr>
            <p:ph type="pic" idx="2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1" name="Google Shape;81;p12"/>
          <p:cNvSpPr>
            <a:spLocks noGrp="1"/>
          </p:cNvSpPr>
          <p:nvPr>
            <p:ph type="pic" idx="3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2" name="Google Shape;82;p12"/>
          <p:cNvSpPr>
            <a:spLocks noGrp="1"/>
          </p:cNvSpPr>
          <p:nvPr>
            <p:ph type="pic" idx="4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el">
  <p:cSld name="Tabel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873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2500"/>
              <a:buChar char="•"/>
              <a:defRPr sz="2500" b="1" i="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>
            <a:spLocks noGrp="1"/>
          </p:cNvSpPr>
          <p:nvPr>
            <p:ph type="tbl" idx="2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id">
  <p:cSld name="Bulletid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2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Pts val="1800"/>
              <a:buFont typeface="Noto Sans Symbols"/>
              <a:buChar char="▪"/>
              <a:defRPr sz="1800">
                <a:solidFill>
                  <a:srgbClr val="332B60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lt">
  <p:cSld name="Pil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  <a:defRPr sz="2200" b="1" i="0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2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None/>
              <a:defRPr sz="1800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>
            <a:spLocks noGrp="1"/>
          </p:cNvSpPr>
          <p:nvPr>
            <p:ph type="pic" idx="3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332B60"/>
                </a:solidFill>
              </a:defRPr>
            </a:lvl1pPr>
            <a:lvl2pPr lvl="1">
              <a:buNone/>
              <a:defRPr>
                <a:solidFill>
                  <a:srgbClr val="332B60"/>
                </a:solidFill>
              </a:defRPr>
            </a:lvl2pPr>
            <a:lvl3pPr lvl="2">
              <a:buNone/>
              <a:defRPr>
                <a:solidFill>
                  <a:srgbClr val="332B60"/>
                </a:solidFill>
              </a:defRPr>
            </a:lvl3pPr>
            <a:lvl4pPr lvl="3">
              <a:buNone/>
              <a:defRPr>
                <a:solidFill>
                  <a:srgbClr val="332B60"/>
                </a:solidFill>
              </a:defRPr>
            </a:lvl4pPr>
            <a:lvl5pPr lvl="4">
              <a:buNone/>
              <a:defRPr>
                <a:solidFill>
                  <a:srgbClr val="332B60"/>
                </a:solidFill>
              </a:defRPr>
            </a:lvl5pPr>
            <a:lvl6pPr lvl="5">
              <a:buNone/>
              <a:defRPr>
                <a:solidFill>
                  <a:srgbClr val="332B60"/>
                </a:solidFill>
              </a:defRPr>
            </a:lvl6pPr>
            <a:lvl7pPr lvl="6">
              <a:buNone/>
              <a:defRPr>
                <a:solidFill>
                  <a:srgbClr val="332B60"/>
                </a:solidFill>
              </a:defRPr>
            </a:lvl7pPr>
            <a:lvl8pPr lvl="7">
              <a:buNone/>
              <a:defRPr>
                <a:solidFill>
                  <a:srgbClr val="332B60"/>
                </a:solidFill>
              </a:defRPr>
            </a:lvl8pPr>
            <a:lvl9pPr lvl="8">
              <a:buNone/>
              <a:defRPr>
                <a:solidFill>
                  <a:srgbClr val="332B6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orient="horz" pos="102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32B6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426" y="5768975"/>
            <a:ext cx="1144276" cy="585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>
          <p15:clr>
            <a:srgbClr val="F26B43"/>
          </p15:clr>
        </p15:guide>
        <p15:guide id="2" pos="302">
          <p15:clr>
            <a:srgbClr val="F26B43"/>
          </p15:clr>
        </p15:guide>
        <p15:guide id="3" pos="1368">
          <p15:clr>
            <a:srgbClr val="F26B43"/>
          </p15:clr>
        </p15:guide>
        <p15:guide id="4" orient="horz" pos="3997">
          <p15:clr>
            <a:srgbClr val="F26B43"/>
          </p15:clr>
        </p15:guide>
        <p15:guide id="5" orient="horz" pos="1026">
          <p15:clr>
            <a:srgbClr val="F26B43"/>
          </p15:clr>
        </p15:guide>
        <p15:guide id="6" orient="horz" pos="346">
          <p15:clr>
            <a:srgbClr val="F26B43"/>
          </p15:clr>
        </p15:guide>
        <p15:guide id="7" orient="horz" pos="34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dengineering.com/userfiles/Stairwell%20Pressurization%20Systems.pdf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lorencook.com/wp-content/uploads/2021/04/Pressure-Control-Basics-101921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312292" y="4255634"/>
            <a:ext cx="8083996" cy="120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4000" err="1"/>
              <a:t>Rõhujuhtimise</a:t>
            </a:r>
            <a:r>
              <a:rPr lang="en-US" sz="4000"/>
              <a:t> </a:t>
            </a:r>
            <a:r>
              <a:rPr lang="en-US" sz="4000" err="1"/>
              <a:t>makett</a:t>
            </a:r>
            <a:endParaRPr lang="en-US" sz="4000"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2"/>
          </p:nvPr>
        </p:nvSpPr>
        <p:spPr>
          <a:xfrm>
            <a:off x="458342" y="5194610"/>
            <a:ext cx="10776666" cy="1472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Bef>
                <a:spcPts val="0"/>
              </a:spcBef>
              <a:buSzPts val="1800"/>
            </a:pPr>
            <a:r>
              <a:rPr lang="en-US" sz="2400"/>
              <a:t>Jüri Kajava, Nikita Raav</a:t>
            </a:r>
          </a:p>
          <a:p>
            <a:pPr marL="0" indent="0">
              <a:spcBef>
                <a:spcPts val="0"/>
              </a:spcBef>
              <a:buSzPts val="1800"/>
            </a:pPr>
            <a:r>
              <a:rPr lang="en-US" sz="2400">
                <a:solidFill>
                  <a:srgbClr val="332B6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800"/>
            </a:pPr>
            <a:r>
              <a:rPr lang="en-US" sz="2400" err="1">
                <a:solidFill>
                  <a:srgbClr val="332B60"/>
                </a:solidFill>
              </a:rPr>
              <a:t>Juhendaja</a:t>
            </a:r>
            <a:r>
              <a:rPr lang="en-US" sz="2400">
                <a:solidFill>
                  <a:srgbClr val="332B60"/>
                </a:solidFill>
              </a:rPr>
              <a:t>: </a:t>
            </a:r>
            <a:r>
              <a:rPr lang="et-EE" sz="2400"/>
              <a:t>Andres Rähni</a:t>
            </a:r>
            <a:endParaRPr lang="en-US" sz="2400">
              <a:solidFill>
                <a:srgbClr val="332B6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1800"/>
              <a:buNone/>
            </a:pPr>
            <a:br>
              <a:rPr lang="en-US" sz="1800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285750" indent="-285750"/>
            <a:r>
              <a:rPr lang="en-US" sz="2800" err="1"/>
              <a:t>Rõhujuhtimise</a:t>
            </a:r>
            <a:r>
              <a:rPr lang="en-US" sz="2800"/>
              <a:t> </a:t>
            </a:r>
            <a:r>
              <a:rPr lang="en-US" sz="2800" err="1"/>
              <a:t>makett</a:t>
            </a:r>
            <a:endParaRPr lang="en-US" sz="2800"/>
          </a:p>
          <a:p>
            <a:pPr marL="285750" lvl="0" indent="-285750"/>
            <a:endParaRPr lang="et-EE" sz="280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3"/>
          </p:nvPr>
        </p:nvSpPr>
        <p:spPr>
          <a:xfrm>
            <a:off x="635000" y="1301750"/>
            <a:ext cx="10229850" cy="477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n-US" sz="2200"/>
              <a:t>Hoida </a:t>
            </a:r>
            <a:r>
              <a:rPr lang="en-US" sz="2200" err="1"/>
              <a:t>õhukanalis</a:t>
            </a:r>
            <a:r>
              <a:rPr lang="en-US" sz="2200"/>
              <a:t> </a:t>
            </a:r>
            <a:r>
              <a:rPr lang="en-US" sz="2200" err="1"/>
              <a:t>stabiilset</a:t>
            </a:r>
            <a:r>
              <a:rPr lang="en-US" sz="2200"/>
              <a:t> </a:t>
            </a:r>
            <a:r>
              <a:rPr lang="en-US" sz="2200" err="1"/>
              <a:t>rõhuerinevust</a:t>
            </a:r>
            <a:r>
              <a:rPr lang="en-US" sz="2200"/>
              <a:t> </a:t>
            </a:r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kiiruse</a:t>
            </a:r>
            <a:r>
              <a:rPr lang="en-US" sz="2200"/>
              <a:t> </a:t>
            </a:r>
            <a:r>
              <a:rPr lang="en-US" sz="2200" err="1"/>
              <a:t>automaatse</a:t>
            </a:r>
            <a:r>
              <a:rPr lang="en-US" sz="2200"/>
              <a:t> </a:t>
            </a:r>
            <a:r>
              <a:rPr lang="en-US" sz="2200" err="1"/>
              <a:t>korrigeerimisega</a:t>
            </a:r>
            <a:r>
              <a:rPr lang="en-US" sz="2200"/>
              <a:t> </a:t>
            </a:r>
            <a:endParaRPr lang="fi-FI" sz="220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83722B-10F4-33A2-4727-8ACD41399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387" y="2475098"/>
            <a:ext cx="8976992" cy="36964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80906-F814-B46B-8095-B367B8FDD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9308B4-2DDF-B933-9FD9-61B748C61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Maketti</a:t>
            </a:r>
            <a:r>
              <a:rPr lang="en-US"/>
              <a:t> </a:t>
            </a:r>
            <a:r>
              <a:rPr lang="en-US" err="1"/>
              <a:t>töö</a:t>
            </a:r>
            <a:r>
              <a:rPr lang="en-US"/>
              <a:t> </a:t>
            </a:r>
            <a:r>
              <a:rPr lang="et-EE"/>
              <a:t>demonstratsioon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203E6-C02C-3F5C-D88E-5EFBCF0CBBD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91583" y="1244600"/>
            <a:ext cx="8802241" cy="4151313"/>
          </a:xfrm>
        </p:spPr>
        <p:txBody>
          <a:bodyPr/>
          <a:lstStyle/>
          <a:p>
            <a:r>
              <a:rPr lang="et-EE" sz="2200"/>
              <a:t>Trepikoja survestamine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 sz="2200"/>
              <a:t>Takistab suitsu sisenemist</a:t>
            </a:r>
          </a:p>
          <a:p>
            <a:pPr lvl="1">
              <a:buSzPts val="1800"/>
              <a:buFont typeface="Courier New"/>
              <a:buChar char="o"/>
            </a:pPr>
            <a:r>
              <a:rPr lang="et-EE" sz="2200"/>
              <a:t>Suurem õhuvool tõstab rõhku</a:t>
            </a:r>
          </a:p>
          <a:p>
            <a:pPr lvl="1">
              <a:buSzPts val="1800"/>
              <a:buFont typeface="Courier New"/>
              <a:buChar char="o"/>
            </a:pP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3FBC3-7550-8898-1A22-6368EC0EFE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210F5E-FDFF-4F28-C17A-46DF7D5C6625}"/>
              </a:ext>
            </a:extLst>
          </p:cNvPr>
          <p:cNvGrpSpPr/>
          <p:nvPr/>
        </p:nvGrpSpPr>
        <p:grpSpPr>
          <a:xfrm>
            <a:off x="6095511" y="77054"/>
            <a:ext cx="5676900" cy="5837153"/>
            <a:chOff x="6095511" y="77054"/>
            <a:chExt cx="5676900" cy="58371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2CA5858-6FB7-E7CC-6049-FEC4A425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5511" y="77054"/>
              <a:ext cx="5676900" cy="540458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D12228-9C02-9CCE-4481-8DA7629BBE4A}"/>
                </a:ext>
              </a:extLst>
            </p:cNvPr>
            <p:cNvSpPr txBox="1"/>
            <p:nvPr/>
          </p:nvSpPr>
          <p:spPr>
            <a:xfrm>
              <a:off x="6191250" y="5390987"/>
              <a:ext cx="5302249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[3] </a:t>
              </a:r>
              <a:r>
                <a:rPr lang="en-US">
                  <a:hlinkClick r:id="rId4"/>
                </a:rPr>
                <a:t>https://lorencook.com/wp-content/uploads/2021/04/Pressure-Control-Basics-101921.pdf</a:t>
              </a:r>
              <a:r>
                <a:rPr lang="en-US"/>
                <a:t> (20.09.2026)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73CDC93-9E8D-0E2E-233B-3847BBF9B5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04" y="2517890"/>
            <a:ext cx="5884454" cy="27843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951DB2-BF4D-33D0-3D13-742600CE902C}"/>
              </a:ext>
            </a:extLst>
          </p:cNvPr>
          <p:cNvSpPr txBox="1"/>
          <p:nvPr/>
        </p:nvSpPr>
        <p:spPr>
          <a:xfrm>
            <a:off x="260683" y="5253789"/>
            <a:ext cx="568492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[4] </a:t>
            </a:r>
            <a:r>
              <a:rPr lang="en-US">
                <a:hlinkClick r:id="rId6"/>
              </a:rPr>
              <a:t>https://www.cedengineering.com/userfiles/Stairwell%20Pressurization%20Systems.pdf</a:t>
            </a:r>
            <a:r>
              <a:rPr lang="en-U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2794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DB72A9-2A52-CC2B-A224-9A5FB25DA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err="1"/>
              <a:t>Miinimumnõuded</a:t>
            </a:r>
            <a:r>
              <a:rPr lang="en-US" sz="2800"/>
              <a:t> </a:t>
            </a:r>
            <a:r>
              <a:rPr lang="en-US" sz="2800" err="1"/>
              <a:t>mikrokontrollerile</a:t>
            </a:r>
            <a:r>
              <a:rPr lang="en-US" sz="2800"/>
              <a:t> </a:t>
            </a:r>
            <a:endParaRPr lang="et-EE" sz="2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7EB65-BE81-A433-E348-8F23FA82885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49300" y="1360163"/>
            <a:ext cx="10375900" cy="4462826"/>
          </a:xfrm>
        </p:spPr>
        <p:txBody>
          <a:bodyPr>
            <a:normAutofit/>
          </a:bodyPr>
          <a:lstStyle/>
          <a:p>
            <a:r>
              <a:rPr lang="en-US" sz="2200" dirty="0"/>
              <a:t>2x UART </a:t>
            </a:r>
            <a:r>
              <a:rPr lang="en-US" sz="2200" dirty="0" err="1"/>
              <a:t>siini</a:t>
            </a:r>
            <a:r>
              <a:rPr lang="en-US" sz="2200" dirty="0"/>
              <a:t> - </a:t>
            </a:r>
            <a:r>
              <a:rPr lang="en-US" sz="2200" dirty="0" err="1"/>
              <a:t>üks</a:t>
            </a:r>
            <a:r>
              <a:rPr lang="en-US" sz="2200" dirty="0"/>
              <a:t> Modbus </a:t>
            </a:r>
            <a:r>
              <a:rPr lang="en-US" sz="2200" dirty="0" err="1"/>
              <a:t>suhtlemiseks</a:t>
            </a:r>
            <a:r>
              <a:rPr lang="en-US" sz="2200" dirty="0"/>
              <a:t>, </a:t>
            </a:r>
            <a:r>
              <a:rPr lang="en-US" sz="2200" dirty="0" err="1"/>
              <a:t>teine</a:t>
            </a:r>
            <a:r>
              <a:rPr lang="en-US" sz="2200" dirty="0"/>
              <a:t> </a:t>
            </a:r>
            <a:r>
              <a:rPr lang="en-US" sz="2200" dirty="0" err="1"/>
              <a:t>tõrkeanalüüsiks</a:t>
            </a:r>
            <a:endParaRPr lang="en-US" sz="2200" dirty="0"/>
          </a:p>
          <a:p>
            <a:r>
              <a:rPr lang="en-US" sz="2200" dirty="0"/>
              <a:t>1x PWM ≥ 25 kHz</a:t>
            </a:r>
          </a:p>
          <a:p>
            <a:r>
              <a:rPr lang="en-US" sz="2200" dirty="0" err="1"/>
              <a:t>Sobib</a:t>
            </a:r>
            <a:r>
              <a:rPr lang="en-US" sz="2200" dirty="0"/>
              <a:t> </a:t>
            </a:r>
            <a:r>
              <a:rPr lang="en-US" sz="2200" dirty="0" err="1"/>
              <a:t>nii</a:t>
            </a:r>
            <a:r>
              <a:rPr lang="en-US" sz="2200" dirty="0"/>
              <a:t> 3,3 V </a:t>
            </a:r>
            <a:r>
              <a:rPr lang="en-US" sz="2200" dirty="0" err="1"/>
              <a:t>kui</a:t>
            </a:r>
            <a:r>
              <a:rPr lang="en-US" sz="2200" dirty="0"/>
              <a:t> ka 5 V </a:t>
            </a:r>
            <a:r>
              <a:rPr lang="en-US" sz="2200" dirty="0" err="1"/>
              <a:t>loogika</a:t>
            </a:r>
            <a:endParaRPr lang="en-US" sz="2200" dirty="0"/>
          </a:p>
          <a:p>
            <a:r>
              <a:rPr lang="en-US" sz="2200" dirty="0"/>
              <a:t>Mitme-tuumaline </a:t>
            </a:r>
            <a:r>
              <a:rPr lang="en-US" sz="2200" dirty="0" err="1"/>
              <a:t>või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  <a:sym typeface="Calibri"/>
              </a:rPr>
              <a:t>multitaskuse</a:t>
            </a:r>
            <a:r>
              <a:rPr lang="en-US" sz="2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200" dirty="0" err="1">
                <a:latin typeface="Verdana" panose="020B0604030504040204" pitchFamily="34" charset="0"/>
                <a:ea typeface="Verdana" panose="020B0604030504040204" pitchFamily="34" charset="0"/>
              </a:rPr>
              <a:t>võimalus</a:t>
            </a:r>
            <a:endParaRPr lang="en-US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200" dirty="0" err="1"/>
              <a:t>Väike</a:t>
            </a:r>
            <a:r>
              <a:rPr lang="en-US" sz="2200" dirty="0"/>
              <a:t> ja </a:t>
            </a:r>
            <a:r>
              <a:rPr lang="en-US" sz="2200" dirty="0" err="1"/>
              <a:t>odav</a:t>
            </a:r>
            <a:endParaRPr lang="en-US" sz="2200" dirty="0"/>
          </a:p>
          <a:p>
            <a:r>
              <a:rPr lang="en-US" sz="2200" dirty="0"/>
              <a:t>6x </a:t>
            </a:r>
            <a:r>
              <a:rPr lang="en-US" sz="2200" dirty="0" err="1"/>
              <a:t>vabat</a:t>
            </a:r>
            <a:r>
              <a:rPr lang="en-US" sz="2200" dirty="0"/>
              <a:t> </a:t>
            </a:r>
            <a:r>
              <a:rPr lang="en-US" sz="2200" dirty="0" err="1"/>
              <a:t>GPIO'd</a:t>
            </a:r>
            <a:endParaRPr lang="en-US" sz="2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5030C1-86E0-2153-F680-516CD8BD43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6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263744-FEA4-A79D-C6FF-F7CD8D695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Sprint 2 </a:t>
            </a:r>
            <a:r>
              <a:rPr lang="en-US" err="1"/>
              <a:t>eesmärgid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38E89-EC12-BFEA-14B3-E948F772468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933450" y="1595074"/>
            <a:ext cx="8802241" cy="3940539"/>
          </a:xfrm>
        </p:spPr>
        <p:txBody>
          <a:bodyPr/>
          <a:lstStyle/>
          <a:p>
            <a:r>
              <a:rPr lang="en-US" sz="2200"/>
              <a:t>Modbus RTU </a:t>
            </a:r>
            <a:r>
              <a:rPr lang="en-US" sz="2200" err="1"/>
              <a:t>teegi</a:t>
            </a:r>
            <a:r>
              <a:rPr lang="en-US" sz="2200"/>
              <a:t> </a:t>
            </a:r>
            <a:r>
              <a:rPr lang="en-US" sz="2200" err="1"/>
              <a:t>loomine</a:t>
            </a:r>
            <a:endParaRPr lang="en-US" sz="2200"/>
          </a:p>
          <a:p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ühendamine</a:t>
            </a:r>
            <a:r>
              <a:rPr lang="en-US" sz="2200"/>
              <a:t> ja </a:t>
            </a:r>
            <a:r>
              <a:rPr lang="en-US" sz="2200" err="1"/>
              <a:t>juhtimine</a:t>
            </a:r>
            <a:endParaRPr lang="en-US" sz="2200"/>
          </a:p>
          <a:p>
            <a:r>
              <a:rPr lang="en-US" sz="2200" err="1"/>
              <a:t>Toiteahela</a:t>
            </a:r>
            <a:r>
              <a:rPr lang="en-US" sz="2200"/>
              <a:t> </a:t>
            </a:r>
            <a:r>
              <a:rPr lang="en-US" sz="2200" err="1"/>
              <a:t>skeem</a:t>
            </a:r>
            <a:endParaRPr lang="en-US" sz="2200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4AAB1-415C-B47C-AB38-9885CD358B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5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DF2B15-3416-581E-B6FB-9A7C8B0A1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024" y="323201"/>
            <a:ext cx="10494517" cy="810888"/>
          </a:xfrm>
        </p:spPr>
        <p:txBody>
          <a:bodyPr/>
          <a:lstStyle/>
          <a:p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juhtimine</a:t>
            </a:r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B90F2-5F64-E915-9767-3FE987CF71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 Placeholder 8">
                <a:extLst>
                  <a:ext uri="{FF2B5EF4-FFF2-40B4-BE49-F238E27FC236}">
                    <a16:creationId xmlns:a16="http://schemas.microsoft.com/office/drawing/2014/main" id="{13AF160B-74E6-3386-AEDD-55A90FA2897B}"/>
                  </a:ext>
                </a:extLst>
              </p:cNvPr>
              <p:cNvSpPr>
                <a:spLocks noGrp="1"/>
              </p:cNvSpPr>
              <p:nvPr>
                <p:ph type="body" idx="3"/>
              </p:nvPr>
            </p:nvSpPr>
            <p:spPr>
              <a:xfrm>
                <a:off x="0" y="933450"/>
                <a:ext cx="7664450" cy="5133975"/>
              </a:xfrm>
            </p:spPr>
            <p:txBody>
              <a:bodyPr>
                <a:noAutofit/>
              </a:bodyPr>
              <a:lstStyle/>
              <a:p>
                <a:r>
                  <a:rPr lang="en-US" sz="2100" dirty="0" err="1"/>
                  <a:t>Esimene</a:t>
                </a:r>
                <a:r>
                  <a:rPr lang="en-US" sz="2100" dirty="0"/>
                  <a:t> variant: </a:t>
                </a:r>
                <a:r>
                  <a:rPr lang="en-US" sz="2100" dirty="0" err="1"/>
                  <a:t>Kasutades</a:t>
                </a:r>
                <a:r>
                  <a:rPr lang="en-US" sz="2100" dirty="0"/>
                  <a:t> NPN-</a:t>
                </a:r>
                <a:r>
                  <a:rPr lang="en-US" sz="2100" dirty="0" err="1"/>
                  <a:t>tüüpi</a:t>
                </a:r>
                <a:r>
                  <a:rPr lang="en-US" sz="2100" dirty="0"/>
                  <a:t> </a:t>
                </a:r>
                <a:r>
                  <a:rPr lang="en-US" sz="2100" dirty="0" err="1"/>
                  <a:t>bipolaartransistori</a:t>
                </a:r>
                <a:endParaRPr lang="en-US" sz="2100" dirty="0"/>
              </a:p>
              <a:p>
                <a:pPr marL="114300" indent="0">
                  <a:buNone/>
                </a:pPr>
                <a:endParaRPr lang="en-US" sz="2100" dirty="0"/>
              </a:p>
              <a:p>
                <a:r>
                  <a:rPr lang="en-US" sz="2100" dirty="0"/>
                  <a:t>BC337-25: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t-EE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𝐹𝐸</m:t>
                        </m:r>
                      </m:sub>
                    </m:sSub>
                  </m:oMath>
                </a14:m>
                <a:r>
                  <a:rPr lang="en-US" sz="2100" dirty="0"/>
                  <a:t> </a:t>
                </a:r>
                <a:r>
                  <a:rPr lang="en-US" sz="2100" dirty="0" err="1"/>
                  <a:t>vahemikus</a:t>
                </a:r>
                <a:r>
                  <a:rPr lang="en-US" sz="2100" dirty="0"/>
                  <a:t> 160–400, </a:t>
                </a:r>
                <a:r>
                  <a:rPr lang="en-US" sz="2100" dirty="0" err="1"/>
                  <a:t>küllastus</a:t>
                </a:r>
                <a:r>
                  <a:rPr lang="en-US" sz="2100" dirty="0"/>
                  <a:t> </a:t>
                </a:r>
                <a:r>
                  <a:rPr lang="en-US" sz="2100" dirty="0" err="1"/>
                  <a:t>saavutatakse</a:t>
                </a:r>
                <a:r>
                  <a:rPr lang="en-US" sz="2100" dirty="0"/>
                  <a:t> juba </a:t>
                </a:r>
                <a:r>
                  <a:rPr lang="en-US" sz="2100" dirty="0" err="1"/>
                  <a:t>väikese</a:t>
                </a:r>
                <a:r>
                  <a:rPr lang="en-US" sz="2100" dirty="0"/>
                  <a:t> </a:t>
                </a:r>
                <a:r>
                  <a:rPr lang="en-US" sz="2100" dirty="0" err="1"/>
                  <a:t>baasivooluga</a:t>
                </a:r>
                <a:r>
                  <a:rPr lang="en-US" sz="2100" dirty="0"/>
                  <a:t>. </a:t>
                </a:r>
                <a:r>
                  <a:rPr lang="en-US" sz="2100" dirty="0" err="1"/>
                  <a:t>Kasutades</a:t>
                </a:r>
                <a:r>
                  <a:rPr lang="en-US" sz="2100" dirty="0"/>
                  <a:t> 1000 </a:t>
                </a:r>
                <a:r>
                  <a:rPr lang="el-GR" sz="2100" dirty="0"/>
                  <a:t>Ω</a:t>
                </a:r>
                <a:r>
                  <a:rPr lang="en-US" sz="2100" dirty="0"/>
                  <a:t> </a:t>
                </a:r>
                <a:r>
                  <a:rPr lang="en-US" sz="2100" dirty="0" err="1"/>
                  <a:t>takisti</a:t>
                </a:r>
                <a:r>
                  <a:rPr lang="en-US" sz="21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100" dirty="0"/>
                  <a:t>≈ 2.5 mA</a:t>
                </a:r>
              </a:p>
              <a:p>
                <a:pPr marL="114300" indent="0">
                  <a:buNone/>
                </a:pPr>
                <a:endParaRPr lang="en-US" sz="2100" dirty="0"/>
              </a:p>
              <a:p>
                <a:r>
                  <a:rPr lang="en-US" sz="2100" dirty="0" err="1"/>
                  <a:t>Piisav</a:t>
                </a:r>
                <a:r>
                  <a:rPr lang="en-US" sz="2100" dirty="0"/>
                  <a:t> </a:t>
                </a:r>
                <a:r>
                  <a:rPr lang="en-US" sz="2100" dirty="0" err="1"/>
                  <a:t>kollektorivool</a:t>
                </a:r>
                <a:r>
                  <a:rPr lang="en-US" sz="21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100" dirty="0" err="1"/>
                  <a:t>kuni</a:t>
                </a:r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r>
                      <a:rPr lang="et-EE" sz="2100">
                        <a:latin typeface="Cambria Math" panose="02040503050406030204" pitchFamily="18" charset="0"/>
                      </a:rPr>
                      <m:t>800</m:t>
                    </m:r>
                    <m:r>
                      <m:rPr>
                        <m:nor/>
                      </m:rPr>
                      <a:rPr lang="et-EE" sz="2100" i="0"/>
                      <m:t> mA</m:t>
                    </m:r>
                  </m:oMath>
                </a14:m>
                <a:r>
                  <a:rPr lang="en-US" sz="2100" dirty="0"/>
                  <a:t>) ja </a:t>
                </a:r>
                <a:r>
                  <a:rPr lang="en-US" sz="2100" dirty="0" err="1"/>
                  <a:t>pingetaluvus</a:t>
                </a:r>
                <a:r>
                  <a:rPr lang="en-US" sz="21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t-EE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t-EE" sz="2100" i="1">
                            <a:latin typeface="Cambria Math" panose="02040503050406030204" pitchFamily="18" charset="0"/>
                          </a:rPr>
                          <m:t>𝐶𝐸𝑂</m:t>
                        </m:r>
                      </m:sub>
                    </m:sSub>
                    <m:r>
                      <a:rPr lang="et-EE" sz="2100">
                        <a:latin typeface="Cambria Math" panose="02040503050406030204" pitchFamily="18" charset="0"/>
                      </a:rPr>
                      <m:t>=45</m:t>
                    </m:r>
                    <m:r>
                      <m:rPr>
                        <m:nor/>
                      </m:rPr>
                      <a:rPr lang="et-EE" sz="2100" i="0"/>
                      <m:t> V</m:t>
                    </m:r>
                  </m:oMath>
                </a14:m>
                <a:r>
                  <a:rPr lang="en-US" sz="2100" dirty="0"/>
                  <a:t>)</a:t>
                </a:r>
              </a:p>
              <a:p>
                <a:endParaRPr lang="en-US" sz="2100" dirty="0"/>
              </a:p>
              <a:p>
                <a:r>
                  <a:rPr lang="en-US" sz="2100" dirty="0"/>
                  <a:t>Odav ja </a:t>
                </a:r>
                <a:r>
                  <a:rPr lang="en-US" sz="2100" dirty="0" err="1"/>
                  <a:t>saab</a:t>
                </a:r>
                <a:r>
                  <a:rPr lang="en-US" sz="2100" dirty="0"/>
                  <a:t> </a:t>
                </a:r>
                <a:r>
                  <a:rPr lang="en-US" sz="2100" dirty="0" err="1"/>
                  <a:t>kiiresti</a:t>
                </a:r>
                <a:r>
                  <a:rPr lang="en-US" sz="2100" dirty="0"/>
                  <a:t> </a:t>
                </a:r>
                <a:r>
                  <a:rPr lang="en-US" sz="2100" dirty="0" err="1"/>
                  <a:t>osta</a:t>
                </a:r>
                <a:endParaRPr lang="en-US" sz="2100" dirty="0"/>
              </a:p>
              <a:p>
                <a:endParaRPr lang="en-US" sz="2100" dirty="0"/>
              </a:p>
              <a:p>
                <a:r>
                  <a:rPr lang="en-US" sz="2100" dirty="0"/>
                  <a:t>Aga </a:t>
                </a:r>
                <a:r>
                  <a:rPr lang="en-US" sz="2100" dirty="0" err="1"/>
                  <a:t>paremini</a:t>
                </a:r>
                <a:r>
                  <a:rPr lang="en-US" sz="2100" dirty="0"/>
                  <a:t> </a:t>
                </a:r>
                <a:r>
                  <a:rPr lang="en-US" sz="2100" dirty="0" err="1"/>
                  <a:t>oleks</a:t>
                </a:r>
                <a:r>
                  <a:rPr lang="en-US" sz="2100" dirty="0"/>
                  <a:t> Logic Level N-channel MOSFET</a:t>
                </a:r>
              </a:p>
              <a:p>
                <a:endParaRPr lang="et-EE" sz="2100" dirty="0"/>
              </a:p>
            </p:txBody>
          </p:sp>
        </mc:Choice>
        <mc:Fallback>
          <p:sp>
            <p:nvSpPr>
              <p:cNvPr id="9" name="Text Placeholder 8">
                <a:extLst>
                  <a:ext uri="{FF2B5EF4-FFF2-40B4-BE49-F238E27FC236}">
                    <a16:creationId xmlns:a16="http://schemas.microsoft.com/office/drawing/2014/main" id="{13AF160B-74E6-3386-AEDD-55A90FA289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3"/>
              </p:nvPr>
            </p:nvSpPr>
            <p:spPr>
              <a:xfrm>
                <a:off x="0" y="933450"/>
                <a:ext cx="7664450" cy="5133975"/>
              </a:xfrm>
              <a:blipFill>
                <a:blip r:embed="rId3"/>
                <a:stretch>
                  <a:fillRect l="-318" t="-475" r="-80"/>
                </a:stretch>
              </a:blipFill>
            </p:spPr>
            <p:txBody>
              <a:bodyPr/>
              <a:lstStyle/>
              <a:p>
                <a:r>
                  <a:rPr lang="et-E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636E427-F3A6-52B3-8D5D-9F84D294F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650" y="3759366"/>
            <a:ext cx="4443256" cy="309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8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E1C026-BF86-423D-5F42-FD6BBF3D3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24" y="212417"/>
            <a:ext cx="10494517" cy="810888"/>
          </a:xfrm>
        </p:spPr>
        <p:txBody>
          <a:bodyPr/>
          <a:lstStyle/>
          <a:p>
            <a:r>
              <a:rPr lang="en-US" err="1"/>
              <a:t>Ventilaatori</a:t>
            </a:r>
            <a:r>
              <a:rPr lang="en-US"/>
              <a:t> </a:t>
            </a:r>
            <a:r>
              <a:rPr lang="en-US" err="1"/>
              <a:t>juhtimine</a:t>
            </a:r>
            <a:endParaRPr lang="et-E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04B4FC35-44C5-8AB8-D142-5AD1EA3C7947}"/>
                  </a:ext>
                </a:extLst>
              </p:cNvPr>
              <p:cNvSpPr>
                <a:spLocks noGrp="1"/>
              </p:cNvSpPr>
              <p:nvPr>
                <p:ph type="body" idx="3"/>
              </p:nvPr>
            </p:nvSpPr>
            <p:spPr>
              <a:xfrm>
                <a:off x="88901" y="617861"/>
                <a:ext cx="6998716" cy="550988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100"/>
                  <a:t>Teine variant: </a:t>
                </a:r>
                <a:r>
                  <a:rPr lang="en-US" sz="2100" err="1"/>
                  <a:t>Kasutades</a:t>
                </a:r>
                <a:r>
                  <a:rPr lang="en-US" sz="2100"/>
                  <a:t> L298N </a:t>
                </a:r>
                <a:r>
                  <a:rPr lang="en-US" sz="2100" err="1"/>
                  <a:t>mootori</a:t>
                </a:r>
                <a:r>
                  <a:rPr lang="en-US" sz="2100"/>
                  <a:t> </a:t>
                </a:r>
                <a:r>
                  <a:rPr lang="en-US" sz="2100" err="1"/>
                  <a:t>draiveri</a:t>
                </a:r>
                <a:endParaRPr lang="en-US" sz="2100"/>
              </a:p>
              <a:p>
                <a:pPr>
                  <a:lnSpc>
                    <a:spcPct val="150000"/>
                  </a:lnSpc>
                </a:pPr>
                <a:r>
                  <a:rPr lang="en-US" sz="2100"/>
                  <a:t>Kahe </a:t>
                </a:r>
                <a:r>
                  <a:rPr lang="en-US" sz="2100" err="1"/>
                  <a:t>kanaliga</a:t>
                </a:r>
                <a:r>
                  <a:rPr lang="en-US" sz="2100"/>
                  <a:t> H-sild (</a:t>
                </a:r>
                <a:r>
                  <a:rPr lang="en-US" sz="2100" i="1"/>
                  <a:t>Dual H-Bridge Driver</a:t>
                </a:r>
                <a:r>
                  <a:rPr lang="en-US" sz="2100"/>
                  <a:t>): </a:t>
                </a:r>
                <a:r>
                  <a:rPr lang="en-US" sz="2100" err="1"/>
                  <a:t>Võimaldab</a:t>
                </a:r>
                <a:r>
                  <a:rPr lang="en-US" sz="2100"/>
                  <a:t> </a:t>
                </a:r>
                <a:r>
                  <a:rPr lang="en-US" sz="2100" err="1"/>
                  <a:t>juhtida</a:t>
                </a:r>
                <a:r>
                  <a:rPr lang="en-US" sz="2100"/>
                  <a:t> </a:t>
                </a:r>
                <a:r>
                  <a:rPr lang="en-US" sz="2100" err="1"/>
                  <a:t>kuni</a:t>
                </a:r>
                <a:r>
                  <a:rPr lang="en-US" sz="2100"/>
                  <a:t> </a:t>
                </a:r>
                <a:r>
                  <a:rPr lang="en-US" sz="2100" err="1"/>
                  <a:t>kahte</a:t>
                </a:r>
                <a:r>
                  <a:rPr lang="en-US" sz="2100"/>
                  <a:t> </a:t>
                </a:r>
                <a:r>
                  <a:rPr lang="en-US" sz="2100" err="1"/>
                  <a:t>ventilaatorit</a:t>
                </a:r>
                <a:r>
                  <a:rPr lang="en-US" sz="2100"/>
                  <a:t> ka </a:t>
                </a:r>
                <a:r>
                  <a:rPr lang="en-US" sz="2100" err="1"/>
                  <a:t>muudates</a:t>
                </a:r>
                <a:r>
                  <a:rPr lang="en-US" sz="2100"/>
                  <a:t> </a:t>
                </a:r>
                <a:r>
                  <a:rPr lang="en-US" sz="2100" err="1"/>
                  <a:t>pöörlemissuunda</a:t>
                </a:r>
                <a:r>
                  <a:rPr lang="en-US" sz="210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2100"/>
                  <a:t> </a:t>
                </a:r>
                <a:r>
                  <a:rPr lang="en-US" sz="2100" err="1"/>
                  <a:t>kuni</a:t>
                </a:r>
                <a:r>
                  <a:rPr lang="en-US" sz="2100"/>
                  <a:t> 46 V; on PWM </a:t>
                </a:r>
                <a:r>
                  <a:rPr lang="en-US" sz="2100" err="1"/>
                  <a:t>kiiruse</a:t>
                </a:r>
                <a:r>
                  <a:rPr lang="en-US" sz="2100"/>
                  <a:t> ja </a:t>
                </a:r>
                <a:r>
                  <a:rPr lang="en-US" sz="2100" err="1"/>
                  <a:t>suuna</a:t>
                </a:r>
                <a:r>
                  <a:rPr lang="en-US" sz="2100"/>
                  <a:t> </a:t>
                </a:r>
                <a:r>
                  <a:rPr lang="en-US" sz="2100" err="1"/>
                  <a:t>juhtimine</a:t>
                </a:r>
                <a:r>
                  <a:rPr lang="en-US" sz="2100"/>
                  <a:t> </a:t>
                </a:r>
                <a:r>
                  <a:rPr lang="en-US" sz="2100" err="1"/>
                  <a:t>ning</a:t>
                </a:r>
                <a:r>
                  <a:rPr lang="en-US" sz="2100"/>
                  <a:t> </a:t>
                </a:r>
                <a:r>
                  <a:rPr lang="en-US" sz="2100" err="1"/>
                  <a:t>sisseehitatud</a:t>
                </a:r>
                <a:r>
                  <a:rPr lang="en-US" sz="2100"/>
                  <a:t> </a:t>
                </a:r>
                <a:r>
                  <a:rPr lang="en-US" sz="2100" err="1"/>
                  <a:t>kaitse</a:t>
                </a:r>
                <a:r>
                  <a:rPr lang="en-US" sz="2100"/>
                  <a:t> ja jahutus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100"/>
                  <a:t>L</a:t>
                </a:r>
                <a:r>
                  <a:rPr lang="et-EE" sz="2100"/>
                  <a:t>ineaarne </a:t>
                </a:r>
                <a:r>
                  <a:rPr lang="en-US" sz="2100" err="1"/>
                  <a:t>regulaator</a:t>
                </a:r>
                <a:r>
                  <a:rPr lang="en-US" sz="2100"/>
                  <a:t> 78M05 </a:t>
                </a:r>
                <a:r>
                  <a:rPr lang="en-US" sz="2100" err="1"/>
                  <a:t>annab</a:t>
                </a:r>
                <a:r>
                  <a:rPr lang="en-US" sz="2100"/>
                  <a:t> 5V, </a:t>
                </a:r>
                <a:r>
                  <a:rPr lang="en-US" sz="2100" err="1"/>
                  <a:t>mida</a:t>
                </a:r>
                <a:r>
                  <a:rPr lang="en-US" sz="2100"/>
                  <a:t> </a:t>
                </a:r>
                <a:r>
                  <a:rPr lang="en-US" sz="2100" err="1"/>
                  <a:t>saab</a:t>
                </a:r>
                <a:r>
                  <a:rPr lang="en-US" sz="2100"/>
                  <a:t> </a:t>
                </a:r>
                <a:r>
                  <a:rPr lang="en-US" sz="2100" err="1"/>
                  <a:t>kasutada</a:t>
                </a:r>
                <a:r>
                  <a:rPr lang="en-US" sz="2100"/>
                  <a:t> MCU ja MAX485 </a:t>
                </a:r>
                <a:r>
                  <a:rPr lang="en-US" sz="2100" err="1"/>
                  <a:t>toiteks</a:t>
                </a:r>
                <a:endParaRPr lang="en-US" sz="2100"/>
              </a:p>
              <a:p>
                <a:pPr>
                  <a:lnSpc>
                    <a:spcPct val="150000"/>
                  </a:lnSpc>
                </a:pPr>
                <a:r>
                  <a:rPr lang="en-US" sz="2100" err="1"/>
                  <a:t>Pakkus</a:t>
                </a:r>
                <a:r>
                  <a:rPr lang="en-US" sz="2100"/>
                  <a:t> </a:t>
                </a:r>
                <a:r>
                  <a:rPr lang="en-US" sz="2100" err="1"/>
                  <a:t>juhendaja</a:t>
                </a:r>
                <a:r>
                  <a:rPr lang="en-US" sz="2100"/>
                  <a:t>, </a:t>
                </a:r>
                <a:r>
                  <a:rPr lang="en-US" sz="2100" err="1"/>
                  <a:t>sest</a:t>
                </a:r>
                <a:r>
                  <a:rPr lang="en-US" sz="2100"/>
                  <a:t> </a:t>
                </a:r>
                <a:r>
                  <a:rPr lang="en-US" sz="2100" err="1"/>
                  <a:t>hästi</a:t>
                </a:r>
                <a:r>
                  <a:rPr lang="en-US" sz="2100"/>
                  <a:t> </a:t>
                </a:r>
                <a:r>
                  <a:rPr lang="en-US" sz="2100" err="1"/>
                  <a:t>sobib</a:t>
                </a:r>
                <a:r>
                  <a:rPr lang="en-US" sz="2100"/>
                  <a:t> </a:t>
                </a:r>
                <a:r>
                  <a:rPr lang="en-US" sz="2100" err="1"/>
                  <a:t>labori</a:t>
                </a:r>
                <a:r>
                  <a:rPr lang="en-US" sz="2100"/>
                  <a:t> </a:t>
                </a:r>
                <a:r>
                  <a:rPr lang="en-US" sz="2100" err="1"/>
                  <a:t>jaoks</a:t>
                </a:r>
                <a:r>
                  <a:rPr lang="en-US" sz="2100"/>
                  <a:t> </a:t>
                </a:r>
                <a:endParaRPr lang="et-EE" sz="2100"/>
              </a:p>
            </p:txBody>
          </p:sp>
        </mc:Choice>
        <mc:Fallback xmlns="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04B4FC35-44C5-8AB8-D142-5AD1EA3C79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3"/>
              </p:nvPr>
            </p:nvSpPr>
            <p:spPr>
              <a:xfrm>
                <a:off x="88901" y="617861"/>
                <a:ext cx="6998716" cy="5509889"/>
              </a:xfrm>
              <a:blipFill>
                <a:blip r:embed="rId3"/>
                <a:stretch>
                  <a:fillRect l="-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D4690F-F67A-5E9F-43C3-F56A2A44C7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60300" y="6333000"/>
            <a:ext cx="731700" cy="5250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060E29-04F1-1C49-845D-BDD4DF4FBF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7617" y="2036013"/>
            <a:ext cx="4920234" cy="482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0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F41A6E-1FF7-6F1F-79E9-66C2C93A2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Modbus </a:t>
            </a:r>
            <a:r>
              <a:rPr lang="en-US" err="1"/>
              <a:t>seadmega</a:t>
            </a:r>
            <a:r>
              <a:rPr lang="en-US"/>
              <a:t> </a:t>
            </a:r>
            <a:r>
              <a:rPr lang="en-US" err="1"/>
              <a:t>ühendamine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A09E5-8AF4-8D5B-A0AC-98D8AD77424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8340" y="1261064"/>
            <a:ext cx="8802241" cy="3940539"/>
          </a:xfrm>
        </p:spPr>
        <p:txBody>
          <a:bodyPr>
            <a:normAutofit/>
          </a:bodyPr>
          <a:lstStyle/>
          <a:p>
            <a:r>
              <a:rPr lang="en-US" sz="2200" err="1"/>
              <a:t>Arvuti</a:t>
            </a:r>
            <a:r>
              <a:rPr lang="en-US" sz="2200"/>
              <a:t> USB </a:t>
            </a:r>
            <a:r>
              <a:rPr lang="en-US" sz="2200" err="1"/>
              <a:t>pordil</a:t>
            </a:r>
            <a:r>
              <a:rPr lang="en-US" sz="2200"/>
              <a:t> </a:t>
            </a:r>
            <a:r>
              <a:rPr lang="en-US" sz="2200" err="1"/>
              <a:t>jookseb</a:t>
            </a:r>
            <a:r>
              <a:rPr lang="en-US" sz="2200"/>
              <a:t> </a:t>
            </a:r>
            <a:r>
              <a:rPr lang="en-US" sz="2200" err="1"/>
              <a:t>simuleeritud</a:t>
            </a:r>
            <a:r>
              <a:rPr lang="en-US" sz="2200"/>
              <a:t> </a:t>
            </a:r>
            <a:r>
              <a:rPr lang="en-US" sz="2200" err="1"/>
              <a:t>modbus</a:t>
            </a:r>
            <a:r>
              <a:rPr lang="en-US" sz="2200"/>
              <a:t> server</a:t>
            </a:r>
          </a:p>
          <a:p>
            <a:r>
              <a:rPr lang="en-US" sz="2200" err="1"/>
              <a:t>Arendusplaadi</a:t>
            </a:r>
            <a:r>
              <a:rPr lang="en-US" sz="2200"/>
              <a:t> </a:t>
            </a:r>
            <a:r>
              <a:rPr lang="en-US" sz="2200" err="1"/>
              <a:t>koostamine</a:t>
            </a:r>
            <a:endParaRPr lang="en-US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45D38-BFAE-9D81-E520-2E1449428E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F5F1D8-DFD3-DF5F-FD1F-9D151ABB3868}"/>
              </a:ext>
            </a:extLst>
          </p:cNvPr>
          <p:cNvCxnSpPr>
            <a:cxnSpLocks/>
          </p:cNvCxnSpPr>
          <p:nvPr/>
        </p:nvCxnSpPr>
        <p:spPr>
          <a:xfrm flipH="1">
            <a:off x="8012429" y="1600183"/>
            <a:ext cx="1150621" cy="7132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CONVERTER USB/RS485 - RS-485 Converters and Transmitters - Delta">
            <a:extLst>
              <a:ext uri="{FF2B5EF4-FFF2-40B4-BE49-F238E27FC236}">
                <a16:creationId xmlns:a16="http://schemas.microsoft.com/office/drawing/2014/main" id="{3B963C54-DCD5-5ADB-600E-C91D004209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22655" y="309254"/>
            <a:ext cx="1473201" cy="12909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16C680-C0D9-E7F5-90BD-FE12C8D4C9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19472" y="2335221"/>
            <a:ext cx="6855423" cy="3733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8CBD1B-2083-5638-33E5-BB8F96AC61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374" y="2313432"/>
            <a:ext cx="1249680" cy="125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91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7DA3AB-E8A1-E62D-24C8-51F228399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>
              <a:buClr>
                <a:srgbClr val="E4067E"/>
              </a:buClr>
              <a:buSzPts val="1800"/>
              <a:buFont typeface="Noto Sans Symbols"/>
              <a:buChar char="▪"/>
            </a:pPr>
            <a:r>
              <a:rPr lang="en-US"/>
              <a:t>Arendusplaat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E7585-FC22-154C-A333-551EBDF65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BA2B5-FA54-1619-2433-41928914D5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21284" y="589280"/>
            <a:ext cx="5149433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F085-B984-743E-EC9A-A956058B5DF1}"/>
              </a:ext>
            </a:extLst>
          </p:cNvPr>
          <p:cNvCxnSpPr/>
          <p:nvPr/>
        </p:nvCxnSpPr>
        <p:spPr>
          <a:xfrm flipV="1">
            <a:off x="4010660" y="2680969"/>
            <a:ext cx="592666" cy="317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31B863C-3D3D-27EE-0D45-A95822065BE4}"/>
              </a:ext>
            </a:extLst>
          </p:cNvPr>
          <p:cNvCxnSpPr>
            <a:cxnSpLocks/>
          </p:cNvCxnSpPr>
          <p:nvPr/>
        </p:nvCxnSpPr>
        <p:spPr>
          <a:xfrm flipV="1">
            <a:off x="4152899" y="2823208"/>
            <a:ext cx="592666" cy="3174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A3F244-3288-406B-62CC-E1542A8CB791}"/>
              </a:ext>
            </a:extLst>
          </p:cNvPr>
          <p:cNvSpPr txBox="1"/>
          <p:nvPr/>
        </p:nvSpPr>
        <p:spPr>
          <a:xfrm>
            <a:off x="3917103" y="2309706"/>
            <a:ext cx="6879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+5 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E0E1DF-601F-B89F-E89B-0D5EBFE3592D}"/>
              </a:ext>
            </a:extLst>
          </p:cNvPr>
          <p:cNvSpPr txBox="1"/>
          <p:nvPr/>
        </p:nvSpPr>
        <p:spPr>
          <a:xfrm>
            <a:off x="4008542" y="2909146"/>
            <a:ext cx="8403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1"/>
                </a:solidFill>
              </a:rPr>
              <a:t>GND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D7DE51-B22F-D26A-27E3-3EA93D801879}"/>
              </a:ext>
            </a:extLst>
          </p:cNvPr>
          <p:cNvSpPr txBox="1"/>
          <p:nvPr/>
        </p:nvSpPr>
        <p:spPr>
          <a:xfrm>
            <a:off x="5583342" y="2319866"/>
            <a:ext cx="6879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+A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940B13-0651-E3E7-D7DA-BA142CD0A226}"/>
              </a:ext>
            </a:extLst>
          </p:cNvPr>
          <p:cNvSpPr txBox="1"/>
          <p:nvPr/>
        </p:nvSpPr>
        <p:spPr>
          <a:xfrm>
            <a:off x="5085502" y="2390986"/>
            <a:ext cx="8403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chemeClr val="tx1"/>
                </a:solidFill>
              </a:rPr>
              <a:t>B-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6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9BCC1C-46E0-99D1-2D10-EA98335C0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Modbus RTU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C5CBD-E954-C81D-3C40-69FC3B5CF3D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89180" y="1139535"/>
            <a:ext cx="4772575" cy="3940539"/>
          </a:xfrm>
        </p:spPr>
        <p:txBody>
          <a:bodyPr/>
          <a:lstStyle/>
          <a:p>
            <a:pPr>
              <a:buSzPts val="1600"/>
            </a:pPr>
            <a:r>
              <a:rPr lang="en-US" sz="2200" dirty="0"/>
              <a:t>Modbus </a:t>
            </a:r>
            <a:r>
              <a:rPr lang="en-US" sz="2200" dirty="0" err="1"/>
              <a:t>serveri</a:t>
            </a:r>
            <a:r>
              <a:rPr lang="en-US" sz="2200" dirty="0"/>
              <a:t> </a:t>
            </a:r>
            <a:r>
              <a:rPr lang="en-US" sz="2200" dirty="0" err="1"/>
              <a:t>seadme</a:t>
            </a:r>
            <a:r>
              <a:rPr lang="en-US" sz="2200" dirty="0"/>
              <a:t> </a:t>
            </a:r>
            <a:r>
              <a:rPr lang="en-US" sz="2200" dirty="0" err="1"/>
              <a:t>simuleerimine</a:t>
            </a:r>
            <a:endParaRPr lang="en-US" sz="2200" dirty="0"/>
          </a:p>
          <a:p>
            <a:pPr>
              <a:buSzPts val="1600"/>
            </a:pPr>
            <a:r>
              <a:rPr lang="en-US" sz="2200" dirty="0" err="1"/>
              <a:t>Seadme</a:t>
            </a:r>
            <a:r>
              <a:rPr lang="en-US" sz="2200" dirty="0"/>
              <a:t> </a:t>
            </a:r>
            <a:r>
              <a:rPr lang="en-US" sz="2200" dirty="0" err="1"/>
              <a:t>aadress</a:t>
            </a:r>
            <a:r>
              <a:rPr lang="en-US" sz="2200" dirty="0"/>
              <a:t> 42 (0x2A)</a:t>
            </a:r>
          </a:p>
          <a:p>
            <a:pPr>
              <a:buSzPts val="1600"/>
            </a:pPr>
            <a:r>
              <a:rPr lang="en-US" sz="2200" dirty="0" err="1"/>
              <a:t>Seadme</a:t>
            </a:r>
            <a:r>
              <a:rPr lang="en-US" sz="2200" dirty="0"/>
              <a:t> </a:t>
            </a:r>
            <a:r>
              <a:rPr lang="en-US" sz="2200" dirty="0" err="1"/>
              <a:t>aadressil</a:t>
            </a:r>
            <a:r>
              <a:rPr lang="en-US" sz="2200" dirty="0"/>
              <a:t> 40001 </a:t>
            </a:r>
            <a:r>
              <a:rPr lang="en-US" sz="2200" dirty="0" err="1"/>
              <a:t>salvestatud</a:t>
            </a:r>
            <a:r>
              <a:rPr lang="en-US" sz="2200" dirty="0"/>
              <a:t> </a:t>
            </a:r>
            <a:r>
              <a:rPr lang="en-US" sz="2200" dirty="0" err="1"/>
              <a:t>väärtus</a:t>
            </a:r>
            <a:r>
              <a:rPr lang="en-US" sz="2200" dirty="0"/>
              <a:t> 10 (0x0A)</a:t>
            </a:r>
          </a:p>
          <a:p>
            <a:pPr>
              <a:buSzPts val="1600"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96E68-49F4-79F3-74A3-267C72B1B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D83D5-43A2-E090-ADD3-C9BC5AD22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1032" y="3012932"/>
            <a:ext cx="7693659" cy="74348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F33B6E1-FEDD-773A-163A-DAA304F21580}"/>
              </a:ext>
            </a:extLst>
          </p:cNvPr>
          <p:cNvCxnSpPr/>
          <p:nvPr/>
        </p:nvCxnSpPr>
        <p:spPr>
          <a:xfrm>
            <a:off x="7725833" y="2709333"/>
            <a:ext cx="412750" cy="3598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D54FF4C-E3D8-A4E5-68EA-4F03A4355970}"/>
              </a:ext>
            </a:extLst>
          </p:cNvPr>
          <p:cNvSpPr txBox="1"/>
          <p:nvPr/>
        </p:nvSpPr>
        <p:spPr>
          <a:xfrm>
            <a:off x="5498254" y="2452367"/>
            <a:ext cx="23061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Seadme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aadress</a:t>
            </a:r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70131E1-F54D-3DD9-4ACF-94D8A4DD7D71}"/>
              </a:ext>
            </a:extLst>
          </p:cNvPr>
          <p:cNvCxnSpPr>
            <a:cxnSpLocks/>
          </p:cNvCxnSpPr>
          <p:nvPr/>
        </p:nvCxnSpPr>
        <p:spPr>
          <a:xfrm flipH="1">
            <a:off x="8748182" y="2668692"/>
            <a:ext cx="24130" cy="4411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8EC8C9F-B776-90A4-CC62-BEFD3E743053}"/>
              </a:ext>
            </a:extLst>
          </p:cNvPr>
          <p:cNvSpPr txBox="1"/>
          <p:nvPr/>
        </p:nvSpPr>
        <p:spPr>
          <a:xfrm>
            <a:off x="8096250" y="2289809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Funktsioon</a:t>
            </a:r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163F2C-5FC5-009D-309E-BD873884F5EF}"/>
              </a:ext>
            </a:extLst>
          </p:cNvPr>
          <p:cNvCxnSpPr/>
          <p:nvPr/>
        </p:nvCxnSpPr>
        <p:spPr>
          <a:xfrm flipV="1">
            <a:off x="9037881" y="3381778"/>
            <a:ext cx="85344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146E51-1E8C-3664-F583-0F45BD8DEC4A}"/>
              </a:ext>
            </a:extLst>
          </p:cNvPr>
          <p:cNvCxnSpPr>
            <a:cxnSpLocks/>
          </p:cNvCxnSpPr>
          <p:nvPr/>
        </p:nvCxnSpPr>
        <p:spPr>
          <a:xfrm flipH="1">
            <a:off x="9418742" y="2506132"/>
            <a:ext cx="430530" cy="66463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1CFE1A-CF5E-0FE8-CA85-789D64C152E6}"/>
              </a:ext>
            </a:extLst>
          </p:cNvPr>
          <p:cNvSpPr txBox="1"/>
          <p:nvPr/>
        </p:nvSpPr>
        <p:spPr>
          <a:xfrm>
            <a:off x="9488168" y="2076448"/>
            <a:ext cx="24265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Registeri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aadress</a:t>
            </a:r>
            <a:endParaRPr lang="en-US" sz="1800">
              <a:solidFill>
                <a:srgbClr val="332B60"/>
              </a:solidFill>
              <a:latin typeface="Verdana"/>
              <a:ea typeface="Verdana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5780F0-7D93-864E-6258-9B4F91EE3137}"/>
              </a:ext>
            </a:extLst>
          </p:cNvPr>
          <p:cNvCxnSpPr>
            <a:cxnSpLocks/>
          </p:cNvCxnSpPr>
          <p:nvPr/>
        </p:nvCxnSpPr>
        <p:spPr>
          <a:xfrm flipH="1">
            <a:off x="10241702" y="2760132"/>
            <a:ext cx="105410" cy="3395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EFBDDDA-3924-0070-0D9E-E7AF4BCD08B9}"/>
              </a:ext>
            </a:extLst>
          </p:cNvPr>
          <p:cNvCxnSpPr>
            <a:cxnSpLocks/>
          </p:cNvCxnSpPr>
          <p:nvPr/>
        </p:nvCxnSpPr>
        <p:spPr>
          <a:xfrm flipV="1">
            <a:off x="10034090" y="3391137"/>
            <a:ext cx="82296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CF6D66C-49D8-FD81-002B-1F612C03FFB7}"/>
              </a:ext>
            </a:extLst>
          </p:cNvPr>
          <p:cNvSpPr txBox="1"/>
          <p:nvPr/>
        </p:nvSpPr>
        <p:spPr>
          <a:xfrm>
            <a:off x="10189208" y="2452367"/>
            <a:ext cx="2214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Registrite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arv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3431ADD-3C09-9F89-A021-964AE09BEBD5}"/>
              </a:ext>
            </a:extLst>
          </p:cNvPr>
          <p:cNvCxnSpPr>
            <a:cxnSpLocks/>
          </p:cNvCxnSpPr>
          <p:nvPr/>
        </p:nvCxnSpPr>
        <p:spPr>
          <a:xfrm flipV="1">
            <a:off x="7278792" y="3709245"/>
            <a:ext cx="869950" cy="290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DD995CC-BA94-6BE1-C0DD-3F146BED5B33}"/>
              </a:ext>
            </a:extLst>
          </p:cNvPr>
          <p:cNvCxnSpPr>
            <a:cxnSpLocks/>
          </p:cNvCxnSpPr>
          <p:nvPr/>
        </p:nvCxnSpPr>
        <p:spPr>
          <a:xfrm flipV="1">
            <a:off x="7959512" y="3760045"/>
            <a:ext cx="768350" cy="6764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9EE78AF-CB5D-C2C8-387F-B77643FB675C}"/>
              </a:ext>
            </a:extLst>
          </p:cNvPr>
          <p:cNvSpPr txBox="1"/>
          <p:nvPr/>
        </p:nvSpPr>
        <p:spPr>
          <a:xfrm>
            <a:off x="7181849" y="4423408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Funktsioon</a:t>
            </a:r>
            <a:endParaRPr lang="en-US" err="1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388F200-2082-41BA-5D39-5520BCCBD4A6}"/>
              </a:ext>
            </a:extLst>
          </p:cNvPr>
          <p:cNvCxnSpPr>
            <a:cxnSpLocks/>
          </p:cNvCxnSpPr>
          <p:nvPr/>
        </p:nvCxnSpPr>
        <p:spPr>
          <a:xfrm flipV="1">
            <a:off x="9138072" y="3729565"/>
            <a:ext cx="36830" cy="3005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261C298-05C2-14DA-F56B-3E44D2CDE7AF}"/>
              </a:ext>
            </a:extLst>
          </p:cNvPr>
          <p:cNvSpPr txBox="1"/>
          <p:nvPr/>
        </p:nvSpPr>
        <p:spPr>
          <a:xfrm>
            <a:off x="8431528" y="4047487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Baitide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arv</a:t>
            </a:r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01FCE0-6964-E4A8-89E5-0AEE7EA3753A}"/>
              </a:ext>
            </a:extLst>
          </p:cNvPr>
          <p:cNvCxnSpPr>
            <a:cxnSpLocks/>
          </p:cNvCxnSpPr>
          <p:nvPr/>
        </p:nvCxnSpPr>
        <p:spPr>
          <a:xfrm flipV="1">
            <a:off x="9504227" y="3695114"/>
            <a:ext cx="924560" cy="1989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E9A1C2F-3502-1600-C9E1-6E740656E80D}"/>
              </a:ext>
            </a:extLst>
          </p:cNvPr>
          <p:cNvCxnSpPr>
            <a:cxnSpLocks/>
          </p:cNvCxnSpPr>
          <p:nvPr/>
        </p:nvCxnSpPr>
        <p:spPr>
          <a:xfrm flipV="1">
            <a:off x="9818792" y="3709245"/>
            <a:ext cx="36830" cy="10016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A843C3C-7C3E-5265-9803-35497C702F25}"/>
              </a:ext>
            </a:extLst>
          </p:cNvPr>
          <p:cNvSpPr txBox="1"/>
          <p:nvPr/>
        </p:nvSpPr>
        <p:spPr>
          <a:xfrm>
            <a:off x="9041127" y="4707886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Andmed</a:t>
            </a:r>
            <a:endParaRPr lang="en-US" err="1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B7DBC86-CEC5-3AEA-837F-B7A72C5D0B3A}"/>
              </a:ext>
            </a:extLst>
          </p:cNvPr>
          <p:cNvCxnSpPr>
            <a:cxnSpLocks/>
          </p:cNvCxnSpPr>
          <p:nvPr/>
        </p:nvCxnSpPr>
        <p:spPr>
          <a:xfrm>
            <a:off x="10540365" y="3685346"/>
            <a:ext cx="914400" cy="42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FDE4131-4BEC-15D4-E99D-B4FF161F5AAD}"/>
              </a:ext>
            </a:extLst>
          </p:cNvPr>
          <p:cNvCxnSpPr>
            <a:cxnSpLocks/>
          </p:cNvCxnSpPr>
          <p:nvPr/>
        </p:nvCxnSpPr>
        <p:spPr>
          <a:xfrm flipV="1">
            <a:off x="10997565" y="3398670"/>
            <a:ext cx="822960" cy="973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5429E6-45B1-F08F-E76B-D24D92D09B96}"/>
              </a:ext>
            </a:extLst>
          </p:cNvPr>
          <p:cNvCxnSpPr>
            <a:cxnSpLocks/>
          </p:cNvCxnSpPr>
          <p:nvPr/>
        </p:nvCxnSpPr>
        <p:spPr>
          <a:xfrm flipH="1" flipV="1">
            <a:off x="10891942" y="3739725"/>
            <a:ext cx="125730" cy="6460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E401124-2BAC-13DA-18BB-697B113951B5}"/>
              </a:ext>
            </a:extLst>
          </p:cNvPr>
          <p:cNvCxnSpPr>
            <a:cxnSpLocks/>
          </p:cNvCxnSpPr>
          <p:nvPr/>
        </p:nvCxnSpPr>
        <p:spPr>
          <a:xfrm flipV="1">
            <a:off x="11109112" y="3445085"/>
            <a:ext cx="422910" cy="9406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E839477-8D8E-1BC2-C80C-F1D7D6CDD939}"/>
              </a:ext>
            </a:extLst>
          </p:cNvPr>
          <p:cNvSpPr txBox="1"/>
          <p:nvPr/>
        </p:nvSpPr>
        <p:spPr>
          <a:xfrm>
            <a:off x="10737846" y="4403086"/>
            <a:ext cx="14528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CRC</a:t>
            </a:r>
            <a:endParaRPr lang="en-US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BCC1D1-D61E-B191-0329-17572DFDB9A6}"/>
              </a:ext>
            </a:extLst>
          </p:cNvPr>
          <p:cNvSpPr txBox="1"/>
          <p:nvPr/>
        </p:nvSpPr>
        <p:spPr>
          <a:xfrm>
            <a:off x="5354185" y="3925277"/>
            <a:ext cx="20777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Seadme</a:t>
            </a:r>
            <a:r>
              <a:rPr lang="en-US" sz="1800">
                <a:solidFill>
                  <a:srgbClr val="332B60"/>
                </a:solidFill>
                <a:latin typeface="Verdana"/>
                <a:ea typeface="Verdana"/>
              </a:rPr>
              <a:t> </a:t>
            </a:r>
            <a:r>
              <a:rPr lang="en-US" sz="1800" err="1">
                <a:solidFill>
                  <a:srgbClr val="332B60"/>
                </a:solidFill>
                <a:latin typeface="Verdana"/>
                <a:ea typeface="Verdana"/>
              </a:rPr>
              <a:t>adress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5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867748-6623-79DC-0957-BAD62CC9A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Toitejaotus</a:t>
            </a:r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291738-D9D7-74B5-2F4B-261D8D50BC3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202323" y="1002415"/>
            <a:ext cx="9550400" cy="4484870"/>
          </a:xfrm>
        </p:spPr>
        <p:txBody>
          <a:bodyPr>
            <a:normAutofit/>
          </a:bodyPr>
          <a:lstStyle/>
          <a:p>
            <a:r>
              <a:rPr lang="en-US" sz="2200"/>
              <a:t>24 V – QBM68</a:t>
            </a:r>
          </a:p>
          <a:p>
            <a:r>
              <a:rPr lang="en-US" sz="2200"/>
              <a:t>12 V – </a:t>
            </a:r>
            <a:r>
              <a:rPr lang="en-US" sz="2200" err="1"/>
              <a:t>mootori</a:t>
            </a:r>
            <a:r>
              <a:rPr lang="en-US" sz="2200"/>
              <a:t> </a:t>
            </a:r>
            <a:r>
              <a:rPr lang="en-US" sz="2200" err="1"/>
              <a:t>draiver</a:t>
            </a:r>
            <a:endParaRPr lang="en-US" sz="2200"/>
          </a:p>
          <a:p>
            <a:r>
              <a:rPr lang="en-US" sz="2200"/>
              <a:t>5 V – Pico ja MAX485</a:t>
            </a:r>
            <a:endParaRPr lang="et-EE" sz="2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CA247-4EED-8116-BCA9-8AC22072AD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A1A6AC-DA3C-8FD9-0A70-1CD393D3F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16595"/>
            <a:ext cx="11785600" cy="337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5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479424" y="549275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n-GB" sz="2800" err="1">
                <a:solidFill>
                  <a:srgbClr val="332B60"/>
                </a:solidFill>
              </a:rPr>
              <a:t>Tulemused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kahe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nädala</a:t>
            </a:r>
            <a:r>
              <a:rPr lang="en-GB" sz="2800">
                <a:solidFill>
                  <a:srgbClr val="332B60"/>
                </a:solidFill>
              </a:rPr>
              <a:t> </a:t>
            </a:r>
            <a:r>
              <a:rPr lang="en-GB" sz="2800" err="1">
                <a:solidFill>
                  <a:srgbClr val="332B60"/>
                </a:solidFill>
              </a:rPr>
              <a:t>jooksul</a:t>
            </a:r>
            <a:endParaRPr lang="et-EE" sz="2800">
              <a:solidFill>
                <a:srgbClr val="332B60"/>
              </a:solidFill>
            </a:endParaRPr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565150" y="1506224"/>
            <a:ext cx="9201150" cy="437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en-US" sz="2200"/>
              <a:t>Saime </a:t>
            </a:r>
            <a:r>
              <a:rPr lang="en-US" sz="2200" err="1"/>
              <a:t>ventrilaatori</a:t>
            </a:r>
            <a:r>
              <a:rPr lang="en-US" sz="2200"/>
              <a:t> </a:t>
            </a:r>
            <a:r>
              <a:rPr lang="en-US" sz="2200" err="1"/>
              <a:t>ühendada</a:t>
            </a:r>
            <a:r>
              <a:rPr lang="en-US" sz="2200"/>
              <a:t> ja </a:t>
            </a:r>
            <a:r>
              <a:rPr lang="en-US" sz="2200" err="1"/>
              <a:t>juhtida</a:t>
            </a:r>
            <a:r>
              <a:rPr lang="en-US" sz="2200"/>
              <a:t> PWM-ga </a:t>
            </a:r>
          </a:p>
          <a:p>
            <a:r>
              <a:rPr lang="en-US" sz="2200"/>
              <a:t>Modbus </a:t>
            </a:r>
            <a:r>
              <a:rPr lang="en-US" sz="2200" err="1"/>
              <a:t>püsivara</a:t>
            </a:r>
            <a:endParaRPr lang="en-US" sz="2200"/>
          </a:p>
          <a:p>
            <a:r>
              <a:rPr lang="en-US" sz="2200" err="1"/>
              <a:t>Mõtlesime</a:t>
            </a:r>
            <a:r>
              <a:rPr lang="en-US" sz="2200"/>
              <a:t> </a:t>
            </a:r>
            <a:r>
              <a:rPr lang="en-US" sz="2200" err="1"/>
              <a:t>välja</a:t>
            </a:r>
            <a:r>
              <a:rPr lang="en-US" sz="2200"/>
              <a:t> </a:t>
            </a:r>
            <a:r>
              <a:rPr lang="en-US" sz="2200" err="1"/>
              <a:t>toitejaotuse</a:t>
            </a:r>
            <a:r>
              <a:rPr lang="en-US" sz="2200"/>
              <a:t> </a:t>
            </a:r>
            <a:r>
              <a:rPr lang="en-US" sz="2200" err="1"/>
              <a:t>skeemi</a:t>
            </a:r>
            <a:r>
              <a:rPr lang="en-US" sz="2200"/>
              <a:t> </a:t>
            </a:r>
          </a:p>
          <a:p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jootmine</a:t>
            </a:r>
            <a:endParaRPr lang="et-EE" sz="2200"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 txBox="1"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et-EE" sz="2800"/>
              <a:t>Plaanid järgmiseks 2 nädalaks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CEB10-CBA6-182D-AC6F-3E97275AB3D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3CE90-FE4A-D6A2-B115-46157B1422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115633" y="1595343"/>
            <a:ext cx="8802241" cy="3940539"/>
          </a:xfrm>
        </p:spPr>
        <p:txBody>
          <a:bodyPr/>
          <a:lstStyle/>
          <a:p>
            <a:r>
              <a:rPr lang="en-US" sz="2400" err="1"/>
              <a:t>Lõpetada</a:t>
            </a:r>
            <a:r>
              <a:rPr lang="en-US" sz="2400"/>
              <a:t> Modbus </a:t>
            </a:r>
            <a:r>
              <a:rPr lang="en-US" sz="2400" err="1"/>
              <a:t>püsivara</a:t>
            </a:r>
            <a:endParaRPr lang="en-US" sz="2400"/>
          </a:p>
          <a:p>
            <a:r>
              <a:rPr lang="en-US" sz="2400" err="1"/>
              <a:t>Toitejaotuse</a:t>
            </a:r>
            <a:r>
              <a:rPr lang="en-US" sz="2400"/>
              <a:t> </a:t>
            </a:r>
            <a:r>
              <a:rPr lang="en-US" sz="2400" err="1"/>
              <a:t>skeem</a:t>
            </a:r>
            <a:r>
              <a:rPr lang="en-US" sz="2400"/>
              <a:t> </a:t>
            </a:r>
            <a:r>
              <a:rPr lang="en-US" sz="2400" err="1"/>
              <a:t>prototüüpimise</a:t>
            </a:r>
            <a:r>
              <a:rPr lang="en-US" sz="2400"/>
              <a:t> </a:t>
            </a:r>
            <a:r>
              <a:rPr lang="en-US" sz="2400" err="1"/>
              <a:t>makettplaadil</a:t>
            </a:r>
            <a:endParaRPr lang="en-US" sz="2400"/>
          </a:p>
          <a:p>
            <a:r>
              <a:rPr lang="en-US" sz="2400" err="1"/>
              <a:t>Tagasisideahela</a:t>
            </a:r>
            <a:r>
              <a:rPr lang="en-US" sz="2400"/>
              <a:t> </a:t>
            </a:r>
            <a:r>
              <a:rPr lang="en-US" sz="2400" err="1"/>
              <a:t>loomine</a:t>
            </a:r>
            <a:endParaRPr lang="en-US" sz="2400"/>
          </a:p>
          <a:p>
            <a:endParaRPr lang="et-EE"/>
          </a:p>
          <a:p>
            <a:endParaRPr lang="et-EE"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/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fld id="{00000000-1234-1234-1234-123412341234}" type="slidenum">
              <a:rPr lang="en-US"/>
              <a:pPr lvl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479424" y="594076"/>
            <a:ext cx="104946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200"/>
              <a:buFont typeface="Arial"/>
              <a:buNone/>
            </a:pPr>
            <a:r>
              <a:rPr lang="et-EE" sz="2800"/>
              <a:t>Tööjaotus</a:t>
            </a:r>
            <a:endParaRPr lang="en-US" sz="2800">
              <a:solidFill>
                <a:srgbClr val="332B60"/>
              </a:solidFill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3"/>
          </p:nvPr>
        </p:nvSpPr>
        <p:spPr>
          <a:xfrm>
            <a:off x="1179876" y="1576426"/>
            <a:ext cx="10034224" cy="4564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>
              <a:spcBef>
                <a:spcPts val="0"/>
              </a:spcBef>
            </a:pPr>
            <a:r>
              <a:rPr lang="en-US" sz="2200"/>
              <a:t>Jüri- </a:t>
            </a:r>
            <a:r>
              <a:rPr lang="en-US" sz="2200" err="1"/>
              <a:t>esitlus</a:t>
            </a:r>
            <a:r>
              <a:rPr lang="en-US" sz="2200"/>
              <a:t>, </a:t>
            </a:r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jootmine</a:t>
            </a:r>
            <a:r>
              <a:rPr lang="en-US" sz="2200"/>
              <a:t>, Modbus RTU </a:t>
            </a:r>
            <a:r>
              <a:rPr lang="en-US" sz="2200" err="1"/>
              <a:t>teegi</a:t>
            </a:r>
            <a:r>
              <a:rPr lang="en-US" sz="2200"/>
              <a:t> </a:t>
            </a:r>
            <a:r>
              <a:rPr lang="en-US" sz="2200" err="1"/>
              <a:t>arendamine</a:t>
            </a: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endParaRPr lang="en-US" sz="2200"/>
          </a:p>
          <a:p>
            <a:pPr marL="342900">
              <a:spcBef>
                <a:spcPts val="0"/>
              </a:spcBef>
            </a:pPr>
            <a:r>
              <a:rPr lang="en-US" sz="2200"/>
              <a:t>Nikita- </a:t>
            </a:r>
            <a:r>
              <a:rPr lang="en-US" sz="2200" err="1"/>
              <a:t>esitlus</a:t>
            </a:r>
            <a:r>
              <a:rPr lang="en-US" sz="2200"/>
              <a:t>, </a:t>
            </a:r>
            <a:r>
              <a:rPr lang="en-US" sz="2200" err="1"/>
              <a:t>ventilaatori</a:t>
            </a:r>
            <a:r>
              <a:rPr lang="en-US" sz="2200"/>
              <a:t> </a:t>
            </a:r>
            <a:r>
              <a:rPr lang="en-US" sz="2200" err="1"/>
              <a:t>juhtimine</a:t>
            </a:r>
            <a:r>
              <a:rPr lang="en-US" sz="2200"/>
              <a:t>, </a:t>
            </a:r>
            <a:r>
              <a:rPr lang="en-US" sz="2200" err="1"/>
              <a:t>toitejaotus</a:t>
            </a:r>
            <a:r>
              <a:rPr lang="en-US" sz="2200"/>
              <a:t>, </a:t>
            </a:r>
            <a:r>
              <a:rPr lang="en-US" sz="2200" err="1"/>
              <a:t>prototüüpimise</a:t>
            </a:r>
            <a:r>
              <a:rPr lang="en-US" sz="2200"/>
              <a:t> </a:t>
            </a:r>
            <a:r>
              <a:rPr lang="en-US" sz="2200" err="1"/>
              <a:t>makettplaadi</a:t>
            </a:r>
            <a:r>
              <a:rPr lang="en-US" sz="2200"/>
              <a:t> </a:t>
            </a:r>
            <a:r>
              <a:rPr lang="en-US" sz="2200" err="1"/>
              <a:t>jootmise</a:t>
            </a:r>
            <a:r>
              <a:rPr lang="en-US" sz="2200"/>
              <a:t> </a:t>
            </a:r>
            <a:r>
              <a:rPr lang="en-US" sz="2200" err="1"/>
              <a:t>abi</a:t>
            </a:r>
            <a:r>
              <a:rPr lang="en-US" sz="2200"/>
              <a:t>   </a:t>
            </a:r>
            <a:endParaRPr lang="et-EE" sz="2200"/>
          </a:p>
        </p:txBody>
      </p:sp>
      <p:sp>
        <p:nvSpPr>
          <p:cNvPr id="138" name="Google Shape;138;p2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002812-8B74-6C6F-B550-CD4657333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t-EE" sz="2800"/>
              <a:t>Ajakava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EA30B1-A6A3-2AA6-7BE8-A2156F76DF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19448CB-0E5C-F031-F783-7B2EA01E6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t-E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5449D6-1259-AB8C-8291-B5372D8947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0" y="1360163"/>
            <a:ext cx="11863271" cy="508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93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918EAE-02A6-79E6-6292-25C2C408C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23556"/>
            <a:ext cx="12192000" cy="810888"/>
          </a:xfr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GB"/>
              <a:t>                      </a:t>
            </a:r>
            <a:r>
              <a:rPr lang="et-EE"/>
              <a:t> </a:t>
            </a:r>
            <a:r>
              <a:rPr lang="en-GB" sz="4000" err="1"/>
              <a:t>Täname</a:t>
            </a:r>
            <a:r>
              <a:rPr lang="en-GB" sz="4000"/>
              <a:t> </a:t>
            </a:r>
            <a:r>
              <a:rPr lang="en-GB" sz="4000" err="1"/>
              <a:t>tähelepanu</a:t>
            </a:r>
            <a:r>
              <a:rPr lang="en-GB" sz="4000"/>
              <a:t> </a:t>
            </a:r>
            <a:r>
              <a:rPr lang="en-GB" sz="4000" err="1"/>
              <a:t>eest</a:t>
            </a:r>
            <a:r>
              <a:rPr lang="et-EE" sz="4000"/>
              <a:t>!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1390251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42b6eaede3b25965772bd9ff74cc3615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79052021dbccbab06db4fb4837b8b776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178F26D8-0B0E-474D-A27D-BF970EE177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881CAD-E07A-4D48-8C5A-556940E575E5}">
  <ds:schemaRefs>
    <ds:schemaRef ds:uri="08ba64f2-343f-4c5c-95c4-82115ee1b8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E3BB6E3-280F-415B-B66A-FE8963F6CA0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08ba64f2-343f-4c5c-95c4-82115ee1b8d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991</Words>
  <Application>Microsoft Office PowerPoint</Application>
  <PresentationFormat>Widescreen</PresentationFormat>
  <Paragraphs>116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Courier New</vt:lpstr>
      <vt:lpstr>Noto Sans Symbols</vt:lpstr>
      <vt:lpstr>Verdana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Nikita Raav</dc:creator>
  <cp:lastModifiedBy>Nikita Raav</cp:lastModifiedBy>
  <cp:revision>1</cp:revision>
  <dcterms:modified xsi:type="dcterms:W3CDTF">2026-10-05T23:59:35Z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0x01010005A166640C2EA842BCCB49D73418B8AA</vt:lpwstr>
  </property>
</Properties>
</file>