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3" r:id="rId3"/>
    <p:sldMasterId id="2147483654" r:id="rId4"/>
    <p:sldMasterId id="2147483655" r:id="rId5"/>
    <p:sldMasterId id="214748365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6858000" cx="12192000"/>
  <p:notesSz cx="7559675" cy="106918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3.xml"/><Relationship Id="rId6" Type="http://schemas.openxmlformats.org/officeDocument/2006/relationships/slideMaster" Target="slideMasters/slideMaster4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vaslaid argine" type="blank">
  <p:cSld name="BLANK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/>
          <p:nvPr>
            <p:ph idx="10" type="dt"/>
          </p:nvPr>
        </p:nvSpPr>
        <p:spPr>
          <a:xfrm>
            <a:off x="6174000" y="6017040"/>
            <a:ext cx="191088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ulletid kahanevas järjekorras" type="blank">
  <p:cSld name="BLANK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 ja graafik" type="blank">
  <p:cSld name="BLANK">
    <p:bg>
      <p:bgPr>
        <a:solidFill>
          <a:schemeClr val="lt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9520" y="5769000"/>
            <a:ext cx="1139400" cy="57996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6"/>
          <p:cNvSpPr/>
          <p:nvPr/>
        </p:nvSpPr>
        <p:spPr>
          <a:xfrm>
            <a:off x="8168400" y="6172200"/>
            <a:ext cx="3822840" cy="425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2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r>
              <a:rPr b="0" lang="en-US" sz="2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/8</a:t>
            </a:r>
            <a:endParaRPr b="0" sz="2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6"/>
          <p:cNvSpPr txBox="1"/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718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−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57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ekst ja graafik">
  <p:cSld name="1_Tekst ja graafik">
    <p:bg>
      <p:bgPr>
        <a:solidFill>
          <a:schemeClr val="lt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79520" y="5769000"/>
            <a:ext cx="1139400" cy="57996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7"/>
          <p:cNvSpPr/>
          <p:nvPr/>
        </p:nvSpPr>
        <p:spPr>
          <a:xfrm>
            <a:off x="8168400" y="6172200"/>
            <a:ext cx="3822840" cy="425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2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r>
              <a:rPr b="0" lang="en-US" sz="2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/8</a:t>
            </a:r>
            <a:endParaRPr b="0" sz="2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7"/>
          <p:cNvSpPr txBox="1"/>
          <p:nvPr>
            <p:ph type="title"/>
          </p:nvPr>
        </p:nvSpPr>
        <p:spPr>
          <a:xfrm>
            <a:off x="609480" y="273600"/>
            <a:ext cx="10971720" cy="1144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609480" y="1604520"/>
            <a:ext cx="10971720" cy="3976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718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−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57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857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imane slaid" type="blank">
  <p:cSld name="BLANK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jpg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theme" Target="../theme/theme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Relationship Id="rId3" Type="http://schemas.openxmlformats.org/officeDocument/2006/relationships/theme" Target="../theme/theme1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jpg"/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9520" y="5769000"/>
            <a:ext cx="1139400" cy="579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7;p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7080" cy="5700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8;p1"/>
          <p:cNvGrpSpPr/>
          <p:nvPr/>
        </p:nvGrpSpPr>
        <p:grpSpPr>
          <a:xfrm>
            <a:off x="0" y="1965240"/>
            <a:ext cx="12187080" cy="4887720"/>
            <a:chOff x="0" y="1965240"/>
            <a:chExt cx="12187080" cy="4887720"/>
          </a:xfrm>
        </p:grpSpPr>
        <p:sp>
          <p:nvSpPr>
            <p:cNvPr id="9" name="Google Shape;9;p1"/>
            <p:cNvSpPr/>
            <p:nvPr/>
          </p:nvSpPr>
          <p:spPr>
            <a:xfrm>
              <a:off x="0" y="3312720"/>
              <a:ext cx="12187080" cy="3540240"/>
            </a:xfrm>
            <a:custGeom>
              <a:rect b="b" l="l" r="r" t="t"/>
              <a:pathLst>
                <a:path extrusionOk="0" h="3545313" w="12192000">
                  <a:moveTo>
                    <a:pt x="986101" y="0"/>
                  </a:moveTo>
                  <a:lnTo>
                    <a:pt x="12192000" y="0"/>
                  </a:lnTo>
                  <a:lnTo>
                    <a:pt x="12192000" y="510802"/>
                  </a:lnTo>
                  <a:lnTo>
                    <a:pt x="12192000" y="1543258"/>
                  </a:lnTo>
                  <a:lnTo>
                    <a:pt x="12192000" y="3545313"/>
                  </a:lnTo>
                  <a:lnTo>
                    <a:pt x="986101" y="3545313"/>
                  </a:lnTo>
                  <a:lnTo>
                    <a:pt x="475299" y="3545313"/>
                  </a:lnTo>
                  <a:lnTo>
                    <a:pt x="0" y="3545313"/>
                  </a:lnTo>
                  <a:lnTo>
                    <a:pt x="0" y="1543258"/>
                  </a:lnTo>
                  <a:lnTo>
                    <a:pt x="475299" y="1543258"/>
                  </a:lnTo>
                  <a:lnTo>
                    <a:pt x="475299" y="510802"/>
                  </a:lnTo>
                  <a:lnTo>
                    <a:pt x="986101" y="5108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000" lIns="90000" spcFirstLastPara="1" rIns="90000" wrap="square" tIns="450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sz="1800" u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pic>
          <p:nvPicPr>
            <p:cNvPr descr="C:\Users\ipihu\Desktop\logo.png" id="10" name="Google Shape;10;p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686800" y="1965240"/>
              <a:ext cx="2444400" cy="136656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C:\Users\ipihu\Desktop\logo.png" id="11" name="Google Shape;1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86800" y="1965960"/>
            <a:ext cx="2444400" cy="136656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1"/>
          <p:cNvSpPr/>
          <p:nvPr/>
        </p:nvSpPr>
        <p:spPr>
          <a:xfrm>
            <a:off x="0" y="-992160"/>
            <a:ext cx="179280" cy="363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89625" spcFirstLastPara="1" rIns="89625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1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76720" y="6139440"/>
            <a:ext cx="2441880" cy="38952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"/>
          <p:cNvSpPr txBox="1"/>
          <p:nvPr>
            <p:ph idx="10" type="dt"/>
          </p:nvPr>
        </p:nvSpPr>
        <p:spPr>
          <a:xfrm>
            <a:off x="6174000" y="6017040"/>
            <a:ext cx="191088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sz="1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5" name="Google Shape;15;p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6" name="Google Shape;16;p1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318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718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−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575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85750" lvl="6" marL="32004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9520" y="5769000"/>
            <a:ext cx="1139400" cy="579960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3"/>
          <p:cNvSpPr/>
          <p:nvPr/>
        </p:nvSpPr>
        <p:spPr>
          <a:xfrm>
            <a:off x="8367120" y="6213960"/>
            <a:ext cx="3822840" cy="61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lang="en-US" sz="2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r>
              <a:rPr b="0" lang="en-US" sz="2400" u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/8  </a:t>
            </a:r>
            <a:endParaRPr b="0" sz="24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318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718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−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575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85750" lvl="6" marL="32004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1"/>
    <p:sldLayoutId id="2147483651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479520" y="5769000"/>
            <a:ext cx="1139400" cy="5799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38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87080" cy="57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8"/>
          <p:cNvSpPr/>
          <p:nvPr/>
        </p:nvSpPr>
        <p:spPr>
          <a:xfrm>
            <a:off x="0" y="3312720"/>
            <a:ext cx="12187080" cy="3540240"/>
          </a:xfrm>
          <a:custGeom>
            <a:rect b="b" l="l" r="r" t="t"/>
            <a:pathLst>
              <a:path extrusionOk="0" h="3545313" w="12192000">
                <a:moveTo>
                  <a:pt x="986101" y="0"/>
                </a:moveTo>
                <a:lnTo>
                  <a:pt x="12192000" y="0"/>
                </a:lnTo>
                <a:lnTo>
                  <a:pt x="12192000" y="510802"/>
                </a:lnTo>
                <a:lnTo>
                  <a:pt x="12192000" y="1543258"/>
                </a:lnTo>
                <a:lnTo>
                  <a:pt x="12192000" y="3545313"/>
                </a:lnTo>
                <a:lnTo>
                  <a:pt x="986101" y="3545313"/>
                </a:lnTo>
                <a:lnTo>
                  <a:pt x="475299" y="3545313"/>
                </a:lnTo>
                <a:lnTo>
                  <a:pt x="0" y="3545313"/>
                </a:lnTo>
                <a:lnTo>
                  <a:pt x="0" y="1543258"/>
                </a:lnTo>
                <a:lnTo>
                  <a:pt x="475299" y="1543258"/>
                </a:lnTo>
                <a:lnTo>
                  <a:pt x="475299" y="510802"/>
                </a:lnTo>
                <a:lnTo>
                  <a:pt x="986101" y="510802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000" lIns="90000" spcFirstLastPara="1" rIns="90000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0" name="Google Shape;4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94000" y="1984320"/>
            <a:ext cx="2442600" cy="136548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8"/>
          <p:cNvSpPr/>
          <p:nvPr/>
        </p:nvSpPr>
        <p:spPr>
          <a:xfrm>
            <a:off x="0" y="-992160"/>
            <a:ext cx="179280" cy="363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89625" spcFirstLastPara="1" rIns="89625" wrap="square" tIns="450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180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" name="Google Shape;4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694000" y="5947920"/>
            <a:ext cx="2442600" cy="38988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  <a:defRPr b="0" i="0" sz="4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4" name="Google Shape;44;p8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318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Noto Sans Symbols"/>
              <a:buChar char="●"/>
              <a:defRPr b="0" i="0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Noto Sans Symbols"/>
              <a:buChar char="−"/>
              <a:defRPr b="0" i="0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7180" lvl="2" marL="13716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Char char="●"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2385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−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8575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85750" lvl="5" marL="2743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85750" lvl="6" marL="32004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4294967295" type="body"/>
          </p:nvPr>
        </p:nvSpPr>
        <p:spPr>
          <a:xfrm>
            <a:off x="1131840" y="3684600"/>
            <a:ext cx="8079120" cy="1200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Verdana"/>
              <a:buNone/>
            </a:pPr>
            <a:r>
              <a:rPr b="1" i="0" lang="en-US" sz="3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FPGA SIGNAALITÖÖTLUS –</a:t>
            </a:r>
            <a:br>
              <a:rPr b="0" i="0" lang="en-US" sz="3600" u="none" cap="none" strike="noStrike"/>
            </a:br>
            <a:r>
              <a:rPr b="1" i="0" lang="en-US" sz="2600" u="none" cap="none" strike="noStrik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SIGNAALI SAGEDUSMUUNDAMINE ALGFAASI SÄILITAMISEGA – SPRINT 1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0"/>
          <p:cNvSpPr txBox="1"/>
          <p:nvPr>
            <p:ph idx="4294967295" type="body"/>
          </p:nvPr>
        </p:nvSpPr>
        <p:spPr>
          <a:xfrm>
            <a:off x="1288440" y="5174640"/>
            <a:ext cx="5796000" cy="5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000"/>
              <a:buFont typeface="Verdana"/>
              <a:buNone/>
            </a:pPr>
            <a:r>
              <a:rPr b="0" i="0" lang="en-US" sz="20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Jonatan Raudsepp</a:t>
            </a:r>
            <a:br>
              <a:rPr b="0" i="0" lang="en-US" sz="2000" u="none" cap="none" strike="noStrike"/>
            </a:br>
            <a:r>
              <a:rPr b="0" i="0" lang="en-US" sz="20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Juhendaja Hardi Selg</a:t>
            </a:r>
            <a:br>
              <a:rPr b="0" i="0" lang="en-US" sz="2000" u="none" cap="none" strike="noStrike"/>
            </a:br>
            <a:r>
              <a:rPr b="0" i="0" lang="en-US" sz="20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0"/>
          <p:cNvSpPr txBox="1"/>
          <p:nvPr>
            <p:ph idx="10" type="dt"/>
          </p:nvPr>
        </p:nvSpPr>
        <p:spPr>
          <a:xfrm>
            <a:off x="6174000" y="6017040"/>
            <a:ext cx="191088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000" lIns="90000" spcFirstLastPara="1" rIns="90000" wrap="square" tIns="450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lang="en-US"/>
              <a:t>06.10.2026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 txBox="1"/>
          <p:nvPr>
            <p:ph idx="4294967295" type="body"/>
          </p:nvPr>
        </p:nvSpPr>
        <p:spPr>
          <a:xfrm>
            <a:off x="1816200" y="549360"/>
            <a:ext cx="10489320" cy="805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400"/>
              <a:buFont typeface="Verdana"/>
              <a:buNone/>
            </a:pPr>
            <a:r>
              <a:rPr b="1" i="0" lang="en-US" sz="24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TESTSEADE ESTCUBE LUNA POSITSIONEERIMISE TESTIMISEKS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600" y="894600"/>
            <a:ext cx="12038760" cy="5047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/>
          <p:nvPr>
            <p:ph idx="1" type="body"/>
          </p:nvPr>
        </p:nvSpPr>
        <p:spPr>
          <a:xfrm>
            <a:off x="479520" y="549360"/>
            <a:ext cx="10489320" cy="797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800"/>
              <a:buFont typeface="Verdana"/>
              <a:buNone/>
            </a:pPr>
            <a:r>
              <a:rPr b="1" i="0" lang="en-US" sz="28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PÕHILINE EESMÄRK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4520" y="1566000"/>
            <a:ext cx="10114920" cy="370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idx="1" type="body"/>
          </p:nvPr>
        </p:nvSpPr>
        <p:spPr>
          <a:xfrm>
            <a:off x="479520" y="119160"/>
            <a:ext cx="10489320" cy="1270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800"/>
              <a:buFont typeface="Verdana"/>
              <a:buNone/>
            </a:pPr>
            <a:r>
              <a:rPr b="1" i="0" lang="en-US" sz="28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SPRINT 1 – </a:t>
            </a:r>
            <a:r>
              <a:rPr b="0" i="0" lang="en-US" sz="22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Ehitusklotside valideerimine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13"/>
          <p:cNvSpPr/>
          <p:nvPr/>
        </p:nvSpPr>
        <p:spPr>
          <a:xfrm>
            <a:off x="1977840" y="1137240"/>
            <a:ext cx="12113280" cy="545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16000" lvl="0" marL="216000" marR="0" rtl="0" algn="l">
              <a:lnSpc>
                <a:spcPct val="190001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833"/>
              <a:buFont typeface="Noto Sans Symbols"/>
              <a:buChar char="●"/>
            </a:pPr>
            <a:r>
              <a:rPr b="0" lang="en-US" sz="1850" u="none" strike="sng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Sisendsignaali lugemine, kasutades FPGA sisseehitatud ADC-d               </a:t>
            </a:r>
            <a:endParaRPr b="0" sz="185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marR="0" rtl="0" algn="l">
              <a:lnSpc>
                <a:spcPct val="190001"/>
              </a:lnSpc>
              <a:spcBef>
                <a:spcPts val="499"/>
              </a:spcBef>
              <a:spcAft>
                <a:spcPts val="0"/>
              </a:spcAft>
              <a:buClr>
                <a:srgbClr val="332B60"/>
              </a:buClr>
              <a:buSzPts val="833"/>
              <a:buFont typeface="Noto Sans Symbols"/>
              <a:buChar char="●"/>
            </a:pPr>
            <a:r>
              <a:rPr b="0" lang="en-US" sz="1850" u="none" strike="sng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Signaali ajaline viivitamine                                              </a:t>
            </a:r>
            <a:endParaRPr b="0" sz="185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marR="0" rtl="0" algn="l">
              <a:lnSpc>
                <a:spcPct val="190001"/>
              </a:lnSpc>
              <a:spcBef>
                <a:spcPts val="499"/>
              </a:spcBef>
              <a:spcAft>
                <a:spcPts val="0"/>
              </a:spcAft>
              <a:buClr>
                <a:srgbClr val="332B60"/>
              </a:buClr>
              <a:buSzPts val="833"/>
              <a:buFont typeface="Noto Sans Symbols"/>
              <a:buChar char="●"/>
            </a:pPr>
            <a:r>
              <a:rPr b="0" lang="en-US" sz="1850" u="none" strike="sng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Signaali sageduse vähendamine (1/2; 1/4)                                  </a:t>
            </a:r>
            <a:endParaRPr b="0" sz="185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marR="0" rtl="0" algn="l">
              <a:lnSpc>
                <a:spcPct val="190001"/>
              </a:lnSpc>
              <a:spcBef>
                <a:spcPts val="499"/>
              </a:spcBef>
              <a:spcAft>
                <a:spcPts val="0"/>
              </a:spcAft>
              <a:buClr>
                <a:srgbClr val="332B60"/>
              </a:buClr>
              <a:buSzPts val="833"/>
              <a:buFont typeface="Noto Sans Symbols"/>
              <a:buChar char="●"/>
            </a:pPr>
            <a:r>
              <a:rPr b="0" lang="en-US" sz="1850" u="none" strike="sng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LO juhtsignaali genereerimine                                             </a:t>
            </a:r>
            <a:endParaRPr b="0" sz="185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marR="0" rtl="0" algn="l">
              <a:lnSpc>
                <a:spcPct val="190001"/>
              </a:lnSpc>
              <a:spcBef>
                <a:spcPts val="499"/>
              </a:spcBef>
              <a:spcAft>
                <a:spcPts val="0"/>
              </a:spcAft>
              <a:buClr>
                <a:srgbClr val="332B60"/>
              </a:buClr>
              <a:buSzPts val="833"/>
              <a:buFont typeface="Noto Sans Symbols"/>
              <a:buChar char="●"/>
            </a:pPr>
            <a:r>
              <a:rPr b="0" lang="en-US" sz="1850" u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Signaali ja juhtsignaali algfaaside võrdlemine (XOR-loogika / loenduriga mõõtmine)                                        </a:t>
            </a:r>
            <a:endParaRPr b="0" sz="185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marR="0" rtl="0" algn="l">
              <a:lnSpc>
                <a:spcPct val="190001"/>
              </a:lnSpc>
              <a:spcBef>
                <a:spcPts val="499"/>
              </a:spcBef>
              <a:spcAft>
                <a:spcPts val="0"/>
              </a:spcAft>
              <a:buClr>
                <a:srgbClr val="332B60"/>
              </a:buClr>
              <a:buSzPts val="833"/>
              <a:buFont typeface="Noto Sans Symbols"/>
              <a:buChar char="●"/>
            </a:pPr>
            <a:r>
              <a:rPr b="0" lang="en-US" sz="1850" u="none" strike="sng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Väljundsignaali edastamine                                                </a:t>
            </a:r>
            <a:endParaRPr b="0" sz="185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marR="0" rtl="0" algn="l">
              <a:lnSpc>
                <a:spcPct val="190001"/>
              </a:lnSpc>
              <a:spcBef>
                <a:spcPts val="499"/>
              </a:spcBef>
              <a:spcAft>
                <a:spcPts val="0"/>
              </a:spcAft>
              <a:buClr>
                <a:srgbClr val="332B60"/>
              </a:buClr>
              <a:buSzPts val="833"/>
              <a:buFont typeface="Noto Sans Symbols"/>
              <a:buChar char="●"/>
            </a:pPr>
            <a:r>
              <a:rPr b="0" lang="en-US" sz="1850" u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Juhtsignaali sageduse kontrollimine (</a:t>
            </a:r>
            <a:r>
              <a:rPr b="0" i="1" lang="en-US" sz="1850" u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valikuline</a:t>
            </a:r>
            <a:r>
              <a:rPr b="0" lang="en-US" sz="1850" u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)                          </a:t>
            </a:r>
            <a:endParaRPr b="0" sz="185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marR="0" rtl="0" algn="l">
              <a:lnSpc>
                <a:spcPct val="190001"/>
              </a:lnSpc>
              <a:spcBef>
                <a:spcPts val="499"/>
              </a:spcBef>
              <a:spcAft>
                <a:spcPts val="0"/>
              </a:spcAft>
              <a:buClr>
                <a:srgbClr val="332B60"/>
              </a:buClr>
              <a:buSzPts val="833"/>
              <a:buFont typeface="Noto Sans Symbols"/>
              <a:buChar char="●"/>
            </a:pPr>
            <a:r>
              <a:rPr b="0" lang="en-US" sz="1850" u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Väline liidestamine üle jadaliidese (</a:t>
            </a:r>
            <a:r>
              <a:rPr b="0" i="1" lang="en-US" sz="1850" u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valikuline</a:t>
            </a:r>
            <a:r>
              <a:rPr b="0" lang="en-US" sz="1850" u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)                                                                                                       </a:t>
            </a:r>
            <a:endParaRPr b="0" sz="185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90001"/>
              </a:lnSpc>
              <a:spcBef>
                <a:spcPts val="499"/>
              </a:spcBef>
              <a:spcAft>
                <a:spcPts val="0"/>
              </a:spcAft>
              <a:buNone/>
            </a:pPr>
            <a:r>
              <a:t/>
            </a:r>
            <a:endParaRPr b="0" sz="185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idx="1" type="body"/>
          </p:nvPr>
        </p:nvSpPr>
        <p:spPr>
          <a:xfrm>
            <a:off x="479520" y="119160"/>
            <a:ext cx="10489320" cy="1270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800"/>
              <a:buFont typeface="Verdana"/>
              <a:buNone/>
            </a:pPr>
            <a:r>
              <a:rPr b="1" i="0" lang="en-US" sz="28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SPRINT 2 – </a:t>
            </a:r>
            <a:r>
              <a:rPr b="0" i="0" lang="en-US" sz="22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Lõppeesmärgi teostus madalatel sagedustel</a:t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4"/>
          <p:cNvSpPr/>
          <p:nvPr/>
        </p:nvSpPr>
        <p:spPr>
          <a:xfrm>
            <a:off x="1977840" y="1137240"/>
            <a:ext cx="12113280" cy="5455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marR="0" rtl="0" algn="l">
              <a:lnSpc>
                <a:spcPct val="200000"/>
              </a:lnSpc>
              <a:spcBef>
                <a:spcPts val="499"/>
              </a:spcBef>
              <a:spcAft>
                <a:spcPts val="0"/>
              </a:spcAft>
              <a:buClr>
                <a:srgbClr val="332B60"/>
              </a:buClr>
              <a:buSzPts val="900"/>
              <a:buFont typeface="Noto Sans Symbols"/>
              <a:buChar char="●"/>
            </a:pPr>
            <a:r>
              <a:rPr b="0" lang="en-US" sz="2000" u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 Paralleelse ADC eraldiseisev kasutamine                                  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marR="0" rtl="0" algn="l">
              <a:lnSpc>
                <a:spcPct val="200000"/>
              </a:lnSpc>
              <a:spcBef>
                <a:spcPts val="499"/>
              </a:spcBef>
              <a:spcAft>
                <a:spcPts val="0"/>
              </a:spcAft>
              <a:buClr>
                <a:srgbClr val="332B60"/>
              </a:buClr>
              <a:buSzPts val="900"/>
              <a:buFont typeface="Noto Sans Symbols"/>
              <a:buChar char="●"/>
            </a:pPr>
            <a:r>
              <a:rPr b="0" lang="en-US" sz="2000" u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 Paralleelse DAC-i eraldiseisev kasutamine                                 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marR="0" rtl="0" algn="l">
              <a:lnSpc>
                <a:spcPct val="200000"/>
              </a:lnSpc>
              <a:spcBef>
                <a:spcPts val="499"/>
              </a:spcBef>
              <a:spcAft>
                <a:spcPts val="0"/>
              </a:spcAft>
              <a:buClr>
                <a:srgbClr val="332B60"/>
              </a:buClr>
              <a:buSzPts val="900"/>
              <a:buFont typeface="Noto Sans Symbols"/>
              <a:buChar char="●"/>
            </a:pPr>
            <a:r>
              <a:rPr b="0" lang="en-US" sz="2000" u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 Testimiskeskkond implementatsiooni testimiseks                          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marR="0" rtl="0" algn="l">
              <a:lnSpc>
                <a:spcPct val="200000"/>
              </a:lnSpc>
              <a:spcBef>
                <a:spcPts val="499"/>
              </a:spcBef>
              <a:spcAft>
                <a:spcPts val="0"/>
              </a:spcAft>
              <a:buClr>
                <a:srgbClr val="332B60"/>
              </a:buClr>
              <a:buSzPts val="900"/>
              <a:buFont typeface="Noto Sans Symbols"/>
              <a:buChar char="●"/>
            </a:pPr>
            <a:r>
              <a:rPr b="0" lang="en-US" sz="2000" u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 Erinevate moodulite integreerimine üheks töötavaks implementatsiooniks    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marR="0" rtl="0" algn="l">
              <a:lnSpc>
                <a:spcPct val="200000"/>
              </a:lnSpc>
              <a:spcBef>
                <a:spcPts val="499"/>
              </a:spcBef>
              <a:spcAft>
                <a:spcPts val="0"/>
              </a:spcAft>
              <a:buClr>
                <a:srgbClr val="332B60"/>
              </a:buClr>
              <a:buSzPts val="900"/>
              <a:buFont typeface="Noto Sans Symbols"/>
              <a:buChar char="●"/>
            </a:pPr>
            <a:r>
              <a:rPr b="0" lang="en-US" sz="2000" u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 Faasivõrdluse algoritmi 2. etapp (nt I/Q) algus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6000" lvl="0" marL="216000" marR="0" rtl="0" algn="l">
              <a:lnSpc>
                <a:spcPct val="200000"/>
              </a:lnSpc>
              <a:spcBef>
                <a:spcPts val="499"/>
              </a:spcBef>
              <a:spcAft>
                <a:spcPts val="0"/>
              </a:spcAft>
              <a:buClr>
                <a:srgbClr val="332B60"/>
              </a:buClr>
              <a:buSzPts val="900"/>
              <a:buFont typeface="Noto Sans Symbols"/>
              <a:buChar char="●"/>
            </a:pPr>
            <a:r>
              <a:rPr b="0" i="1" lang="en-US" sz="2000" u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Testbench’</a:t>
            </a:r>
            <a:r>
              <a:rPr b="0" lang="en-US" sz="2000" u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id                                                                                                 </a:t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499"/>
              </a:spcBef>
              <a:spcAft>
                <a:spcPts val="0"/>
              </a:spcAft>
              <a:buNone/>
            </a:pPr>
            <a:r>
              <a:t/>
            </a:r>
            <a:endParaRPr b="0" sz="20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 txBox="1"/>
          <p:nvPr>
            <p:ph idx="1" type="body"/>
          </p:nvPr>
        </p:nvSpPr>
        <p:spPr>
          <a:xfrm>
            <a:off x="479520" y="119160"/>
            <a:ext cx="10489320" cy="1270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800"/>
              <a:buFont typeface="Verdana"/>
              <a:buNone/>
            </a:pPr>
            <a:r>
              <a:rPr b="1" i="0" lang="en-US" sz="28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KOHUSTUSLIKUD PILDID 1/3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0720" y="1058400"/>
            <a:ext cx="7250040" cy="54370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6"/>
          <p:cNvSpPr txBox="1"/>
          <p:nvPr>
            <p:ph idx="1" type="body"/>
          </p:nvPr>
        </p:nvSpPr>
        <p:spPr>
          <a:xfrm>
            <a:off x="479520" y="119160"/>
            <a:ext cx="10489320" cy="1270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800"/>
              <a:buFont typeface="Verdana"/>
              <a:buNone/>
            </a:pPr>
            <a:r>
              <a:rPr b="1" i="0" lang="en-US" sz="28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KOHUSTUSLIKUD PILDID 2/3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58600" y="1260000"/>
            <a:ext cx="6725160" cy="50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7"/>
          <p:cNvSpPr txBox="1"/>
          <p:nvPr>
            <p:ph idx="1" type="body"/>
          </p:nvPr>
        </p:nvSpPr>
        <p:spPr>
          <a:xfrm>
            <a:off x="479520" y="119160"/>
            <a:ext cx="10489320" cy="1270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332B60"/>
              </a:buClr>
              <a:buSzPts val="2800"/>
              <a:buFont typeface="Verdana"/>
              <a:buNone/>
            </a:pPr>
            <a:r>
              <a:rPr b="1" i="0" lang="en-US" sz="2800" u="none" cap="none" strike="noStrike">
                <a:solidFill>
                  <a:srgbClr val="332B60"/>
                </a:solidFill>
                <a:latin typeface="Verdana"/>
                <a:ea typeface="Verdana"/>
                <a:cs typeface="Verdana"/>
                <a:sym typeface="Verdana"/>
              </a:rPr>
              <a:t>KOHUSTUSLIKUD PILDID 3/3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20560" y="1242720"/>
            <a:ext cx="7004520" cy="52531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/>
          <p:nvPr>
            <p:ph idx="4294967295" type="body"/>
          </p:nvPr>
        </p:nvSpPr>
        <p:spPr>
          <a:xfrm>
            <a:off x="1600200" y="4536000"/>
            <a:ext cx="10154520" cy="1634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Verdana"/>
              <a:buNone/>
            </a:pPr>
            <a:r>
              <a:rPr b="1" i="0" lang="en-US" sz="3200" u="none" cap="none" strike="noStrike">
                <a:solidFill>
                  <a:schemeClr val="dk2"/>
                </a:solidFill>
                <a:latin typeface="Verdana"/>
                <a:ea typeface="Verdana"/>
                <a:cs typeface="Verdana"/>
                <a:sym typeface="Verdana"/>
              </a:rPr>
              <a:t>AITÄH</a:t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'i kujundus">
  <a:themeElements>
    <a:clrScheme name="TalTech">
      <a:dk1>
        <a:srgbClr val="000000"/>
      </a:dk1>
      <a:lt1>
        <a:srgbClr val="FFFFFF"/>
      </a:lt1>
      <a:dk2>
        <a:srgbClr val="332B60"/>
      </a:dk2>
      <a:lt2>
        <a:srgbClr val="DADAE4"/>
      </a:lt2>
      <a:accent1>
        <a:srgbClr val="E4067E"/>
      </a:accent1>
      <a:accent2>
        <a:srgbClr val="9396B0"/>
      </a:accent2>
      <a:accent3>
        <a:srgbClr val="AB1352"/>
      </a:accent3>
      <a:accent4>
        <a:srgbClr val="4FBFD3"/>
      </a:accent4>
      <a:accent5>
        <a:srgbClr val="332B60"/>
      </a:accent5>
      <a:accent6>
        <a:srgbClr val="DADAE4"/>
      </a:accent6>
      <a:hlink>
        <a:srgbClr val="AB1352"/>
      </a:hlink>
      <a:folHlink>
        <a:srgbClr val="AB13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