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6" r:id="rId6"/>
    <p:sldId id="268" r:id="rId7"/>
    <p:sldId id="267" r:id="rId8"/>
    <p:sldId id="263" r:id="rId9"/>
    <p:sldId id="261" r:id="rId10"/>
    <p:sldId id="264" r:id="rId11"/>
    <p:sldId id="262" r:id="rId12"/>
    <p:sldId id="25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2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3CD14-EA71-7413-DE9B-2A4D4A349AE5}" v="6" dt="2026-10-06T06:47:35.404"/>
    <p1510:client id="{76AF536D-0EEF-604E-457F-6F4EE6E70B91}" v="19" dt="2026-10-05T09:00:51.527"/>
    <p1510:client id="{7E751E22-1407-BF82-78D4-3516D4EE2D32}" v="269" dt="2026-10-05T16:23:12.766"/>
    <p1510:client id="{C5A25242-2FFB-3075-2D03-80492582DC7C}" v="3" dt="2026-10-06T06:49:05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89A5E-F5D1-4E00-978E-2971EB9B8576}" type="datetimeFigureOut">
              <a:t>06.10.2026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55BFE-814D-41E2-B43E-FD1859B17DD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398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1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9D0CA-7482-EEC8-A5F4-C7F9AA5C0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75B71-6297-F659-D0E1-EC980A4F4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23179-BD15-8ED9-366E-06DE75199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B3BC7-ADF1-D197-16AB-75C698848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79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Link: </a:t>
            </a:r>
            <a:r>
              <a:rPr lang="en-US"/>
              <a:t>https://docs.google.com/spreadsheets/d/1kO49SWYmLWfdjPKV2u0bks1HgGyHV1xpvp26-0gWCjw/edit?hl=ru&amp;gid=0#gid=0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55BFE-814D-41E2-B43E-FD1859B17DD6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70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vettu-my.sharepoint.com/shared?listurl=https%3A%2F%2Flivettu%2Dmy%2Esharepoint%2Ecom%2Fpersonal%2Frosots%5Ftaltech%5Fee%2FDocuments&amp;id=%2Fpersonal%2Frosots%5Ftaltech%5Fee%2FDocuments%2F%D0%A4%D0%B0%D0%B9%D0%BB%D1%8B%20%D1%87%D0%B0%D1%82%D0%BE%D0%B2%20Microsoft%20Teams%2Fpreflight%2Dtopic%2Dmatrix%2Epdf&amp;parent=%2Fpersonal%2Frosots%5Ftaltech%5Fee%2FDocuments%2F%D0%A4%D0%B0%D0%B9%D0%BB%D1%8B%20%D1%87%D0%B0%D1%82%D0%BE%D0%B2%20Microsoft%20Teams&amp;shareLink=1&amp;ga=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87339"/>
            <a:ext cx="9144000" cy="1058532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  <a:ea typeface="+mj-lt"/>
                <a:cs typeface="+mj-lt"/>
              </a:rPr>
              <a:t>FlightIQ</a:t>
            </a:r>
            <a:r>
              <a:rPr lang="ru-RU" b="1">
                <a:ea typeface="+mj-lt"/>
                <a:cs typeface="+mj-lt"/>
              </a:rPr>
              <a:t> </a:t>
            </a:r>
            <a:endParaRPr lang="ru-RU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97806"/>
            <a:ext cx="9144000" cy="16557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r"/>
            <a:r>
              <a:rPr lang="ru-RU" err="1"/>
              <a:t>Artur</a:t>
            </a:r>
            <a:r>
              <a:rPr lang="ru-RU"/>
              <a:t> </a:t>
            </a:r>
            <a:r>
              <a:rPr lang="ru-RU" err="1"/>
              <a:t>Lebedev</a:t>
            </a:r>
            <a:endParaRPr lang="ru-RU"/>
          </a:p>
          <a:p>
            <a:pPr algn="r"/>
            <a:r>
              <a:rPr lang="ru-RU" err="1"/>
              <a:t>Rodion</a:t>
            </a:r>
            <a:r>
              <a:rPr lang="ru-RU"/>
              <a:t> </a:t>
            </a:r>
            <a:r>
              <a:rPr lang="ru-RU" err="1"/>
              <a:t>Sotskov</a:t>
            </a:r>
          </a:p>
          <a:p>
            <a:pPr algn="r"/>
            <a:r>
              <a:rPr lang="ru-RU" err="1"/>
              <a:t>Juhandaja</a:t>
            </a:r>
            <a:r>
              <a:rPr lang="ru-RU"/>
              <a:t>: </a:t>
            </a:r>
            <a:r>
              <a:rPr lang="ru-RU" err="1"/>
              <a:t>Mairo</a:t>
            </a:r>
            <a:r>
              <a:rPr lang="ru-RU"/>
              <a:t> </a:t>
            </a:r>
            <a:r>
              <a:rPr lang="ru-RU" err="1"/>
              <a:t>Leier</a:t>
            </a:r>
            <a:endParaRPr lang="ru-RU"/>
          </a:p>
          <a:p>
            <a:pPr algn="r"/>
            <a:r>
              <a:rPr lang="ru-RU" err="1"/>
              <a:t>Abijuhandaja</a:t>
            </a:r>
            <a:r>
              <a:rPr lang="ru-RU"/>
              <a:t>: </a:t>
            </a:r>
            <a:r>
              <a:rPr lang="ru-RU" err="1"/>
              <a:t>Jaanika</a:t>
            </a:r>
            <a:r>
              <a:rPr lang="ru-RU"/>
              <a:t> </a:t>
            </a:r>
            <a:r>
              <a:rPr lang="ru-RU" err="1"/>
              <a:t>Valdvee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C3355A-99C4-85A0-D531-F91C580D82BD}"/>
              </a:ext>
            </a:extLst>
          </p:cNvPr>
          <p:cNvSpPr txBox="1">
            <a:spLocks/>
          </p:cNvSpPr>
          <p:nvPr/>
        </p:nvSpPr>
        <p:spPr>
          <a:xfrm>
            <a:off x="1516913" y="2243506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ea typeface="+mj-lt"/>
                <a:cs typeface="+mj-lt"/>
              </a:rPr>
              <a:t>Sprint </a:t>
            </a:r>
            <a:r>
              <a:rPr lang="en-US" sz="3800" dirty="0">
                <a:ea typeface="+mj-lt"/>
                <a:cs typeface="+mj-lt"/>
              </a:rPr>
              <a:t>1</a:t>
            </a:r>
            <a:r>
              <a:rPr lang="ru-RU" sz="3800" dirty="0">
                <a:ea typeface="+mj-lt"/>
                <a:cs typeface="+mj-lt"/>
              </a:rPr>
              <a:t> </a:t>
            </a:r>
            <a:r>
              <a:rPr lang="ru-RU" sz="3800" dirty="0" err="1">
                <a:ea typeface="+mj-lt"/>
                <a:cs typeface="+mj-lt"/>
              </a:rPr>
              <a:t>ülevaade</a:t>
            </a:r>
            <a:endParaRPr lang="ru-RU" sz="38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3BE7EAB-D1AD-5C4A-3D49-361FE8DEE2B2}"/>
              </a:ext>
            </a:extLst>
          </p:cNvPr>
          <p:cNvSpPr txBox="1">
            <a:spLocks/>
          </p:cNvSpPr>
          <p:nvPr/>
        </p:nvSpPr>
        <p:spPr>
          <a:xfrm>
            <a:off x="1516913" y="2846017"/>
            <a:ext cx="9149906" cy="704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err="1"/>
              <a:t>Drone</a:t>
            </a:r>
            <a:r>
              <a:rPr lang="ru-RU" sz="3200"/>
              <a:t> </a:t>
            </a:r>
            <a:r>
              <a:rPr lang="ru-RU" sz="3200" err="1"/>
              <a:t>log</a:t>
            </a:r>
            <a:r>
              <a:rPr lang="ru-RU" sz="3200"/>
              <a:t> </a:t>
            </a:r>
            <a:r>
              <a:rPr lang="ru-RU" sz="3200" err="1"/>
              <a:t>pipeline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3CA000-EB9F-A1B3-CDB2-DE11DDA43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32F91-8989-1507-BBEF-AE09F4517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Agenda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631FF-7757-EBE9-F693-98420F9B7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ea typeface="+mn-lt"/>
                <a:cs typeface="+mn-lt"/>
              </a:rPr>
              <a:t>Projekti eesmärk ja visioon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Demo</a:t>
            </a:r>
          </a:p>
          <a:p>
            <a:r>
              <a:rPr lang="ru-RU" err="1">
                <a:ea typeface="+mn-lt"/>
                <a:cs typeface="+mn-lt"/>
              </a:rPr>
              <a:t>Lennueelne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teemamaatriks</a:t>
            </a:r>
          </a:p>
          <a:p>
            <a:r>
              <a:rPr lang="ru-RU">
                <a:ea typeface="+mn-lt"/>
                <a:cs typeface="+mn-lt"/>
              </a:rPr>
              <a:t>Sprintide ajakava</a:t>
            </a:r>
            <a:endParaRPr lang="ru-RU"/>
          </a:p>
          <a:p>
            <a:r>
              <a:rPr lang="ru-RU">
                <a:ea typeface="+mn-lt"/>
                <a:cs typeface="+mn-lt"/>
              </a:rPr>
              <a:t>Meeskonna </a:t>
            </a:r>
            <a:r>
              <a:rPr lang="ru-RU" err="1">
                <a:ea typeface="+mn-lt"/>
                <a:cs typeface="+mn-lt"/>
              </a:rPr>
              <a:t>panus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Sprint 1 </a:t>
            </a:r>
            <a:r>
              <a:rPr lang="ru-RU" err="1">
                <a:ea typeface="+mn-lt"/>
                <a:cs typeface="+mn-lt"/>
              </a:rPr>
              <a:t>tulemused</a:t>
            </a:r>
            <a:endParaRPr lang="ru-RU" err="1"/>
          </a:p>
          <a:p>
            <a:r>
              <a:rPr lang="ru-RU">
                <a:ea typeface="+mn-lt"/>
                <a:cs typeface="+mn-lt"/>
              </a:rPr>
              <a:t>Järgmise sprindi eesmärgid</a:t>
            </a:r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F53A1-E7DF-3028-B3E2-3D621426624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8F950-317A-A60F-1A48-F5591C8F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A9FD91-9CEC-8BA5-EE28-D6ED10028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C72F89"/>
                </a:solidFill>
              </a:rPr>
              <a:t>Projekti </a:t>
            </a:r>
            <a:r>
              <a:rPr lang="ru-RU" b="1" err="1">
                <a:solidFill>
                  <a:srgbClr val="C72F89"/>
                </a:solidFill>
              </a:rPr>
              <a:t>sissejuhatus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B2F5A-009B-9C2F-62DA-B15DAC541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err="1">
                <a:ea typeface="+mn-lt"/>
                <a:cs typeface="+mn-lt"/>
              </a:rPr>
              <a:t>Probleem</a:t>
            </a:r>
            <a:r>
              <a:rPr lang="ru-RU">
                <a:ea typeface="+mn-lt"/>
                <a:cs typeface="+mn-lt"/>
              </a:rPr>
              <a:t>: </a:t>
            </a:r>
            <a:r>
              <a:rPr lang="ru-RU" err="1">
                <a:ea typeface="+mn-lt"/>
                <a:cs typeface="+mn-lt"/>
              </a:rPr>
              <a:t>droonilogide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käsitsi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analüüs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nõuab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aega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tehnilisi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teadmisi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Eesmärk</a:t>
            </a:r>
            <a:r>
              <a:rPr lang="ru-RU">
                <a:ea typeface="+mn-lt"/>
                <a:cs typeface="+mn-lt"/>
              </a:rPr>
              <a:t>: </a:t>
            </a:r>
            <a:r>
              <a:rPr lang="ru-RU" err="1">
                <a:ea typeface="+mn-lt"/>
                <a:cs typeface="+mn-lt"/>
              </a:rPr>
              <a:t>piloodile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arusaadav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ülevaade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drooni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seisundist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enne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pärast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lendu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Sihtplatvormid</a:t>
            </a:r>
            <a:r>
              <a:rPr lang="ru-RU">
                <a:ea typeface="+mn-lt"/>
                <a:cs typeface="+mn-lt"/>
              </a:rPr>
              <a:t>: PX4, </a:t>
            </a:r>
            <a:r>
              <a:rPr lang="ru-RU" err="1">
                <a:ea typeface="+mn-lt"/>
                <a:cs typeface="+mn-lt"/>
              </a:rPr>
              <a:t>ArduPilot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Betaflight</a:t>
            </a:r>
            <a:r>
              <a:rPr lang="ru-RU">
                <a:ea typeface="+mn-lt"/>
                <a:cs typeface="+mn-lt"/>
              </a:rPr>
              <a:t>. </a:t>
            </a:r>
            <a:r>
              <a:rPr lang="ru-RU" err="1">
                <a:ea typeface="+mn-lt"/>
                <a:cs typeface="+mn-lt"/>
              </a:rPr>
              <a:t>Esimene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analüüs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keskendub</a:t>
            </a:r>
            <a:r>
              <a:rPr lang="ru-RU">
                <a:ea typeface="+mn-lt"/>
                <a:cs typeface="+mn-lt"/>
              </a:rPr>
              <a:t> PX4-le.</a:t>
            </a:r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2450D-FFF7-332B-1DF7-64E9FF10699C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6CCF9-B9ED-5390-EECF-B8EB21213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6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545A0-98BB-7754-9ADF-AB00EAA9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Visioon</a:t>
            </a:r>
            <a:endParaRPr lang="ru-RU" b="1">
              <a:solidFill>
                <a:srgbClr val="C72F8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4F68D-CF8C-163D-19C5-7279B5B71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err="1">
                <a:ea typeface="+mn-lt"/>
                <a:cs typeface="+mn-lt"/>
              </a:rPr>
              <a:t>Piloot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valib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drooni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näeb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lühikest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kontrollnimekirja</a:t>
            </a:r>
            <a:r>
              <a:rPr lang="ru-RU">
                <a:ea typeface="+mn-lt"/>
                <a:cs typeface="+mn-lt"/>
              </a:rPr>
              <a:t>. </a:t>
            </a:r>
            <a:r>
              <a:rPr lang="ru-RU" err="1">
                <a:ea typeface="+mn-lt"/>
                <a:cs typeface="+mn-lt"/>
              </a:rPr>
              <a:t>Põhjused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tõendid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avanevad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soovi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korral</a:t>
            </a:r>
            <a:r>
              <a:rPr lang="ru-RU">
                <a:ea typeface="+mn-lt"/>
                <a:cs typeface="+mn-lt"/>
              </a:rPr>
              <a:t>.</a:t>
            </a:r>
            <a:endParaRPr lang="ru-RU"/>
          </a:p>
          <a:p>
            <a:r>
              <a:rPr lang="ru-RU" err="1">
                <a:ea typeface="+mn-lt"/>
                <a:cs typeface="+mn-lt"/>
              </a:rPr>
              <a:t>Andmete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kogumine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platvormi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adapterid</a:t>
            </a:r>
            <a:endParaRPr lang="ru-RU" err="1"/>
          </a:p>
          <a:p>
            <a:r>
              <a:rPr lang="ru-RU" err="1">
                <a:ea typeface="+mn-lt"/>
                <a:cs typeface="+mn-lt"/>
              </a:rPr>
              <a:t>Diagnostika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olemasolevate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kontrollerikontrollide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põhjal</a:t>
            </a:r>
            <a:endParaRPr lang="ru-RU" err="1"/>
          </a:p>
          <a:p>
            <a:r>
              <a:rPr lang="ru-RU" err="1">
                <a:ea typeface="+mn-lt"/>
                <a:cs typeface="+mn-lt"/>
              </a:rPr>
              <a:t>Tulemused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kasutajaliideses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ja</a:t>
            </a:r>
            <a:r>
              <a:rPr lang="ru-RU">
                <a:ea typeface="+mn-lt"/>
                <a:cs typeface="+mn-lt"/>
              </a:rPr>
              <a:t> </a:t>
            </a:r>
            <a:r>
              <a:rPr lang="ru-RU" err="1">
                <a:ea typeface="+mn-lt"/>
                <a:cs typeface="+mn-lt"/>
              </a:rPr>
              <a:t>lennuajaloos</a:t>
            </a:r>
            <a:endParaRPr lang="ru-RU" err="1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8360CED-BB01-D36D-C85E-AFC6DFC5BB55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FD4C7-DAA6-6EC5-3F3A-072B4135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77" y="5861050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70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842818F-F736-017A-6F67-BA691D5A1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81056" y="1286307"/>
            <a:ext cx="8827193" cy="5194725"/>
          </a:xfrm>
          <a:prstGeom prst="rect">
            <a:avLst/>
          </a:prstGeom>
        </p:spPr>
      </p:pic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1E934F0-7880-7B13-866F-6A0746BB7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CE45FDC-CB21-BD8E-D8E2-FAE0359EF600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E254FEA-56C0-4686-B842-50E0D2975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Demo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600133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8F2C8-CA0B-0DAA-3F41-F71A0724E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A5D78F99-1D0D-ADA3-8C4A-9B6792EDD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4873" y="1548004"/>
            <a:ext cx="6502709" cy="3847756"/>
          </a:xfrm>
          <a:prstGeom prst="rect">
            <a:avLst/>
          </a:prstGeom>
        </p:spPr>
      </p:pic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93C3C8B-879A-A12B-F017-F797400D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AC30EC6-AD0B-EA68-E745-3E3D02EE6A42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5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23E96D3-DF87-9343-C7E6-09B43450E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Demo</a:t>
            </a:r>
            <a:endParaRPr lang="en-US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75FFE0-EFDF-B050-2322-44FFEB9C48CA}"/>
              </a:ext>
            </a:extLst>
          </p:cNvPr>
          <p:cNvSpPr txBox="1"/>
          <p:nvPr/>
        </p:nvSpPr>
        <p:spPr>
          <a:xfrm>
            <a:off x="246303" y="1450878"/>
            <a:ext cx="5195455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Mairo</a:t>
            </a:r>
            <a:r>
              <a:rPr lang="ru-RU" sz="2800">
                <a:solidFill>
                  <a:srgbClr val="000000"/>
                </a:solidFill>
                <a:latin typeface="Aptos"/>
                <a:cs typeface="Arial"/>
              </a:rPr>
              <a:t> kommentaarid:</a:t>
            </a:r>
          </a:p>
          <a:p>
            <a:pPr marL="228600" indent="-228600">
              <a:buFont typeface=""/>
              <a:buChar char="•"/>
            </a:pPr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Lisada</a:t>
            </a:r>
            <a:r>
              <a:rPr lang="ru-RU" sz="280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ru-RU" sz="2800" err="1">
                <a:solidFill>
                  <a:srgbClr val="000000"/>
                </a:solidFill>
                <a:latin typeface="Aptos"/>
                <a:cs typeface="Arial"/>
              </a:rPr>
              <a:t>kaart</a:t>
            </a:r>
            <a:endParaRPr lang="en-US" err="1"/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Võimalus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vaadata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täielikke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logisid</a:t>
            </a:r>
            <a:endParaRPr lang="ru-RU" sz="2800" err="1">
              <a:solidFill>
                <a:srgbClr val="000000"/>
              </a:solidFill>
              <a:latin typeface="Aptos"/>
              <a:cs typeface="Arial"/>
            </a:endParaRPr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Filtreeri</a:t>
            </a:r>
            <a:r>
              <a:rPr lang="ru-RU" sz="2800">
                <a:ea typeface="+mn-lt"/>
                <a:cs typeface="+mn-lt"/>
              </a:rPr>
              <a:t> INFO-, DEBUG-, WARNING- </a:t>
            </a:r>
            <a:r>
              <a:rPr lang="ru-RU" sz="2800" err="1">
                <a:ea typeface="+mn-lt"/>
                <a:cs typeface="+mn-lt"/>
              </a:rPr>
              <a:t>ja</a:t>
            </a:r>
            <a:r>
              <a:rPr lang="ru-RU" sz="2800">
                <a:ea typeface="+mn-lt"/>
                <a:cs typeface="+mn-lt"/>
              </a:rPr>
              <a:t> ERROR-</a:t>
            </a:r>
            <a:r>
              <a:rPr lang="ru-RU" sz="2800" err="1">
                <a:ea typeface="+mn-lt"/>
                <a:cs typeface="+mn-lt"/>
              </a:rPr>
              <a:t>teateid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kas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eraldi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või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kombineeritult</a:t>
            </a:r>
            <a:r>
              <a:rPr lang="ru-RU" sz="2800">
                <a:ea typeface="+mn-lt"/>
                <a:cs typeface="+mn-lt"/>
              </a:rPr>
              <a:t>.</a:t>
            </a:r>
          </a:p>
          <a:p>
            <a:pPr marL="228600" indent="-228600">
              <a:buFont typeface=""/>
              <a:buChar char="•"/>
            </a:pPr>
            <a:r>
              <a:rPr lang="ru-RU" sz="2800" err="1">
                <a:ea typeface="+mn-lt"/>
                <a:cs typeface="+mn-lt"/>
              </a:rPr>
              <a:t>Analüüsige</a:t>
            </a:r>
            <a:r>
              <a:rPr lang="ru-RU" sz="2800">
                <a:ea typeface="+mn-lt"/>
                <a:cs typeface="+mn-lt"/>
              </a:rPr>
              <a:t> Qt6 </a:t>
            </a:r>
            <a:r>
              <a:rPr lang="ru-RU" sz="2800" err="1">
                <a:ea typeface="+mn-lt"/>
                <a:cs typeface="+mn-lt"/>
              </a:rPr>
              <a:t>eeliseid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ja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puudusi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võrreldes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veebipõhiste</a:t>
            </a:r>
            <a:r>
              <a:rPr lang="ru-RU" sz="2800">
                <a:ea typeface="+mn-lt"/>
                <a:cs typeface="+mn-lt"/>
              </a:rPr>
              <a:t> </a:t>
            </a:r>
            <a:r>
              <a:rPr lang="ru-RU" sz="2800" err="1">
                <a:ea typeface="+mn-lt"/>
                <a:cs typeface="+mn-lt"/>
              </a:rPr>
              <a:t>lahendustega</a:t>
            </a:r>
            <a:r>
              <a:rPr lang="ru-RU" sz="2800">
                <a:ea typeface="+mn-lt"/>
                <a:cs typeface="+mn-lt"/>
              </a:rPr>
              <a:t>.</a:t>
            </a:r>
            <a:endParaRPr lang="ru-RU" sz="2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19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9A72F-D1C2-72D6-80E0-FADE07E5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Изображение выглядит как текст, Шрифт, логотип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3CE409-9B1F-E64B-9363-7FE0D1CE0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BECB03C-9774-E2AD-117B-8BCA0B620D8F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6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43E8F4B-A0A7-8D68-2FDF-DD4241274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b="1" err="1">
                <a:solidFill>
                  <a:srgbClr val="C72F89"/>
                </a:solidFill>
              </a:rPr>
              <a:t>Maatriks</a:t>
            </a:r>
            <a:endParaRPr lang="en-US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5C5AB-04D8-E823-F054-7BFD29A3A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hlinkClick r:id="rId3"/>
              </a:rPr>
              <a:t>Link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0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BCDBF-381F-864E-6E9A-0B5F3D1C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Sprintide</a:t>
            </a:r>
            <a:r>
              <a:rPr lang="en-US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US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ajakava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9F51471-F038-0E8A-D8FA-5503347029E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B7198-D564-BAD5-E321-29F51B032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87" y="5854855"/>
            <a:ext cx="1228725" cy="72390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234FD40-EE87-F88B-E96C-D085A2BAF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1513492"/>
            <a:ext cx="11691697" cy="383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3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595AE-632E-116F-AA2C-C493BDBCD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Sprindi</a:t>
            </a:r>
            <a:r>
              <a:rPr lang="en-GB" b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 </a:t>
            </a:r>
            <a:r>
              <a:rPr lang="en-GB" b="1" err="1">
                <a:solidFill>
                  <a:srgbClr val="CC0066"/>
                </a:solidFill>
                <a:latin typeface="Aptos Display"/>
                <a:ea typeface="Calibri Light"/>
                <a:cs typeface="Calibri Light"/>
              </a:rPr>
              <a:t>ülevaade</a:t>
            </a:r>
            <a:endParaRPr lang="ru-RU">
              <a:latin typeface="Aptos Display"/>
              <a:ea typeface="Calibri Light"/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9B7C1F-1EE7-A714-8013-7B0CA88BD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GUI </a:t>
            </a:r>
            <a:r>
              <a:rPr lang="ru-RU" dirty="0" err="1">
                <a:ea typeface="+mn-lt"/>
                <a:cs typeface="+mn-lt"/>
              </a:rPr>
              <a:t>demo</a:t>
            </a:r>
            <a:endParaRPr lang="en-US" dirty="0" err="1"/>
          </a:p>
          <a:p>
            <a:r>
              <a:rPr lang="ru-RU" dirty="0" err="1">
                <a:ea typeface="+mn-lt"/>
                <a:cs typeface="+mn-lt"/>
              </a:rPr>
              <a:t>Kompassi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esmase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diagnostika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teostamine</a:t>
            </a:r>
            <a:endParaRPr lang="ru-RU" dirty="0" err="1"/>
          </a:p>
          <a:p>
            <a:r>
              <a:rPr lang="ru-RU" dirty="0" err="1">
                <a:ea typeface="+mn-lt"/>
                <a:cs typeface="+mn-lt"/>
              </a:rPr>
              <a:t>Andmeallikad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ja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kontroll-loend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maatriks</a:t>
            </a:r>
            <a:endParaRPr lang="ru-RU" dirty="0">
              <a:ea typeface="+mn-lt"/>
              <a:cs typeface="+mn-lt"/>
            </a:endParaRPr>
          </a:p>
          <a:p>
            <a:r>
              <a:rPr lang="ru-RU" dirty="0" err="1"/>
              <a:t>Algversioon</a:t>
            </a:r>
            <a:r>
              <a:rPr lang="ru-RU" dirty="0"/>
              <a:t> LLM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80385AB-CB4A-BCA3-E4EB-F4A47FACE5B1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B6C82-E39E-0F04-FA9E-FE2A28F8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12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2626F-D8DE-8282-CD0A-F3561EF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959468-91D4-A24E-3829-01970FD10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Meeskonna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liikmete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panus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sprindi</a:t>
            </a:r>
            <a:r>
              <a:rPr lang="en-GB" b="1">
                <a:solidFill>
                  <a:srgbClr val="CC0066"/>
                </a:solidFill>
                <a:ea typeface="+mj-lt"/>
                <a:cs typeface="+mj-lt"/>
              </a:rPr>
              <a:t> </a:t>
            </a:r>
            <a:r>
              <a:rPr lang="en-GB" b="1" err="1">
                <a:solidFill>
                  <a:srgbClr val="CC0066"/>
                </a:solidFill>
                <a:ea typeface="+mj-lt"/>
                <a:cs typeface="+mj-lt"/>
              </a:rPr>
              <a:t>jooksul</a:t>
            </a:r>
            <a:endParaRPr lang="en-US" b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06629C-4B93-5033-B35C-B2295E013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ea typeface="+mn-lt"/>
                <a:cs typeface="+mn-lt"/>
              </a:rPr>
              <a:t>Rodion</a:t>
            </a:r>
            <a:r>
              <a:rPr lang="ru-RU" dirty="0">
                <a:ea typeface="+mn-lt"/>
                <a:cs typeface="+mn-lt"/>
              </a:rPr>
              <a:t> - </a:t>
            </a:r>
            <a:r>
              <a:rPr lang="ru-RU" dirty="0" err="1">
                <a:ea typeface="+mn-lt"/>
                <a:cs typeface="+mn-lt"/>
              </a:rPr>
              <a:t>Kompassi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esmase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diagnostika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teostamine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lennueelne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teemamaatriks</a:t>
            </a:r>
          </a:p>
          <a:p>
            <a:r>
              <a:rPr lang="ru-RU" dirty="0" err="1"/>
              <a:t>Artur</a:t>
            </a:r>
            <a:r>
              <a:rPr lang="ru-RU" dirty="0"/>
              <a:t> - GUI  </a:t>
            </a:r>
            <a:r>
              <a:rPr lang="ru-RU" dirty="0" err="1"/>
              <a:t>demo</a:t>
            </a:r>
            <a:r>
              <a:rPr lang="ru-RU" dirty="0"/>
              <a:t>, </a:t>
            </a:r>
            <a:r>
              <a:rPr lang="ru-RU" dirty="0" err="1"/>
              <a:t>ettekanne</a:t>
            </a:r>
          </a:p>
          <a:p>
            <a:r>
              <a:rPr lang="ru-RU" dirty="0" err="1"/>
              <a:t>Jaanika</a:t>
            </a:r>
            <a:r>
              <a:rPr lang="ru-RU" dirty="0"/>
              <a:t> – LLM </a:t>
            </a:r>
            <a:r>
              <a:rPr lang="ru-RU" dirty="0" err="1"/>
              <a:t>algversioon</a:t>
            </a:r>
            <a:endParaRPr lang="ru-RU" dirty="0"/>
          </a:p>
          <a:p>
            <a:pPr marL="0" indent="0">
              <a:buNone/>
            </a:pPr>
            <a:endParaRPr lang="ru-RU">
              <a:ea typeface="+mn-lt"/>
              <a:cs typeface="+mn-lt"/>
            </a:endParaRPr>
          </a:p>
          <a:p>
            <a:endParaRPr lang="ru-RU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7F229DD-A93B-DE82-FBD2-2208B468EA0B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57814-4F51-EC28-26EF-B388207FE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25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28DA5-2C7C-B838-2F68-11641A0AD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CC0066"/>
                </a:solidFill>
              </a:rPr>
              <a:t> Järgmine sprint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EBB2-EC29-1611-B65B-B2B1005F2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Sprint 2: </a:t>
            </a:r>
          </a:p>
          <a:p>
            <a:r>
              <a:rPr lang="en-US" dirty="0"/>
              <a:t>GUI </a:t>
            </a:r>
            <a:r>
              <a:rPr lang="en-US" dirty="0" err="1"/>
              <a:t>parandamine</a:t>
            </a:r>
            <a:endParaRPr lang="en-US" dirty="0"/>
          </a:p>
          <a:p>
            <a:r>
              <a:rPr lang="en-US" dirty="0" err="1">
                <a:ea typeface="+mn-lt"/>
                <a:cs typeface="+mn-lt"/>
              </a:rPr>
              <a:t>Jätkata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diagnostiliste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kontrollide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teostamist</a:t>
            </a:r>
            <a:endParaRPr lang="en-US" dirty="0" err="1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7BC5B6D-F84D-1611-2B6F-10D6FB5580D2}"/>
              </a:ext>
            </a:extLst>
          </p:cNvPr>
          <p:cNvSpPr>
            <a:spLocks noGrp="1"/>
          </p:cNvSpPr>
          <p:nvPr/>
        </p:nvSpPr>
        <p:spPr>
          <a:xfrm>
            <a:off x="4038600" y="6579513"/>
            <a:ext cx="4114800" cy="2779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ea typeface="Calibri"/>
                <a:cs typeface="Calibri"/>
              </a:rPr>
              <a:t>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E1AC6-0FF9-7FF0-1E5E-B9337BEF0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79" y="5854855"/>
            <a:ext cx="122872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91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57DC10-19D2-5DF3-6D9E-19FA49744A32}"/>
              </a:ext>
            </a:extLst>
          </p:cNvPr>
          <p:cNvSpPr>
            <a:spLocks noGrp="1"/>
          </p:cNvSpPr>
          <p:nvPr/>
        </p:nvSpPr>
        <p:spPr>
          <a:xfrm>
            <a:off x="2763658" y="3047167"/>
            <a:ext cx="6661299" cy="76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C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err="1">
                <a:ea typeface="+mj-lt"/>
                <a:cs typeface="+mj-lt"/>
              </a:rPr>
              <a:t>Täname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tähelepanu</a:t>
            </a:r>
            <a:r>
              <a:rPr lang="en-US" sz="4800">
                <a:ea typeface="+mj-lt"/>
                <a:cs typeface="+mj-lt"/>
              </a:rPr>
              <a:t> </a:t>
            </a:r>
            <a:r>
              <a:rPr lang="en-US" sz="4800" err="1">
                <a:ea typeface="+mj-lt"/>
                <a:cs typeface="+mj-lt"/>
              </a:rPr>
              <a:t>eest</a:t>
            </a:r>
            <a:r>
              <a:rPr lang="en-US" sz="4800">
                <a:ea typeface="+mj-lt"/>
                <a:cs typeface="+mj-lt"/>
              </a:rPr>
              <a:t>!</a:t>
            </a:r>
            <a:endParaRPr lang="en-US" sz="480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81575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Laiekraan</PresentationFormat>
  <Paragraphs>61</Paragraphs>
  <Slides>12</Slides>
  <Notes>3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Calibri Light</vt:lpstr>
      <vt:lpstr>Тема Office</vt:lpstr>
      <vt:lpstr>FlightIQ </vt:lpstr>
      <vt:lpstr>Agenda</vt:lpstr>
      <vt:lpstr>Projekti sissejuhatus</vt:lpstr>
      <vt:lpstr>Visioon</vt:lpstr>
      <vt:lpstr>Demo</vt:lpstr>
      <vt:lpstr>Demo</vt:lpstr>
      <vt:lpstr>Maatriks</vt:lpstr>
      <vt:lpstr>Sprintide ajakava</vt:lpstr>
      <vt:lpstr>Sprindi ülevaade</vt:lpstr>
      <vt:lpstr>Meeskonna liikmete panus sprindi jooksul</vt:lpstr>
      <vt:lpstr> Järgmine sprint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Artur Lebedev</cp:lastModifiedBy>
  <cp:revision>24</cp:revision>
  <dcterms:created xsi:type="dcterms:W3CDTF">2026-09-17T07:46:31Z</dcterms:created>
  <dcterms:modified xsi:type="dcterms:W3CDTF">2026-10-06T06:57:59Z</dcterms:modified>
</cp:coreProperties>
</file>