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73"/>
  </p:notesMasterIdLst>
  <p:handoutMasterIdLst>
    <p:handoutMasterId r:id="rId74"/>
  </p:handoutMasterIdLst>
  <p:sldIdLst>
    <p:sldId id="643" r:id="rId6"/>
    <p:sldId id="563" r:id="rId7"/>
    <p:sldId id="339" r:id="rId8"/>
    <p:sldId id="672" r:id="rId9"/>
    <p:sldId id="673" r:id="rId10"/>
    <p:sldId id="676" r:id="rId11"/>
    <p:sldId id="674" r:id="rId12"/>
    <p:sldId id="675" r:id="rId13"/>
    <p:sldId id="677" r:id="rId14"/>
    <p:sldId id="678" r:id="rId15"/>
    <p:sldId id="601" r:id="rId16"/>
    <p:sldId id="600" r:id="rId17"/>
    <p:sldId id="482" r:id="rId18"/>
    <p:sldId id="483" r:id="rId19"/>
    <p:sldId id="670" r:id="rId20"/>
    <p:sldId id="535" r:id="rId21"/>
    <p:sldId id="631" r:id="rId22"/>
    <p:sldId id="632" r:id="rId23"/>
    <p:sldId id="641" r:id="rId24"/>
    <p:sldId id="639" r:id="rId25"/>
    <p:sldId id="647" r:id="rId26"/>
    <p:sldId id="538" r:id="rId27"/>
    <p:sldId id="536" r:id="rId28"/>
    <p:sldId id="642" r:id="rId29"/>
    <p:sldId id="602" r:id="rId30"/>
    <p:sldId id="626" r:id="rId31"/>
    <p:sldId id="636" r:id="rId32"/>
    <p:sldId id="635" r:id="rId33"/>
    <p:sldId id="640" r:id="rId34"/>
    <p:sldId id="638" r:id="rId35"/>
    <p:sldId id="625" r:id="rId36"/>
    <p:sldId id="653" r:id="rId37"/>
    <p:sldId id="648" r:id="rId38"/>
    <p:sldId id="652" r:id="rId39"/>
    <p:sldId id="650" r:id="rId40"/>
    <p:sldId id="651" r:id="rId41"/>
    <p:sldId id="649" r:id="rId42"/>
    <p:sldId id="654" r:id="rId43"/>
    <p:sldId id="604" r:id="rId44"/>
    <p:sldId id="605" r:id="rId45"/>
    <p:sldId id="668" r:id="rId46"/>
    <p:sldId id="611" r:id="rId47"/>
    <p:sldId id="550" r:id="rId48"/>
    <p:sldId id="607" r:id="rId49"/>
    <p:sldId id="666" r:id="rId50"/>
    <p:sldId id="523" r:id="rId51"/>
    <p:sldId id="561" r:id="rId52"/>
    <p:sldId id="531" r:id="rId53"/>
    <p:sldId id="544" r:id="rId54"/>
    <p:sldId id="558" r:id="rId55"/>
    <p:sldId id="562" r:id="rId56"/>
    <p:sldId id="545" r:id="rId57"/>
    <p:sldId id="669" r:id="rId58"/>
    <p:sldId id="683" r:id="rId59"/>
    <p:sldId id="684" r:id="rId60"/>
    <p:sldId id="665" r:id="rId61"/>
    <p:sldId id="656" r:id="rId62"/>
    <p:sldId id="657" r:id="rId63"/>
    <p:sldId id="655" r:id="rId64"/>
    <p:sldId id="658" r:id="rId65"/>
    <p:sldId id="659" r:id="rId66"/>
    <p:sldId id="662" r:id="rId67"/>
    <p:sldId id="660" r:id="rId68"/>
    <p:sldId id="663" r:id="rId69"/>
    <p:sldId id="661" r:id="rId70"/>
    <p:sldId id="664" r:id="rId71"/>
    <p:sldId id="481" r:id="rId72"/>
  </p:sldIdLst>
  <p:sldSz cx="12192000" cy="6858000"/>
  <p:notesSz cx="9144000" cy="6858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B87"/>
    <a:srgbClr val="3A3D57"/>
    <a:srgbClr val="15C473"/>
    <a:srgbClr val="FFFFFF"/>
    <a:srgbClr val="F53AAB"/>
    <a:srgbClr val="B35900"/>
    <a:srgbClr val="0070C0"/>
    <a:srgbClr val="6B6E76"/>
    <a:srgbClr val="7A7D86"/>
    <a:srgbClr val="59B0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93" autoAdjust="0"/>
    <p:restoredTop sz="80282" autoAdjust="0"/>
  </p:normalViewPr>
  <p:slideViewPr>
    <p:cSldViewPr snapToGrid="0">
      <p:cViewPr varScale="1">
        <p:scale>
          <a:sx n="98" d="100"/>
          <a:sy n="98" d="100"/>
        </p:scale>
        <p:origin x="1664" y="184"/>
      </p:cViewPr>
      <p:guideLst/>
    </p:cSldViewPr>
  </p:slideViewPr>
  <p:outlineViewPr>
    <p:cViewPr>
      <p:scale>
        <a:sx n="33" d="100"/>
        <a:sy n="33" d="100"/>
      </p:scale>
      <p:origin x="0" y="-2024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25" d="100"/>
          <a:sy n="125" d="100"/>
        </p:scale>
        <p:origin x="1520" y="-3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cap="all" spc="0" normalizeH="0" baseline="0">
              <a:solidFill>
                <a:schemeClr val="tx1">
                  <a:lumMod val="65000"/>
                  <a:lumOff val="35000"/>
                </a:schemeClr>
              </a:solidFill>
              <a:latin typeface="Booster Next FY Black" panose="02000503000000020004" pitchFamily="2" charset="77"/>
              <a:ea typeface="+mn-ea"/>
              <a:cs typeface="+mn-cs"/>
            </a:defRPr>
          </a:pPr>
          <a:endParaRPr lang="en-EE"/>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891-E94A-BA71-1134E5AFB7A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891-E94A-BA71-1134E5AFB7A9}"/>
            </c:ext>
          </c:extLst>
        </c:ser>
        <c:ser>
          <c:idx val="2"/>
          <c:order val="2"/>
          <c:tx>
            <c:strRef>
              <c:f>Sheet1!$D$1</c:f>
              <c:strCache>
                <c:ptCount val="1"/>
                <c:pt idx="0">
                  <c:v>Series 3</c:v>
                </c:pt>
              </c:strCache>
            </c:strRef>
          </c:tx>
          <c:spPr>
            <a:solidFill>
              <a:schemeClr val="accent4">
                <a:lumMod val="60000"/>
                <a:lumOff val="40000"/>
              </a:schemeClr>
            </a:solidFill>
            <a:ln>
              <a:solidFill>
                <a:schemeClr val="accent1"/>
              </a:solid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891-E94A-BA71-1134E5AFB7A9}"/>
            </c:ext>
          </c:extLst>
        </c:ser>
        <c:dLbls>
          <c:showLegendKey val="0"/>
          <c:showVal val="0"/>
          <c:showCatName val="0"/>
          <c:showSerName val="0"/>
          <c:showPercent val="0"/>
          <c:showBubbleSize val="0"/>
        </c:dLbls>
        <c:gapWidth val="150"/>
        <c:axId val="1863565600"/>
        <c:axId val="1863084096"/>
      </c:barChart>
      <c:catAx>
        <c:axId val="18635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EE"/>
          </a:p>
        </c:txPr>
        <c:crossAx val="1863084096"/>
        <c:crosses val="autoZero"/>
        <c:auto val="1"/>
        <c:lblAlgn val="ctr"/>
        <c:lblOffset val="100"/>
        <c:noMultiLvlLbl val="0"/>
      </c:catAx>
      <c:valAx>
        <c:axId val="1863084096"/>
        <c:scaling>
          <c:orientation val="minMax"/>
        </c:scaling>
        <c:delete val="0"/>
        <c:axPos val="l"/>
        <c:majorGridlines>
          <c:spPr>
            <a:ln w="9525" cap="flat" cmpd="sng" algn="ctr">
              <a:solidFill>
                <a:schemeClr val="bg1">
                  <a:lumMod val="95000"/>
                </a:schemeClr>
              </a:solidFill>
              <a:round/>
            </a:ln>
            <a:effectLst/>
          </c:spPr>
        </c:majorGridlines>
        <c:title>
          <c:overlay val="0"/>
          <c:spPr>
            <a:noFill/>
            <a:ln>
              <a:noFill/>
            </a:ln>
            <a:effectLst/>
          </c:spPr>
          <c:txPr>
            <a:bodyPr rot="-5400000" spcFirstLastPara="1" vertOverflow="ellipsis" vert="horz" wrap="square" anchor="ctr" anchorCtr="1"/>
            <a:lstStyle/>
            <a:p>
              <a:pPr>
                <a:defRPr sz="1197" b="1" i="0" u="none" strike="noStrike" kern="1200" cap="all" spc="0" baseline="0">
                  <a:solidFill>
                    <a:schemeClr val="tx1">
                      <a:lumMod val="65000"/>
                      <a:lumOff val="35000"/>
                    </a:schemeClr>
                  </a:solidFill>
                  <a:latin typeface="Booster Next FY" panose="02000503000000020004" pitchFamily="2" charset="77"/>
                  <a:ea typeface="+mn-ea"/>
                  <a:cs typeface="+mn-cs"/>
                </a:defRPr>
              </a:pPr>
              <a:endParaRPr lang="en-EE"/>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Booster Next FY Black" panose="02000503000000020004" pitchFamily="2" charset="77"/>
                <a:ea typeface="+mn-ea"/>
                <a:cs typeface="+mn-cs"/>
              </a:defRPr>
            </a:pPr>
            <a:endParaRPr lang="en-EE"/>
          </a:p>
        </c:txPr>
        <c:crossAx val="1863565600"/>
        <c:crosses val="autoZero"/>
        <c:crossBetween val="between"/>
      </c:valAx>
      <c:dTable>
        <c:showHorzBorder val="1"/>
        <c:showVertBorder val="1"/>
        <c:showOutline val="1"/>
        <c:showKeys val="1"/>
        <c:spPr>
          <a:noFill/>
          <a:ln w="9525" cap="rnd" cmpd="sng">
            <a:solidFill>
              <a:schemeClr val="bg1">
                <a:lumMod val="85000"/>
              </a:schemeClr>
            </a:solidFill>
          </a:ln>
          <a:effectLst/>
        </c:spPr>
        <c:txPr>
          <a:bodyPr rot="0" spcFirstLastPara="1" vertOverflow="ellipsis" vert="horz" wrap="square" anchor="ctr" anchorCtr="1"/>
          <a:lstStyle/>
          <a:p>
            <a:pPr rtl="0">
              <a:defRPr sz="1197" b="1" i="0" u="none" strike="noStrike" kern="1200" baseline="0">
                <a:solidFill>
                  <a:schemeClr val="tx1">
                    <a:lumMod val="65000"/>
                    <a:lumOff val="35000"/>
                  </a:schemeClr>
                </a:solidFill>
                <a:latin typeface="Booster Next FY" panose="02000503000000020004" pitchFamily="2" charset="77"/>
                <a:ea typeface="+mn-ea"/>
                <a:cs typeface="+mn-cs"/>
              </a:defRPr>
            </a:pPr>
            <a:endParaRPr lang="en-EE"/>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solidFill>
        <a:schemeClr val="bg1"/>
      </a:solidFill>
    </a:ln>
    <a:effectLst/>
  </c:spPr>
  <c:txPr>
    <a:bodyPr/>
    <a:lstStyle/>
    <a:p>
      <a:pPr>
        <a:defRPr/>
      </a:pPr>
      <a:endParaRPr lang="en-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cap="all" spc="0" normalizeH="0" baseline="0">
              <a:solidFill>
                <a:schemeClr val="tx1">
                  <a:lumMod val="65000"/>
                  <a:lumOff val="35000"/>
                </a:schemeClr>
              </a:solidFill>
              <a:latin typeface="Booster Next FY Black" panose="02000503000000020004" pitchFamily="2" charset="77"/>
              <a:ea typeface="+mn-ea"/>
              <a:cs typeface="+mn-cs"/>
            </a:defRPr>
          </a:pPr>
          <a:endParaRPr lang="en-EE"/>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891-E94A-BA71-1134E5AFB7A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891-E94A-BA71-1134E5AFB7A9}"/>
            </c:ext>
          </c:extLst>
        </c:ser>
        <c:ser>
          <c:idx val="2"/>
          <c:order val="2"/>
          <c:tx>
            <c:strRef>
              <c:f>Sheet1!$D$1</c:f>
              <c:strCache>
                <c:ptCount val="1"/>
                <c:pt idx="0">
                  <c:v>Series 3</c:v>
                </c:pt>
              </c:strCache>
            </c:strRef>
          </c:tx>
          <c:spPr>
            <a:solidFill>
              <a:schemeClr val="accent4">
                <a:lumMod val="60000"/>
                <a:lumOff val="40000"/>
              </a:schemeClr>
            </a:solidFill>
            <a:ln>
              <a:solidFill>
                <a:schemeClr val="accent1"/>
              </a:solid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891-E94A-BA71-1134E5AFB7A9}"/>
            </c:ext>
          </c:extLst>
        </c:ser>
        <c:dLbls>
          <c:showLegendKey val="0"/>
          <c:showVal val="0"/>
          <c:showCatName val="0"/>
          <c:showSerName val="0"/>
          <c:showPercent val="0"/>
          <c:showBubbleSize val="0"/>
        </c:dLbls>
        <c:gapWidth val="150"/>
        <c:axId val="1863565600"/>
        <c:axId val="1863084096"/>
      </c:barChart>
      <c:catAx>
        <c:axId val="18635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EE"/>
          </a:p>
        </c:txPr>
        <c:crossAx val="1863084096"/>
        <c:crosses val="autoZero"/>
        <c:auto val="1"/>
        <c:lblAlgn val="ctr"/>
        <c:lblOffset val="100"/>
        <c:noMultiLvlLbl val="0"/>
      </c:catAx>
      <c:valAx>
        <c:axId val="1863084096"/>
        <c:scaling>
          <c:orientation val="minMax"/>
        </c:scaling>
        <c:delete val="0"/>
        <c:axPos val="l"/>
        <c:majorGridlines>
          <c:spPr>
            <a:ln w="9525" cap="flat" cmpd="sng" algn="ctr">
              <a:solidFill>
                <a:schemeClr val="bg1">
                  <a:lumMod val="95000"/>
                </a:schemeClr>
              </a:solidFill>
              <a:round/>
            </a:ln>
            <a:effectLst/>
          </c:spPr>
        </c:majorGridlines>
        <c:title>
          <c:overlay val="0"/>
          <c:spPr>
            <a:noFill/>
            <a:ln>
              <a:noFill/>
            </a:ln>
            <a:effectLst/>
          </c:spPr>
          <c:txPr>
            <a:bodyPr rot="-5400000" spcFirstLastPara="1" vertOverflow="ellipsis" vert="horz" wrap="square" anchor="ctr" anchorCtr="1"/>
            <a:lstStyle/>
            <a:p>
              <a:pPr>
                <a:defRPr sz="1197" b="1" i="0" u="none" strike="noStrike" kern="1200" cap="all" spc="0" baseline="0">
                  <a:solidFill>
                    <a:schemeClr val="tx1">
                      <a:lumMod val="65000"/>
                      <a:lumOff val="35000"/>
                    </a:schemeClr>
                  </a:solidFill>
                  <a:latin typeface="Booster Next FY" panose="02000503000000020004" pitchFamily="2" charset="77"/>
                  <a:ea typeface="+mn-ea"/>
                  <a:cs typeface="+mn-cs"/>
                </a:defRPr>
              </a:pPr>
              <a:endParaRPr lang="en-EE"/>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Booster Next FY Black" panose="02000503000000020004" pitchFamily="2" charset="77"/>
                <a:ea typeface="+mn-ea"/>
                <a:cs typeface="+mn-cs"/>
              </a:defRPr>
            </a:pPr>
            <a:endParaRPr lang="en-EE"/>
          </a:p>
        </c:txPr>
        <c:crossAx val="1863565600"/>
        <c:crosses val="autoZero"/>
        <c:crossBetween val="between"/>
      </c:valAx>
      <c:dTable>
        <c:showHorzBorder val="1"/>
        <c:showVertBorder val="1"/>
        <c:showOutline val="1"/>
        <c:showKeys val="1"/>
        <c:spPr>
          <a:noFill/>
          <a:ln w="9525" cap="rnd" cmpd="sng">
            <a:solidFill>
              <a:schemeClr val="bg1">
                <a:lumMod val="85000"/>
              </a:schemeClr>
            </a:solidFill>
          </a:ln>
          <a:effectLst/>
        </c:spPr>
        <c:txPr>
          <a:bodyPr rot="0" spcFirstLastPara="1" vertOverflow="ellipsis" vert="horz" wrap="square" anchor="ctr" anchorCtr="1"/>
          <a:lstStyle/>
          <a:p>
            <a:pPr rtl="0">
              <a:defRPr sz="1197" b="1" i="0" u="none" strike="noStrike" kern="1200" baseline="0">
                <a:solidFill>
                  <a:schemeClr val="tx1">
                    <a:lumMod val="65000"/>
                    <a:lumOff val="35000"/>
                  </a:schemeClr>
                </a:solidFill>
                <a:latin typeface="Booster Next FY" panose="02000503000000020004" pitchFamily="2" charset="77"/>
                <a:ea typeface="+mn-ea"/>
                <a:cs typeface="+mn-cs"/>
              </a:defRPr>
            </a:pPr>
            <a:endParaRPr lang="en-EE"/>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solidFill>
        <a:schemeClr val="bg1"/>
      </a:solidFill>
    </a:ln>
    <a:effectLst/>
  </c:spPr>
  <c:txPr>
    <a:bodyPr/>
    <a:lstStyle/>
    <a:p>
      <a:pPr>
        <a:defRPr/>
      </a:pPr>
      <a:endParaRPr lang="en-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FE65B-2B05-CC4A-B396-E8EE77CAADAE}" type="doc">
      <dgm:prSet loTypeId="urn:microsoft.com/office/officeart/2005/8/layout/hProcess6" loCatId="" qsTypeId="urn:microsoft.com/office/officeart/2005/8/quickstyle/simple1" qsCatId="simple" csTypeId="urn:microsoft.com/office/officeart/2005/8/colors/colorful1" csCatId="colorful" phldr="1"/>
      <dgm:spPr/>
      <dgm:t>
        <a:bodyPr/>
        <a:lstStyle/>
        <a:p>
          <a:endParaRPr lang="en-GB"/>
        </a:p>
      </dgm:t>
    </dgm:pt>
    <dgm:pt modelId="{1F7A1023-5898-F942-A9B3-2F419D7CF58A}">
      <dgm:prSet phldrT="[Text]" custT="1"/>
      <dgm:spPr>
        <a:ln w="127000">
          <a:solidFill>
            <a:schemeClr val="accent2">
              <a:lumMod val="60000"/>
              <a:lumOff val="40000"/>
            </a:schemeClr>
          </a:solidFill>
        </a:ln>
      </dgm:spPr>
      <dgm:t>
        <a:bodyPr anchor="ctr"/>
        <a:lstStyle/>
        <a:p>
          <a:pPr>
            <a:lnSpc>
              <a:spcPct val="100000"/>
            </a:lnSpc>
          </a:pPr>
          <a:r>
            <a:rPr lang="en-GB" sz="4800" b="1" i="0" dirty="0">
              <a:latin typeface="Booster Next FY Black" panose="02000503000000020004" pitchFamily="2" charset="77"/>
            </a:rPr>
            <a:t>1</a:t>
          </a:r>
        </a:p>
      </dgm:t>
    </dgm:pt>
    <dgm:pt modelId="{6845AE89-F190-5C44-8435-94F941F91224}" type="parTrans" cxnId="{74AB7765-9FA6-1E46-BBE3-14A00E544A77}">
      <dgm:prSet/>
      <dgm:spPr/>
      <dgm:t>
        <a:bodyPr/>
        <a:lstStyle/>
        <a:p>
          <a:endParaRPr lang="en-GB" b="1" i="0">
            <a:latin typeface="Booster Next FY Black" panose="02000503000000020004" pitchFamily="2" charset="77"/>
          </a:endParaRPr>
        </a:p>
      </dgm:t>
    </dgm:pt>
    <dgm:pt modelId="{C404E8D2-7224-8144-8665-AF7282F095AD}" type="sibTrans" cxnId="{74AB7765-9FA6-1E46-BBE3-14A00E544A77}">
      <dgm:prSet/>
      <dgm:spPr/>
      <dgm:t>
        <a:bodyPr/>
        <a:lstStyle/>
        <a:p>
          <a:endParaRPr lang="en-GB" b="1" i="0">
            <a:latin typeface="Booster Next FY Black" panose="02000503000000020004" pitchFamily="2" charset="77"/>
          </a:endParaRPr>
        </a:p>
      </dgm:t>
    </dgm:pt>
    <dgm:pt modelId="{0A2E158E-B554-E14F-9635-0DDD9E2F0070}">
      <dgm:prSet phldrT="[Text]" phldr="1"/>
      <dgm:spPr>
        <a:solidFill>
          <a:schemeClr val="accent2">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19B75D0E-EB21-C949-859E-D4DF7E0872D4}" type="parTrans" cxnId="{22D57730-3C04-7A44-8236-C5C1176A50E9}">
      <dgm:prSet/>
      <dgm:spPr/>
      <dgm:t>
        <a:bodyPr/>
        <a:lstStyle/>
        <a:p>
          <a:endParaRPr lang="en-GB" b="1" i="0">
            <a:latin typeface="Booster Next FY Black" panose="02000503000000020004" pitchFamily="2" charset="77"/>
          </a:endParaRPr>
        </a:p>
      </dgm:t>
    </dgm:pt>
    <dgm:pt modelId="{967E84CD-D1C5-5B4B-A3EF-A1797260A1B0}" type="sibTrans" cxnId="{22D57730-3C04-7A44-8236-C5C1176A50E9}">
      <dgm:prSet/>
      <dgm:spPr/>
      <dgm:t>
        <a:bodyPr/>
        <a:lstStyle/>
        <a:p>
          <a:endParaRPr lang="en-GB" b="1" i="0">
            <a:latin typeface="Booster Next FY Black" panose="02000503000000020004" pitchFamily="2" charset="77"/>
          </a:endParaRPr>
        </a:p>
      </dgm:t>
    </dgm:pt>
    <dgm:pt modelId="{53DCBF22-D22D-1043-A374-44BC5F5BD0FE}">
      <dgm:prSet phldrT="[Text]" phldr="1"/>
      <dgm:spPr>
        <a:solidFill>
          <a:schemeClr val="accent2">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5F049BF2-741D-4C4A-AF9B-50DCB53728D7}" type="parTrans" cxnId="{E6E79B6C-440A-F043-9E78-A6CD2710E6E1}">
      <dgm:prSet/>
      <dgm:spPr/>
      <dgm:t>
        <a:bodyPr/>
        <a:lstStyle/>
        <a:p>
          <a:endParaRPr lang="en-GB" b="1" i="0">
            <a:latin typeface="Booster Next FY Black" panose="02000503000000020004" pitchFamily="2" charset="77"/>
          </a:endParaRPr>
        </a:p>
      </dgm:t>
    </dgm:pt>
    <dgm:pt modelId="{A89F523A-981F-7946-A661-E3DC48526FEC}" type="sibTrans" cxnId="{E6E79B6C-440A-F043-9E78-A6CD2710E6E1}">
      <dgm:prSet/>
      <dgm:spPr/>
      <dgm:t>
        <a:bodyPr/>
        <a:lstStyle/>
        <a:p>
          <a:endParaRPr lang="en-GB" b="1" i="0">
            <a:latin typeface="Booster Next FY Black" panose="02000503000000020004" pitchFamily="2" charset="77"/>
          </a:endParaRPr>
        </a:p>
      </dgm:t>
    </dgm:pt>
    <dgm:pt modelId="{7393A031-6ADE-4648-B39C-E376C4AFCCE3}">
      <dgm:prSet phldrT="[Text]" custT="1"/>
      <dgm:spPr>
        <a:solidFill>
          <a:schemeClr val="accent5">
            <a:lumMod val="75000"/>
          </a:schemeClr>
        </a:solidFill>
        <a:ln w="127000">
          <a:solidFill>
            <a:schemeClr val="accent5">
              <a:lumMod val="60000"/>
              <a:lumOff val="40000"/>
            </a:schemeClr>
          </a:solidFill>
        </a:ln>
      </dgm:spPr>
      <dgm:t>
        <a:bodyPr anchor="ctr"/>
        <a:lstStyle/>
        <a:p>
          <a:pPr>
            <a:lnSpc>
              <a:spcPct val="100000"/>
            </a:lnSpc>
          </a:pPr>
          <a:r>
            <a:rPr lang="en-GB" sz="4800" b="1" i="0" dirty="0">
              <a:latin typeface="Booster Next FY Black" panose="02000503000000020004" pitchFamily="2" charset="77"/>
            </a:rPr>
            <a:t>2</a:t>
          </a:r>
        </a:p>
      </dgm:t>
    </dgm:pt>
    <dgm:pt modelId="{D4963E0C-E64C-4946-A31A-4189B3CEA919}" type="parTrans" cxnId="{47254D88-7CDA-5840-8D5E-954DA0D00C52}">
      <dgm:prSet/>
      <dgm:spPr/>
      <dgm:t>
        <a:bodyPr/>
        <a:lstStyle/>
        <a:p>
          <a:endParaRPr lang="en-GB" b="1" i="0">
            <a:latin typeface="Booster Next FY Black" panose="02000503000000020004" pitchFamily="2" charset="77"/>
          </a:endParaRPr>
        </a:p>
      </dgm:t>
    </dgm:pt>
    <dgm:pt modelId="{CF85B2BE-E781-0648-8E14-471EAAA5F2DA}" type="sibTrans" cxnId="{47254D88-7CDA-5840-8D5E-954DA0D00C52}">
      <dgm:prSet/>
      <dgm:spPr/>
      <dgm:t>
        <a:bodyPr/>
        <a:lstStyle/>
        <a:p>
          <a:endParaRPr lang="en-GB" b="1" i="0">
            <a:latin typeface="Booster Next FY Black" panose="02000503000000020004" pitchFamily="2" charset="77"/>
          </a:endParaRPr>
        </a:p>
      </dgm:t>
    </dgm:pt>
    <dgm:pt modelId="{012C22EB-3D3D-6E41-9BA3-AC2B9C022633}">
      <dgm:prSet phldrT="[Text]" phldr="1"/>
      <dgm:spPr>
        <a:solidFill>
          <a:schemeClr val="accent5">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9407005D-EE92-0F42-BAC4-1B48BC06F3E4}" type="parTrans" cxnId="{2AFF0919-63A6-5A4B-AE76-F4B653281696}">
      <dgm:prSet/>
      <dgm:spPr/>
      <dgm:t>
        <a:bodyPr/>
        <a:lstStyle/>
        <a:p>
          <a:endParaRPr lang="en-GB" b="1" i="0">
            <a:latin typeface="Booster Next FY Black" panose="02000503000000020004" pitchFamily="2" charset="77"/>
          </a:endParaRPr>
        </a:p>
      </dgm:t>
    </dgm:pt>
    <dgm:pt modelId="{7CC17C76-AE9F-CF45-AF06-D0AFC245F32C}" type="sibTrans" cxnId="{2AFF0919-63A6-5A4B-AE76-F4B653281696}">
      <dgm:prSet/>
      <dgm:spPr/>
      <dgm:t>
        <a:bodyPr/>
        <a:lstStyle/>
        <a:p>
          <a:endParaRPr lang="en-GB" b="1" i="0">
            <a:latin typeface="Booster Next FY Black" panose="02000503000000020004" pitchFamily="2" charset="77"/>
          </a:endParaRPr>
        </a:p>
      </dgm:t>
    </dgm:pt>
    <dgm:pt modelId="{95E6126F-4EA0-884F-8EB3-B7C37E0D1822}">
      <dgm:prSet phldrT="[Text]" phldr="1"/>
      <dgm:spPr>
        <a:solidFill>
          <a:schemeClr val="accent5">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EA0E3A1D-E81A-2B4A-99CE-63E410407A5A}" type="parTrans" cxnId="{5F5B3730-B046-D642-9312-AA91077C367C}">
      <dgm:prSet/>
      <dgm:spPr/>
      <dgm:t>
        <a:bodyPr/>
        <a:lstStyle/>
        <a:p>
          <a:endParaRPr lang="en-GB" b="1" i="0">
            <a:latin typeface="Booster Next FY Black" panose="02000503000000020004" pitchFamily="2" charset="77"/>
          </a:endParaRPr>
        </a:p>
      </dgm:t>
    </dgm:pt>
    <dgm:pt modelId="{F387D35A-306B-5C45-9633-8A5BE5FDD550}" type="sibTrans" cxnId="{5F5B3730-B046-D642-9312-AA91077C367C}">
      <dgm:prSet/>
      <dgm:spPr/>
      <dgm:t>
        <a:bodyPr/>
        <a:lstStyle/>
        <a:p>
          <a:endParaRPr lang="en-GB" b="1" i="0">
            <a:latin typeface="Booster Next FY Black" panose="02000503000000020004" pitchFamily="2" charset="77"/>
          </a:endParaRPr>
        </a:p>
      </dgm:t>
    </dgm:pt>
    <dgm:pt modelId="{51E0ECA1-FA94-9F44-BCE2-0DE1EB2F7213}">
      <dgm:prSet phldrT="[Text]" custT="1"/>
      <dgm:spPr>
        <a:solidFill>
          <a:schemeClr val="accent4">
            <a:lumMod val="75000"/>
          </a:schemeClr>
        </a:solidFill>
        <a:ln w="127000">
          <a:solidFill>
            <a:schemeClr val="accent4">
              <a:lumMod val="60000"/>
              <a:lumOff val="40000"/>
            </a:schemeClr>
          </a:solidFill>
        </a:ln>
      </dgm:spPr>
      <dgm:t>
        <a:bodyPr anchor="ctr"/>
        <a:lstStyle/>
        <a:p>
          <a:pPr>
            <a:lnSpc>
              <a:spcPct val="100000"/>
            </a:lnSpc>
          </a:pPr>
          <a:r>
            <a:rPr lang="en-GB" sz="4800" b="1" i="0" dirty="0">
              <a:latin typeface="Booster Next FY Black" panose="02000503000000020004" pitchFamily="2" charset="77"/>
            </a:rPr>
            <a:t>3</a:t>
          </a:r>
        </a:p>
      </dgm:t>
    </dgm:pt>
    <dgm:pt modelId="{4337D06F-127D-AE40-B4C5-F9AD94D0394B}" type="parTrans" cxnId="{B568B0EA-E21F-A242-838C-20354A0B3ECF}">
      <dgm:prSet/>
      <dgm:spPr/>
      <dgm:t>
        <a:bodyPr/>
        <a:lstStyle/>
        <a:p>
          <a:endParaRPr lang="en-GB" b="1" i="0">
            <a:latin typeface="Booster Next FY Black" panose="02000503000000020004" pitchFamily="2" charset="77"/>
          </a:endParaRPr>
        </a:p>
      </dgm:t>
    </dgm:pt>
    <dgm:pt modelId="{8118D003-5309-1249-B560-EED9F4F0FB7B}" type="sibTrans" cxnId="{B568B0EA-E21F-A242-838C-20354A0B3ECF}">
      <dgm:prSet/>
      <dgm:spPr/>
      <dgm:t>
        <a:bodyPr/>
        <a:lstStyle/>
        <a:p>
          <a:endParaRPr lang="en-GB" b="1" i="0">
            <a:latin typeface="Booster Next FY Black" panose="02000503000000020004" pitchFamily="2" charset="77"/>
          </a:endParaRPr>
        </a:p>
      </dgm:t>
    </dgm:pt>
    <dgm:pt modelId="{08D53C9D-53B9-B14A-A6B3-843063F146BB}">
      <dgm:prSet phldrT="[Text]" phldr="1"/>
      <dgm:spPr>
        <a:solidFill>
          <a:schemeClr val="accent4">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1B9AB1D8-ACFD-D34F-921D-193AE3B53089}" type="parTrans" cxnId="{2F434BA0-0C01-F940-AF40-DD8257F22AE0}">
      <dgm:prSet/>
      <dgm:spPr/>
      <dgm:t>
        <a:bodyPr/>
        <a:lstStyle/>
        <a:p>
          <a:endParaRPr lang="en-GB" b="1" i="0">
            <a:latin typeface="Booster Next FY Black" panose="02000503000000020004" pitchFamily="2" charset="77"/>
          </a:endParaRPr>
        </a:p>
      </dgm:t>
    </dgm:pt>
    <dgm:pt modelId="{7BB4BC09-D253-5B4A-89FB-6DAC6E62BAAF}" type="sibTrans" cxnId="{2F434BA0-0C01-F940-AF40-DD8257F22AE0}">
      <dgm:prSet/>
      <dgm:spPr/>
      <dgm:t>
        <a:bodyPr/>
        <a:lstStyle/>
        <a:p>
          <a:endParaRPr lang="en-GB" b="1" i="0">
            <a:latin typeface="Booster Next FY Black" panose="02000503000000020004" pitchFamily="2" charset="77"/>
          </a:endParaRPr>
        </a:p>
      </dgm:t>
    </dgm:pt>
    <dgm:pt modelId="{2C030014-2055-9746-A43A-4C23054D22C9}">
      <dgm:prSet phldrT="[Text]" phldr="1"/>
      <dgm:spPr>
        <a:solidFill>
          <a:schemeClr val="accent4">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A69E12EC-CB28-C143-8D2D-835E6ED23575}" type="parTrans" cxnId="{FDAD3269-5186-E546-9E24-AB574E34274F}">
      <dgm:prSet/>
      <dgm:spPr/>
      <dgm:t>
        <a:bodyPr/>
        <a:lstStyle/>
        <a:p>
          <a:endParaRPr lang="en-GB" b="1" i="0">
            <a:latin typeface="Booster Next FY Black" panose="02000503000000020004" pitchFamily="2" charset="77"/>
          </a:endParaRPr>
        </a:p>
      </dgm:t>
    </dgm:pt>
    <dgm:pt modelId="{786BD55E-129F-084A-88DA-486A1A68C5E2}" type="sibTrans" cxnId="{FDAD3269-5186-E546-9E24-AB574E34274F}">
      <dgm:prSet/>
      <dgm:spPr/>
      <dgm:t>
        <a:bodyPr/>
        <a:lstStyle/>
        <a:p>
          <a:endParaRPr lang="en-GB" b="1" i="0">
            <a:latin typeface="Booster Next FY Black" panose="02000503000000020004" pitchFamily="2" charset="77"/>
          </a:endParaRPr>
        </a:p>
      </dgm:t>
    </dgm:pt>
    <dgm:pt modelId="{91246997-D957-1F4A-AF0E-3F85CC5130F4}" type="pres">
      <dgm:prSet presAssocID="{306FE65B-2B05-CC4A-B396-E8EE77CAADAE}" presName="theList" presStyleCnt="0">
        <dgm:presLayoutVars>
          <dgm:dir/>
          <dgm:animLvl val="lvl"/>
          <dgm:resizeHandles val="exact"/>
        </dgm:presLayoutVars>
      </dgm:prSet>
      <dgm:spPr/>
    </dgm:pt>
    <dgm:pt modelId="{605FA834-65A2-EE41-B54C-04042641A3D2}" type="pres">
      <dgm:prSet presAssocID="{1F7A1023-5898-F942-A9B3-2F419D7CF58A}" presName="compNode" presStyleCnt="0"/>
      <dgm:spPr/>
    </dgm:pt>
    <dgm:pt modelId="{AB2F02AD-DCB0-E64A-B629-ED678DCA2CAD}" type="pres">
      <dgm:prSet presAssocID="{1F7A1023-5898-F942-A9B3-2F419D7CF58A}" presName="noGeometry" presStyleCnt="0"/>
      <dgm:spPr/>
    </dgm:pt>
    <dgm:pt modelId="{CD388F28-1515-E245-ACC2-1288B7D47D41}" type="pres">
      <dgm:prSet presAssocID="{1F7A1023-5898-F942-A9B3-2F419D7CF58A}" presName="childTextVisible" presStyleLbl="bgAccFollowNode1" presStyleIdx="0" presStyleCnt="3">
        <dgm:presLayoutVars>
          <dgm:bulletEnabled val="1"/>
        </dgm:presLayoutVars>
      </dgm:prSet>
      <dgm:spPr/>
    </dgm:pt>
    <dgm:pt modelId="{BFB1239A-2148-6F47-8199-172EB0B54FC1}" type="pres">
      <dgm:prSet presAssocID="{1F7A1023-5898-F942-A9B3-2F419D7CF58A}" presName="childTextHidden" presStyleLbl="bgAccFollowNode1" presStyleIdx="0" presStyleCnt="3"/>
      <dgm:spPr/>
    </dgm:pt>
    <dgm:pt modelId="{FCCC9ADA-D0F9-804C-9BBC-14161BB4479C}" type="pres">
      <dgm:prSet presAssocID="{1F7A1023-5898-F942-A9B3-2F419D7CF58A}" presName="parentText" presStyleLbl="node1" presStyleIdx="0" presStyleCnt="3">
        <dgm:presLayoutVars>
          <dgm:chMax val="1"/>
          <dgm:bulletEnabled val="1"/>
        </dgm:presLayoutVars>
      </dgm:prSet>
      <dgm:spPr/>
    </dgm:pt>
    <dgm:pt modelId="{5A483068-9047-5546-8E75-E932E2C37693}" type="pres">
      <dgm:prSet presAssocID="{1F7A1023-5898-F942-A9B3-2F419D7CF58A}" presName="aSpace" presStyleCnt="0"/>
      <dgm:spPr/>
    </dgm:pt>
    <dgm:pt modelId="{D63E564F-6B64-8843-A7C9-7C7AFF7FDA1F}" type="pres">
      <dgm:prSet presAssocID="{7393A031-6ADE-4648-B39C-E376C4AFCCE3}" presName="compNode" presStyleCnt="0"/>
      <dgm:spPr/>
    </dgm:pt>
    <dgm:pt modelId="{8017F8A5-8A8D-AA41-84F5-C9DBA0034207}" type="pres">
      <dgm:prSet presAssocID="{7393A031-6ADE-4648-B39C-E376C4AFCCE3}" presName="noGeometry" presStyleCnt="0"/>
      <dgm:spPr/>
    </dgm:pt>
    <dgm:pt modelId="{E647606F-92BB-E244-A8D5-FE74CD9FDC84}" type="pres">
      <dgm:prSet presAssocID="{7393A031-6ADE-4648-B39C-E376C4AFCCE3}" presName="childTextVisible" presStyleLbl="bgAccFollowNode1" presStyleIdx="1" presStyleCnt="3">
        <dgm:presLayoutVars>
          <dgm:bulletEnabled val="1"/>
        </dgm:presLayoutVars>
      </dgm:prSet>
      <dgm:spPr/>
    </dgm:pt>
    <dgm:pt modelId="{C182E614-DFD4-D74E-B34E-40B5E91B56E6}" type="pres">
      <dgm:prSet presAssocID="{7393A031-6ADE-4648-B39C-E376C4AFCCE3}" presName="childTextHidden" presStyleLbl="bgAccFollowNode1" presStyleIdx="1" presStyleCnt="3"/>
      <dgm:spPr/>
    </dgm:pt>
    <dgm:pt modelId="{33C9D693-2BF6-A242-9F36-F990E23701D7}" type="pres">
      <dgm:prSet presAssocID="{7393A031-6ADE-4648-B39C-E376C4AFCCE3}" presName="parentText" presStyleLbl="node1" presStyleIdx="1" presStyleCnt="3">
        <dgm:presLayoutVars>
          <dgm:chMax val="1"/>
          <dgm:bulletEnabled val="1"/>
        </dgm:presLayoutVars>
      </dgm:prSet>
      <dgm:spPr/>
    </dgm:pt>
    <dgm:pt modelId="{48D6CF2D-A4E4-7848-B082-BDFE3C4088AB}" type="pres">
      <dgm:prSet presAssocID="{7393A031-6ADE-4648-B39C-E376C4AFCCE3}" presName="aSpace" presStyleCnt="0"/>
      <dgm:spPr/>
    </dgm:pt>
    <dgm:pt modelId="{0BD1597D-89F3-964E-A2FF-727F9276EE43}" type="pres">
      <dgm:prSet presAssocID="{51E0ECA1-FA94-9F44-BCE2-0DE1EB2F7213}" presName="compNode" presStyleCnt="0"/>
      <dgm:spPr/>
    </dgm:pt>
    <dgm:pt modelId="{6F863A25-BDD1-6E42-A80E-DC38C4F7B75F}" type="pres">
      <dgm:prSet presAssocID="{51E0ECA1-FA94-9F44-BCE2-0DE1EB2F7213}" presName="noGeometry" presStyleCnt="0"/>
      <dgm:spPr/>
    </dgm:pt>
    <dgm:pt modelId="{0A648E06-63F3-9C46-9055-3EBF89CFA0AB}" type="pres">
      <dgm:prSet presAssocID="{51E0ECA1-FA94-9F44-BCE2-0DE1EB2F7213}" presName="childTextVisible" presStyleLbl="bgAccFollowNode1" presStyleIdx="2" presStyleCnt="3">
        <dgm:presLayoutVars>
          <dgm:bulletEnabled val="1"/>
        </dgm:presLayoutVars>
      </dgm:prSet>
      <dgm:spPr/>
    </dgm:pt>
    <dgm:pt modelId="{4FDCC4D0-6ABF-F74C-BC0D-F533E11160C9}" type="pres">
      <dgm:prSet presAssocID="{51E0ECA1-FA94-9F44-BCE2-0DE1EB2F7213}" presName="childTextHidden" presStyleLbl="bgAccFollowNode1" presStyleIdx="2" presStyleCnt="3"/>
      <dgm:spPr/>
    </dgm:pt>
    <dgm:pt modelId="{5E60E61A-305B-D949-BECA-0D8AC1D61F94}" type="pres">
      <dgm:prSet presAssocID="{51E0ECA1-FA94-9F44-BCE2-0DE1EB2F7213}" presName="parentText" presStyleLbl="node1" presStyleIdx="2" presStyleCnt="3">
        <dgm:presLayoutVars>
          <dgm:chMax val="1"/>
          <dgm:bulletEnabled val="1"/>
        </dgm:presLayoutVars>
      </dgm:prSet>
      <dgm:spPr/>
    </dgm:pt>
  </dgm:ptLst>
  <dgm:cxnLst>
    <dgm:cxn modelId="{C0252510-025C-A443-B30E-4B5D649B9D07}" type="presOf" srcId="{7393A031-6ADE-4648-B39C-E376C4AFCCE3}" destId="{33C9D693-2BF6-A242-9F36-F990E23701D7}" srcOrd="0" destOrd="0" presId="urn:microsoft.com/office/officeart/2005/8/layout/hProcess6"/>
    <dgm:cxn modelId="{2AFF0919-63A6-5A4B-AE76-F4B653281696}" srcId="{7393A031-6ADE-4648-B39C-E376C4AFCCE3}" destId="{012C22EB-3D3D-6E41-9BA3-AC2B9C022633}" srcOrd="0" destOrd="0" parTransId="{9407005D-EE92-0F42-BAC4-1B48BC06F3E4}" sibTransId="{7CC17C76-AE9F-CF45-AF06-D0AFC245F32C}"/>
    <dgm:cxn modelId="{5F5B3730-B046-D642-9312-AA91077C367C}" srcId="{7393A031-6ADE-4648-B39C-E376C4AFCCE3}" destId="{95E6126F-4EA0-884F-8EB3-B7C37E0D1822}" srcOrd="1" destOrd="0" parTransId="{EA0E3A1D-E81A-2B4A-99CE-63E410407A5A}" sibTransId="{F387D35A-306B-5C45-9633-8A5BE5FDD550}"/>
    <dgm:cxn modelId="{22D57730-3C04-7A44-8236-C5C1176A50E9}" srcId="{1F7A1023-5898-F942-A9B3-2F419D7CF58A}" destId="{0A2E158E-B554-E14F-9635-0DDD9E2F0070}" srcOrd="0" destOrd="0" parTransId="{19B75D0E-EB21-C949-859E-D4DF7E0872D4}" sibTransId="{967E84CD-D1C5-5B4B-A3EF-A1797260A1B0}"/>
    <dgm:cxn modelId="{406B8136-7D0E-D747-92C1-3297B7D103BC}" type="presOf" srcId="{53DCBF22-D22D-1043-A374-44BC5F5BD0FE}" destId="{CD388F28-1515-E245-ACC2-1288B7D47D41}" srcOrd="0" destOrd="1" presId="urn:microsoft.com/office/officeart/2005/8/layout/hProcess6"/>
    <dgm:cxn modelId="{4363773E-ACCC-AE4A-977B-D5CC7ADC4F28}" type="presOf" srcId="{1F7A1023-5898-F942-A9B3-2F419D7CF58A}" destId="{FCCC9ADA-D0F9-804C-9BBC-14161BB4479C}" srcOrd="0" destOrd="0" presId="urn:microsoft.com/office/officeart/2005/8/layout/hProcess6"/>
    <dgm:cxn modelId="{9C642E49-D0C7-6446-BDAF-4AB070CF3BCE}" type="presOf" srcId="{51E0ECA1-FA94-9F44-BCE2-0DE1EB2F7213}" destId="{5E60E61A-305B-D949-BECA-0D8AC1D61F94}" srcOrd="0" destOrd="0" presId="urn:microsoft.com/office/officeart/2005/8/layout/hProcess6"/>
    <dgm:cxn modelId="{4B004D5F-3AF0-444A-A269-A0AA2A187F7A}" type="presOf" srcId="{012C22EB-3D3D-6E41-9BA3-AC2B9C022633}" destId="{E647606F-92BB-E244-A8D5-FE74CD9FDC84}" srcOrd="0" destOrd="0" presId="urn:microsoft.com/office/officeart/2005/8/layout/hProcess6"/>
    <dgm:cxn modelId="{74AB7765-9FA6-1E46-BBE3-14A00E544A77}" srcId="{306FE65B-2B05-CC4A-B396-E8EE77CAADAE}" destId="{1F7A1023-5898-F942-A9B3-2F419D7CF58A}" srcOrd="0" destOrd="0" parTransId="{6845AE89-F190-5C44-8435-94F941F91224}" sibTransId="{C404E8D2-7224-8144-8665-AF7282F095AD}"/>
    <dgm:cxn modelId="{1D01F565-8243-F74E-B3C0-F85C0026F0CD}" type="presOf" srcId="{95E6126F-4EA0-884F-8EB3-B7C37E0D1822}" destId="{E647606F-92BB-E244-A8D5-FE74CD9FDC84}" srcOrd="0" destOrd="1" presId="urn:microsoft.com/office/officeart/2005/8/layout/hProcess6"/>
    <dgm:cxn modelId="{FDAD3269-5186-E546-9E24-AB574E34274F}" srcId="{51E0ECA1-FA94-9F44-BCE2-0DE1EB2F7213}" destId="{2C030014-2055-9746-A43A-4C23054D22C9}" srcOrd="1" destOrd="0" parTransId="{A69E12EC-CB28-C143-8D2D-835E6ED23575}" sibTransId="{786BD55E-129F-084A-88DA-486A1A68C5E2}"/>
    <dgm:cxn modelId="{E6E79B6C-440A-F043-9E78-A6CD2710E6E1}" srcId="{1F7A1023-5898-F942-A9B3-2F419D7CF58A}" destId="{53DCBF22-D22D-1043-A374-44BC5F5BD0FE}" srcOrd="1" destOrd="0" parTransId="{5F049BF2-741D-4C4A-AF9B-50DCB53728D7}" sibTransId="{A89F523A-981F-7946-A661-E3DC48526FEC}"/>
    <dgm:cxn modelId="{202A9F71-36D8-F449-B320-F3EFAB75B3E4}" type="presOf" srcId="{0A2E158E-B554-E14F-9635-0DDD9E2F0070}" destId="{CD388F28-1515-E245-ACC2-1288B7D47D41}" srcOrd="0" destOrd="0" presId="urn:microsoft.com/office/officeart/2005/8/layout/hProcess6"/>
    <dgm:cxn modelId="{B449E887-A68B-354C-80C0-230AC40E5929}" type="presOf" srcId="{012C22EB-3D3D-6E41-9BA3-AC2B9C022633}" destId="{C182E614-DFD4-D74E-B34E-40B5E91B56E6}" srcOrd="1" destOrd="0" presId="urn:microsoft.com/office/officeart/2005/8/layout/hProcess6"/>
    <dgm:cxn modelId="{47254D88-7CDA-5840-8D5E-954DA0D00C52}" srcId="{306FE65B-2B05-CC4A-B396-E8EE77CAADAE}" destId="{7393A031-6ADE-4648-B39C-E376C4AFCCE3}" srcOrd="1" destOrd="0" parTransId="{D4963E0C-E64C-4946-A31A-4189B3CEA919}" sibTransId="{CF85B2BE-E781-0648-8E14-471EAAA5F2DA}"/>
    <dgm:cxn modelId="{B305528A-74C1-3343-88FB-FD8C42C3B238}" type="presOf" srcId="{08D53C9D-53B9-B14A-A6B3-843063F146BB}" destId="{0A648E06-63F3-9C46-9055-3EBF89CFA0AB}" srcOrd="0" destOrd="0" presId="urn:microsoft.com/office/officeart/2005/8/layout/hProcess6"/>
    <dgm:cxn modelId="{316A268E-BC58-8144-B9D6-5801B8F0C0B9}" type="presOf" srcId="{306FE65B-2B05-CC4A-B396-E8EE77CAADAE}" destId="{91246997-D957-1F4A-AF0E-3F85CC5130F4}" srcOrd="0" destOrd="0" presId="urn:microsoft.com/office/officeart/2005/8/layout/hProcess6"/>
    <dgm:cxn modelId="{2F434BA0-0C01-F940-AF40-DD8257F22AE0}" srcId="{51E0ECA1-FA94-9F44-BCE2-0DE1EB2F7213}" destId="{08D53C9D-53B9-B14A-A6B3-843063F146BB}" srcOrd="0" destOrd="0" parTransId="{1B9AB1D8-ACFD-D34F-921D-193AE3B53089}" sibTransId="{7BB4BC09-D253-5B4A-89FB-6DAC6E62BAAF}"/>
    <dgm:cxn modelId="{D5D7F5AF-78E6-3746-A0C4-4EAC18AEA147}" type="presOf" srcId="{08D53C9D-53B9-B14A-A6B3-843063F146BB}" destId="{4FDCC4D0-6ABF-F74C-BC0D-F533E11160C9}" srcOrd="1" destOrd="0" presId="urn:microsoft.com/office/officeart/2005/8/layout/hProcess6"/>
    <dgm:cxn modelId="{3D866CC5-30DC-D447-8259-04F7A2942910}" type="presOf" srcId="{0A2E158E-B554-E14F-9635-0DDD9E2F0070}" destId="{BFB1239A-2148-6F47-8199-172EB0B54FC1}" srcOrd="1" destOrd="0" presId="urn:microsoft.com/office/officeart/2005/8/layout/hProcess6"/>
    <dgm:cxn modelId="{BC0E51CC-B30F-AB47-A33B-D7F9D971D6CA}" type="presOf" srcId="{2C030014-2055-9746-A43A-4C23054D22C9}" destId="{0A648E06-63F3-9C46-9055-3EBF89CFA0AB}" srcOrd="0" destOrd="1" presId="urn:microsoft.com/office/officeart/2005/8/layout/hProcess6"/>
    <dgm:cxn modelId="{BF98A6E2-8C8C-B64D-8071-45323334BBAC}" type="presOf" srcId="{53DCBF22-D22D-1043-A374-44BC5F5BD0FE}" destId="{BFB1239A-2148-6F47-8199-172EB0B54FC1}" srcOrd="1" destOrd="1" presId="urn:microsoft.com/office/officeart/2005/8/layout/hProcess6"/>
    <dgm:cxn modelId="{B568B0EA-E21F-A242-838C-20354A0B3ECF}" srcId="{306FE65B-2B05-CC4A-B396-E8EE77CAADAE}" destId="{51E0ECA1-FA94-9F44-BCE2-0DE1EB2F7213}" srcOrd="2" destOrd="0" parTransId="{4337D06F-127D-AE40-B4C5-F9AD94D0394B}" sibTransId="{8118D003-5309-1249-B560-EED9F4F0FB7B}"/>
    <dgm:cxn modelId="{3CF6FDEA-99B4-0948-A17E-2920BBB8EE83}" type="presOf" srcId="{2C030014-2055-9746-A43A-4C23054D22C9}" destId="{4FDCC4D0-6ABF-F74C-BC0D-F533E11160C9}" srcOrd="1" destOrd="1" presId="urn:microsoft.com/office/officeart/2005/8/layout/hProcess6"/>
    <dgm:cxn modelId="{1EF8A4F6-2748-CD46-8ED7-77F8E276A07C}" type="presOf" srcId="{95E6126F-4EA0-884F-8EB3-B7C37E0D1822}" destId="{C182E614-DFD4-D74E-B34E-40B5E91B56E6}" srcOrd="1" destOrd="1" presId="urn:microsoft.com/office/officeart/2005/8/layout/hProcess6"/>
    <dgm:cxn modelId="{11B86ECB-2CEA-3B44-906A-31EC032635B0}" type="presParOf" srcId="{91246997-D957-1F4A-AF0E-3F85CC5130F4}" destId="{605FA834-65A2-EE41-B54C-04042641A3D2}" srcOrd="0" destOrd="0" presId="urn:microsoft.com/office/officeart/2005/8/layout/hProcess6"/>
    <dgm:cxn modelId="{C9E7591A-700E-6242-AFAA-F116A5195374}" type="presParOf" srcId="{605FA834-65A2-EE41-B54C-04042641A3D2}" destId="{AB2F02AD-DCB0-E64A-B629-ED678DCA2CAD}" srcOrd="0" destOrd="0" presId="urn:microsoft.com/office/officeart/2005/8/layout/hProcess6"/>
    <dgm:cxn modelId="{37C2C293-6082-AE47-951E-94F4E7DEC749}" type="presParOf" srcId="{605FA834-65A2-EE41-B54C-04042641A3D2}" destId="{CD388F28-1515-E245-ACC2-1288B7D47D41}" srcOrd="1" destOrd="0" presId="urn:microsoft.com/office/officeart/2005/8/layout/hProcess6"/>
    <dgm:cxn modelId="{5BB5A5F3-0537-DD4F-B208-588A5E1DB7BC}" type="presParOf" srcId="{605FA834-65A2-EE41-B54C-04042641A3D2}" destId="{BFB1239A-2148-6F47-8199-172EB0B54FC1}" srcOrd="2" destOrd="0" presId="urn:microsoft.com/office/officeart/2005/8/layout/hProcess6"/>
    <dgm:cxn modelId="{0D21C331-9A0B-ED43-8FE6-3D4D97528CFD}" type="presParOf" srcId="{605FA834-65A2-EE41-B54C-04042641A3D2}" destId="{FCCC9ADA-D0F9-804C-9BBC-14161BB4479C}" srcOrd="3" destOrd="0" presId="urn:microsoft.com/office/officeart/2005/8/layout/hProcess6"/>
    <dgm:cxn modelId="{00E24B35-010D-464B-8D60-A6D3B5963FF5}" type="presParOf" srcId="{91246997-D957-1F4A-AF0E-3F85CC5130F4}" destId="{5A483068-9047-5546-8E75-E932E2C37693}" srcOrd="1" destOrd="0" presId="urn:microsoft.com/office/officeart/2005/8/layout/hProcess6"/>
    <dgm:cxn modelId="{5129156F-730D-5745-97A8-AAE39C415865}" type="presParOf" srcId="{91246997-D957-1F4A-AF0E-3F85CC5130F4}" destId="{D63E564F-6B64-8843-A7C9-7C7AFF7FDA1F}" srcOrd="2" destOrd="0" presId="urn:microsoft.com/office/officeart/2005/8/layout/hProcess6"/>
    <dgm:cxn modelId="{6604C49D-54BE-074D-B798-05B8B7DDE83F}" type="presParOf" srcId="{D63E564F-6B64-8843-A7C9-7C7AFF7FDA1F}" destId="{8017F8A5-8A8D-AA41-84F5-C9DBA0034207}" srcOrd="0" destOrd="0" presId="urn:microsoft.com/office/officeart/2005/8/layout/hProcess6"/>
    <dgm:cxn modelId="{EF491A63-8264-F045-BFFE-6BA4B8CB331E}" type="presParOf" srcId="{D63E564F-6B64-8843-A7C9-7C7AFF7FDA1F}" destId="{E647606F-92BB-E244-A8D5-FE74CD9FDC84}" srcOrd="1" destOrd="0" presId="urn:microsoft.com/office/officeart/2005/8/layout/hProcess6"/>
    <dgm:cxn modelId="{361B442E-C2F6-AE46-8F4D-681EAF268C71}" type="presParOf" srcId="{D63E564F-6B64-8843-A7C9-7C7AFF7FDA1F}" destId="{C182E614-DFD4-D74E-B34E-40B5E91B56E6}" srcOrd="2" destOrd="0" presId="urn:microsoft.com/office/officeart/2005/8/layout/hProcess6"/>
    <dgm:cxn modelId="{EB3E2DF4-D1F3-0546-BBA3-E470609026B2}" type="presParOf" srcId="{D63E564F-6B64-8843-A7C9-7C7AFF7FDA1F}" destId="{33C9D693-2BF6-A242-9F36-F990E23701D7}" srcOrd="3" destOrd="0" presId="urn:microsoft.com/office/officeart/2005/8/layout/hProcess6"/>
    <dgm:cxn modelId="{FED4557C-C421-1943-BC44-FAA2EF53D921}" type="presParOf" srcId="{91246997-D957-1F4A-AF0E-3F85CC5130F4}" destId="{48D6CF2D-A4E4-7848-B082-BDFE3C4088AB}" srcOrd="3" destOrd="0" presId="urn:microsoft.com/office/officeart/2005/8/layout/hProcess6"/>
    <dgm:cxn modelId="{83D6C6F0-DEAB-FA43-A370-C32F46F1A124}" type="presParOf" srcId="{91246997-D957-1F4A-AF0E-3F85CC5130F4}" destId="{0BD1597D-89F3-964E-A2FF-727F9276EE43}" srcOrd="4" destOrd="0" presId="urn:microsoft.com/office/officeart/2005/8/layout/hProcess6"/>
    <dgm:cxn modelId="{65B67516-EB6D-0C41-AC18-35EF72180BD3}" type="presParOf" srcId="{0BD1597D-89F3-964E-A2FF-727F9276EE43}" destId="{6F863A25-BDD1-6E42-A80E-DC38C4F7B75F}" srcOrd="0" destOrd="0" presId="urn:microsoft.com/office/officeart/2005/8/layout/hProcess6"/>
    <dgm:cxn modelId="{54AED4F1-A3DF-EF4F-A7B0-7C030E21F4A7}" type="presParOf" srcId="{0BD1597D-89F3-964E-A2FF-727F9276EE43}" destId="{0A648E06-63F3-9C46-9055-3EBF89CFA0AB}" srcOrd="1" destOrd="0" presId="urn:microsoft.com/office/officeart/2005/8/layout/hProcess6"/>
    <dgm:cxn modelId="{3CD4035B-23BE-FE44-A7AC-F633878E6257}" type="presParOf" srcId="{0BD1597D-89F3-964E-A2FF-727F9276EE43}" destId="{4FDCC4D0-6ABF-F74C-BC0D-F533E11160C9}" srcOrd="2" destOrd="0" presId="urn:microsoft.com/office/officeart/2005/8/layout/hProcess6"/>
    <dgm:cxn modelId="{283CBD54-990C-F643-BAC8-0D19DCD90E14}" type="presParOf" srcId="{0BD1597D-89F3-964E-A2FF-727F9276EE43}" destId="{5E60E61A-305B-D949-BECA-0D8AC1D61F94}"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6FE65B-2B05-CC4A-B396-E8EE77CAADAE}" type="doc">
      <dgm:prSet loTypeId="urn:microsoft.com/office/officeart/2005/8/layout/hProcess6" loCatId="" qsTypeId="urn:microsoft.com/office/officeart/2005/8/quickstyle/simple1" qsCatId="simple" csTypeId="urn:microsoft.com/office/officeart/2005/8/colors/colorful1" csCatId="colorful" phldr="1"/>
      <dgm:spPr/>
      <dgm:t>
        <a:bodyPr/>
        <a:lstStyle/>
        <a:p>
          <a:endParaRPr lang="en-GB"/>
        </a:p>
      </dgm:t>
    </dgm:pt>
    <dgm:pt modelId="{1F7A1023-5898-F942-A9B3-2F419D7CF58A}">
      <dgm:prSet phldrT="[Text]" custT="1"/>
      <dgm:spPr>
        <a:ln w="127000">
          <a:solidFill>
            <a:schemeClr val="accent2">
              <a:lumMod val="60000"/>
              <a:lumOff val="40000"/>
            </a:schemeClr>
          </a:solidFill>
        </a:ln>
      </dgm:spPr>
      <dgm:t>
        <a:bodyPr anchor="ctr"/>
        <a:lstStyle/>
        <a:p>
          <a:pPr>
            <a:lnSpc>
              <a:spcPct val="100000"/>
            </a:lnSpc>
          </a:pPr>
          <a:r>
            <a:rPr lang="en-GB" sz="4800" b="1" i="0" dirty="0">
              <a:latin typeface="Booster Next FY Black" panose="02000503000000020004" pitchFamily="2" charset="77"/>
            </a:rPr>
            <a:t>1</a:t>
          </a:r>
        </a:p>
      </dgm:t>
    </dgm:pt>
    <dgm:pt modelId="{6845AE89-F190-5C44-8435-94F941F91224}" type="parTrans" cxnId="{74AB7765-9FA6-1E46-BBE3-14A00E544A77}">
      <dgm:prSet/>
      <dgm:spPr/>
      <dgm:t>
        <a:bodyPr/>
        <a:lstStyle/>
        <a:p>
          <a:endParaRPr lang="en-GB" b="1" i="0">
            <a:latin typeface="Booster Next FY Black" panose="02000503000000020004" pitchFamily="2" charset="77"/>
          </a:endParaRPr>
        </a:p>
      </dgm:t>
    </dgm:pt>
    <dgm:pt modelId="{C404E8D2-7224-8144-8665-AF7282F095AD}" type="sibTrans" cxnId="{74AB7765-9FA6-1E46-BBE3-14A00E544A77}">
      <dgm:prSet/>
      <dgm:spPr/>
      <dgm:t>
        <a:bodyPr/>
        <a:lstStyle/>
        <a:p>
          <a:endParaRPr lang="en-GB" b="1" i="0">
            <a:latin typeface="Booster Next FY Black" panose="02000503000000020004" pitchFamily="2" charset="77"/>
          </a:endParaRPr>
        </a:p>
      </dgm:t>
    </dgm:pt>
    <dgm:pt modelId="{0A2E158E-B554-E14F-9635-0DDD9E2F0070}">
      <dgm:prSet phldrT="[Text]" phldr="1"/>
      <dgm:spPr>
        <a:solidFill>
          <a:schemeClr val="accent2">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19B75D0E-EB21-C949-859E-D4DF7E0872D4}" type="parTrans" cxnId="{22D57730-3C04-7A44-8236-C5C1176A50E9}">
      <dgm:prSet/>
      <dgm:spPr/>
      <dgm:t>
        <a:bodyPr/>
        <a:lstStyle/>
        <a:p>
          <a:endParaRPr lang="en-GB" b="1" i="0">
            <a:latin typeface="Booster Next FY Black" panose="02000503000000020004" pitchFamily="2" charset="77"/>
          </a:endParaRPr>
        </a:p>
      </dgm:t>
    </dgm:pt>
    <dgm:pt modelId="{967E84CD-D1C5-5B4B-A3EF-A1797260A1B0}" type="sibTrans" cxnId="{22D57730-3C04-7A44-8236-C5C1176A50E9}">
      <dgm:prSet/>
      <dgm:spPr/>
      <dgm:t>
        <a:bodyPr/>
        <a:lstStyle/>
        <a:p>
          <a:endParaRPr lang="en-GB" b="1" i="0">
            <a:latin typeface="Booster Next FY Black" panose="02000503000000020004" pitchFamily="2" charset="77"/>
          </a:endParaRPr>
        </a:p>
      </dgm:t>
    </dgm:pt>
    <dgm:pt modelId="{53DCBF22-D22D-1043-A374-44BC5F5BD0FE}">
      <dgm:prSet phldrT="[Text]" phldr="1"/>
      <dgm:spPr>
        <a:solidFill>
          <a:schemeClr val="accent2">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5F049BF2-741D-4C4A-AF9B-50DCB53728D7}" type="parTrans" cxnId="{E6E79B6C-440A-F043-9E78-A6CD2710E6E1}">
      <dgm:prSet/>
      <dgm:spPr/>
      <dgm:t>
        <a:bodyPr/>
        <a:lstStyle/>
        <a:p>
          <a:endParaRPr lang="en-GB" b="1" i="0">
            <a:latin typeface="Booster Next FY Black" panose="02000503000000020004" pitchFamily="2" charset="77"/>
          </a:endParaRPr>
        </a:p>
      </dgm:t>
    </dgm:pt>
    <dgm:pt modelId="{A89F523A-981F-7946-A661-E3DC48526FEC}" type="sibTrans" cxnId="{E6E79B6C-440A-F043-9E78-A6CD2710E6E1}">
      <dgm:prSet/>
      <dgm:spPr/>
      <dgm:t>
        <a:bodyPr/>
        <a:lstStyle/>
        <a:p>
          <a:endParaRPr lang="en-GB" b="1" i="0">
            <a:latin typeface="Booster Next FY Black" panose="02000503000000020004" pitchFamily="2" charset="77"/>
          </a:endParaRPr>
        </a:p>
      </dgm:t>
    </dgm:pt>
    <dgm:pt modelId="{7393A031-6ADE-4648-B39C-E376C4AFCCE3}">
      <dgm:prSet phldrT="[Text]" custT="1"/>
      <dgm:spPr>
        <a:solidFill>
          <a:schemeClr val="accent5">
            <a:lumMod val="75000"/>
          </a:schemeClr>
        </a:solidFill>
        <a:ln w="127000">
          <a:solidFill>
            <a:schemeClr val="accent5">
              <a:lumMod val="60000"/>
              <a:lumOff val="40000"/>
            </a:schemeClr>
          </a:solidFill>
        </a:ln>
      </dgm:spPr>
      <dgm:t>
        <a:bodyPr anchor="ctr"/>
        <a:lstStyle/>
        <a:p>
          <a:pPr>
            <a:lnSpc>
              <a:spcPct val="100000"/>
            </a:lnSpc>
          </a:pPr>
          <a:r>
            <a:rPr lang="en-GB" sz="4800" b="1" i="0" dirty="0">
              <a:latin typeface="Booster Next FY Black" panose="02000503000000020004" pitchFamily="2" charset="77"/>
            </a:rPr>
            <a:t>2</a:t>
          </a:r>
        </a:p>
      </dgm:t>
    </dgm:pt>
    <dgm:pt modelId="{D4963E0C-E64C-4946-A31A-4189B3CEA919}" type="parTrans" cxnId="{47254D88-7CDA-5840-8D5E-954DA0D00C52}">
      <dgm:prSet/>
      <dgm:spPr/>
      <dgm:t>
        <a:bodyPr/>
        <a:lstStyle/>
        <a:p>
          <a:endParaRPr lang="en-GB" b="1" i="0">
            <a:latin typeface="Booster Next FY Black" panose="02000503000000020004" pitchFamily="2" charset="77"/>
          </a:endParaRPr>
        </a:p>
      </dgm:t>
    </dgm:pt>
    <dgm:pt modelId="{CF85B2BE-E781-0648-8E14-471EAAA5F2DA}" type="sibTrans" cxnId="{47254D88-7CDA-5840-8D5E-954DA0D00C52}">
      <dgm:prSet/>
      <dgm:spPr/>
      <dgm:t>
        <a:bodyPr/>
        <a:lstStyle/>
        <a:p>
          <a:endParaRPr lang="en-GB" b="1" i="0">
            <a:latin typeface="Booster Next FY Black" panose="02000503000000020004" pitchFamily="2" charset="77"/>
          </a:endParaRPr>
        </a:p>
      </dgm:t>
    </dgm:pt>
    <dgm:pt modelId="{012C22EB-3D3D-6E41-9BA3-AC2B9C022633}">
      <dgm:prSet phldrT="[Text]" phldr="1"/>
      <dgm:spPr>
        <a:solidFill>
          <a:schemeClr val="accent5">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9407005D-EE92-0F42-BAC4-1B48BC06F3E4}" type="parTrans" cxnId="{2AFF0919-63A6-5A4B-AE76-F4B653281696}">
      <dgm:prSet/>
      <dgm:spPr/>
      <dgm:t>
        <a:bodyPr/>
        <a:lstStyle/>
        <a:p>
          <a:endParaRPr lang="en-GB" b="1" i="0">
            <a:latin typeface="Booster Next FY Black" panose="02000503000000020004" pitchFamily="2" charset="77"/>
          </a:endParaRPr>
        </a:p>
      </dgm:t>
    </dgm:pt>
    <dgm:pt modelId="{7CC17C76-AE9F-CF45-AF06-D0AFC245F32C}" type="sibTrans" cxnId="{2AFF0919-63A6-5A4B-AE76-F4B653281696}">
      <dgm:prSet/>
      <dgm:spPr/>
      <dgm:t>
        <a:bodyPr/>
        <a:lstStyle/>
        <a:p>
          <a:endParaRPr lang="en-GB" b="1" i="0">
            <a:latin typeface="Booster Next FY Black" panose="02000503000000020004" pitchFamily="2" charset="77"/>
          </a:endParaRPr>
        </a:p>
      </dgm:t>
    </dgm:pt>
    <dgm:pt modelId="{95E6126F-4EA0-884F-8EB3-B7C37E0D1822}">
      <dgm:prSet phldrT="[Text]" phldr="1"/>
      <dgm:spPr>
        <a:solidFill>
          <a:schemeClr val="accent5">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EA0E3A1D-E81A-2B4A-99CE-63E410407A5A}" type="parTrans" cxnId="{5F5B3730-B046-D642-9312-AA91077C367C}">
      <dgm:prSet/>
      <dgm:spPr/>
      <dgm:t>
        <a:bodyPr/>
        <a:lstStyle/>
        <a:p>
          <a:endParaRPr lang="en-GB" b="1" i="0">
            <a:latin typeface="Booster Next FY Black" panose="02000503000000020004" pitchFamily="2" charset="77"/>
          </a:endParaRPr>
        </a:p>
      </dgm:t>
    </dgm:pt>
    <dgm:pt modelId="{F387D35A-306B-5C45-9633-8A5BE5FDD550}" type="sibTrans" cxnId="{5F5B3730-B046-D642-9312-AA91077C367C}">
      <dgm:prSet/>
      <dgm:spPr/>
      <dgm:t>
        <a:bodyPr/>
        <a:lstStyle/>
        <a:p>
          <a:endParaRPr lang="en-GB" b="1" i="0">
            <a:latin typeface="Booster Next FY Black" panose="02000503000000020004" pitchFamily="2" charset="77"/>
          </a:endParaRPr>
        </a:p>
      </dgm:t>
    </dgm:pt>
    <dgm:pt modelId="{51E0ECA1-FA94-9F44-BCE2-0DE1EB2F7213}">
      <dgm:prSet phldrT="[Text]" custT="1"/>
      <dgm:spPr>
        <a:solidFill>
          <a:schemeClr val="accent4">
            <a:lumMod val="75000"/>
          </a:schemeClr>
        </a:solidFill>
        <a:ln w="127000">
          <a:solidFill>
            <a:schemeClr val="accent4">
              <a:lumMod val="60000"/>
              <a:lumOff val="40000"/>
            </a:schemeClr>
          </a:solidFill>
        </a:ln>
      </dgm:spPr>
      <dgm:t>
        <a:bodyPr anchor="ctr"/>
        <a:lstStyle/>
        <a:p>
          <a:pPr>
            <a:lnSpc>
              <a:spcPct val="100000"/>
            </a:lnSpc>
          </a:pPr>
          <a:r>
            <a:rPr lang="en-GB" sz="4800" b="1" i="0" dirty="0">
              <a:latin typeface="Booster Next FY Black" panose="02000503000000020004" pitchFamily="2" charset="77"/>
            </a:rPr>
            <a:t>3</a:t>
          </a:r>
        </a:p>
      </dgm:t>
    </dgm:pt>
    <dgm:pt modelId="{4337D06F-127D-AE40-B4C5-F9AD94D0394B}" type="parTrans" cxnId="{B568B0EA-E21F-A242-838C-20354A0B3ECF}">
      <dgm:prSet/>
      <dgm:spPr/>
      <dgm:t>
        <a:bodyPr/>
        <a:lstStyle/>
        <a:p>
          <a:endParaRPr lang="en-GB" b="1" i="0">
            <a:latin typeface="Booster Next FY Black" panose="02000503000000020004" pitchFamily="2" charset="77"/>
          </a:endParaRPr>
        </a:p>
      </dgm:t>
    </dgm:pt>
    <dgm:pt modelId="{8118D003-5309-1249-B560-EED9F4F0FB7B}" type="sibTrans" cxnId="{B568B0EA-E21F-A242-838C-20354A0B3ECF}">
      <dgm:prSet/>
      <dgm:spPr/>
      <dgm:t>
        <a:bodyPr/>
        <a:lstStyle/>
        <a:p>
          <a:endParaRPr lang="en-GB" b="1" i="0">
            <a:latin typeface="Booster Next FY Black" panose="02000503000000020004" pitchFamily="2" charset="77"/>
          </a:endParaRPr>
        </a:p>
      </dgm:t>
    </dgm:pt>
    <dgm:pt modelId="{08D53C9D-53B9-B14A-A6B3-843063F146BB}">
      <dgm:prSet phldrT="[Text]" phldr="1"/>
      <dgm:spPr>
        <a:solidFill>
          <a:schemeClr val="accent4">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1B9AB1D8-ACFD-D34F-921D-193AE3B53089}" type="parTrans" cxnId="{2F434BA0-0C01-F940-AF40-DD8257F22AE0}">
      <dgm:prSet/>
      <dgm:spPr/>
      <dgm:t>
        <a:bodyPr/>
        <a:lstStyle/>
        <a:p>
          <a:endParaRPr lang="en-GB" b="1" i="0">
            <a:latin typeface="Booster Next FY Black" panose="02000503000000020004" pitchFamily="2" charset="77"/>
          </a:endParaRPr>
        </a:p>
      </dgm:t>
    </dgm:pt>
    <dgm:pt modelId="{7BB4BC09-D253-5B4A-89FB-6DAC6E62BAAF}" type="sibTrans" cxnId="{2F434BA0-0C01-F940-AF40-DD8257F22AE0}">
      <dgm:prSet/>
      <dgm:spPr/>
      <dgm:t>
        <a:bodyPr/>
        <a:lstStyle/>
        <a:p>
          <a:endParaRPr lang="en-GB" b="1" i="0">
            <a:latin typeface="Booster Next FY Black" panose="02000503000000020004" pitchFamily="2" charset="77"/>
          </a:endParaRPr>
        </a:p>
      </dgm:t>
    </dgm:pt>
    <dgm:pt modelId="{2C030014-2055-9746-A43A-4C23054D22C9}">
      <dgm:prSet phldrT="[Text]" phldr="1"/>
      <dgm:spPr>
        <a:solidFill>
          <a:schemeClr val="accent4">
            <a:lumMod val="40000"/>
            <a:lumOff val="60000"/>
            <a:alpha val="90000"/>
          </a:schemeClr>
        </a:solidFill>
      </dgm:spPr>
      <dgm:t>
        <a:bodyPr/>
        <a:lstStyle/>
        <a:p>
          <a:pPr>
            <a:buNone/>
          </a:pPr>
          <a:endParaRPr lang="en-GB" b="1" i="0" dirty="0">
            <a:latin typeface="Booster Next FY Black" panose="02000503000000020004" pitchFamily="2" charset="77"/>
          </a:endParaRPr>
        </a:p>
      </dgm:t>
    </dgm:pt>
    <dgm:pt modelId="{A69E12EC-CB28-C143-8D2D-835E6ED23575}" type="parTrans" cxnId="{FDAD3269-5186-E546-9E24-AB574E34274F}">
      <dgm:prSet/>
      <dgm:spPr/>
      <dgm:t>
        <a:bodyPr/>
        <a:lstStyle/>
        <a:p>
          <a:endParaRPr lang="en-GB" b="1" i="0">
            <a:latin typeface="Booster Next FY Black" panose="02000503000000020004" pitchFamily="2" charset="77"/>
          </a:endParaRPr>
        </a:p>
      </dgm:t>
    </dgm:pt>
    <dgm:pt modelId="{786BD55E-129F-084A-88DA-486A1A68C5E2}" type="sibTrans" cxnId="{FDAD3269-5186-E546-9E24-AB574E34274F}">
      <dgm:prSet/>
      <dgm:spPr/>
      <dgm:t>
        <a:bodyPr/>
        <a:lstStyle/>
        <a:p>
          <a:endParaRPr lang="en-GB" b="1" i="0">
            <a:latin typeface="Booster Next FY Black" panose="02000503000000020004" pitchFamily="2" charset="77"/>
          </a:endParaRPr>
        </a:p>
      </dgm:t>
    </dgm:pt>
    <dgm:pt modelId="{91246997-D957-1F4A-AF0E-3F85CC5130F4}" type="pres">
      <dgm:prSet presAssocID="{306FE65B-2B05-CC4A-B396-E8EE77CAADAE}" presName="theList" presStyleCnt="0">
        <dgm:presLayoutVars>
          <dgm:dir/>
          <dgm:animLvl val="lvl"/>
          <dgm:resizeHandles val="exact"/>
        </dgm:presLayoutVars>
      </dgm:prSet>
      <dgm:spPr/>
    </dgm:pt>
    <dgm:pt modelId="{605FA834-65A2-EE41-B54C-04042641A3D2}" type="pres">
      <dgm:prSet presAssocID="{1F7A1023-5898-F942-A9B3-2F419D7CF58A}" presName="compNode" presStyleCnt="0"/>
      <dgm:spPr/>
    </dgm:pt>
    <dgm:pt modelId="{AB2F02AD-DCB0-E64A-B629-ED678DCA2CAD}" type="pres">
      <dgm:prSet presAssocID="{1F7A1023-5898-F942-A9B3-2F419D7CF58A}" presName="noGeometry" presStyleCnt="0"/>
      <dgm:spPr/>
    </dgm:pt>
    <dgm:pt modelId="{CD388F28-1515-E245-ACC2-1288B7D47D41}" type="pres">
      <dgm:prSet presAssocID="{1F7A1023-5898-F942-A9B3-2F419D7CF58A}" presName="childTextVisible" presStyleLbl="bgAccFollowNode1" presStyleIdx="0" presStyleCnt="3">
        <dgm:presLayoutVars>
          <dgm:bulletEnabled val="1"/>
        </dgm:presLayoutVars>
      </dgm:prSet>
      <dgm:spPr/>
    </dgm:pt>
    <dgm:pt modelId="{BFB1239A-2148-6F47-8199-172EB0B54FC1}" type="pres">
      <dgm:prSet presAssocID="{1F7A1023-5898-F942-A9B3-2F419D7CF58A}" presName="childTextHidden" presStyleLbl="bgAccFollowNode1" presStyleIdx="0" presStyleCnt="3"/>
      <dgm:spPr/>
    </dgm:pt>
    <dgm:pt modelId="{FCCC9ADA-D0F9-804C-9BBC-14161BB4479C}" type="pres">
      <dgm:prSet presAssocID="{1F7A1023-5898-F942-A9B3-2F419D7CF58A}" presName="parentText" presStyleLbl="node1" presStyleIdx="0" presStyleCnt="3">
        <dgm:presLayoutVars>
          <dgm:chMax val="1"/>
          <dgm:bulletEnabled val="1"/>
        </dgm:presLayoutVars>
      </dgm:prSet>
      <dgm:spPr/>
    </dgm:pt>
    <dgm:pt modelId="{5A483068-9047-5546-8E75-E932E2C37693}" type="pres">
      <dgm:prSet presAssocID="{1F7A1023-5898-F942-A9B3-2F419D7CF58A}" presName="aSpace" presStyleCnt="0"/>
      <dgm:spPr/>
    </dgm:pt>
    <dgm:pt modelId="{D63E564F-6B64-8843-A7C9-7C7AFF7FDA1F}" type="pres">
      <dgm:prSet presAssocID="{7393A031-6ADE-4648-B39C-E376C4AFCCE3}" presName="compNode" presStyleCnt="0"/>
      <dgm:spPr/>
    </dgm:pt>
    <dgm:pt modelId="{8017F8A5-8A8D-AA41-84F5-C9DBA0034207}" type="pres">
      <dgm:prSet presAssocID="{7393A031-6ADE-4648-B39C-E376C4AFCCE3}" presName="noGeometry" presStyleCnt="0"/>
      <dgm:spPr/>
    </dgm:pt>
    <dgm:pt modelId="{E647606F-92BB-E244-A8D5-FE74CD9FDC84}" type="pres">
      <dgm:prSet presAssocID="{7393A031-6ADE-4648-B39C-E376C4AFCCE3}" presName="childTextVisible" presStyleLbl="bgAccFollowNode1" presStyleIdx="1" presStyleCnt="3">
        <dgm:presLayoutVars>
          <dgm:bulletEnabled val="1"/>
        </dgm:presLayoutVars>
      </dgm:prSet>
      <dgm:spPr/>
    </dgm:pt>
    <dgm:pt modelId="{C182E614-DFD4-D74E-B34E-40B5E91B56E6}" type="pres">
      <dgm:prSet presAssocID="{7393A031-6ADE-4648-B39C-E376C4AFCCE3}" presName="childTextHidden" presStyleLbl="bgAccFollowNode1" presStyleIdx="1" presStyleCnt="3"/>
      <dgm:spPr/>
    </dgm:pt>
    <dgm:pt modelId="{33C9D693-2BF6-A242-9F36-F990E23701D7}" type="pres">
      <dgm:prSet presAssocID="{7393A031-6ADE-4648-B39C-E376C4AFCCE3}" presName="parentText" presStyleLbl="node1" presStyleIdx="1" presStyleCnt="3">
        <dgm:presLayoutVars>
          <dgm:chMax val="1"/>
          <dgm:bulletEnabled val="1"/>
        </dgm:presLayoutVars>
      </dgm:prSet>
      <dgm:spPr/>
    </dgm:pt>
    <dgm:pt modelId="{48D6CF2D-A4E4-7848-B082-BDFE3C4088AB}" type="pres">
      <dgm:prSet presAssocID="{7393A031-6ADE-4648-B39C-E376C4AFCCE3}" presName="aSpace" presStyleCnt="0"/>
      <dgm:spPr/>
    </dgm:pt>
    <dgm:pt modelId="{0BD1597D-89F3-964E-A2FF-727F9276EE43}" type="pres">
      <dgm:prSet presAssocID="{51E0ECA1-FA94-9F44-BCE2-0DE1EB2F7213}" presName="compNode" presStyleCnt="0"/>
      <dgm:spPr/>
    </dgm:pt>
    <dgm:pt modelId="{6F863A25-BDD1-6E42-A80E-DC38C4F7B75F}" type="pres">
      <dgm:prSet presAssocID="{51E0ECA1-FA94-9F44-BCE2-0DE1EB2F7213}" presName="noGeometry" presStyleCnt="0"/>
      <dgm:spPr/>
    </dgm:pt>
    <dgm:pt modelId="{0A648E06-63F3-9C46-9055-3EBF89CFA0AB}" type="pres">
      <dgm:prSet presAssocID="{51E0ECA1-FA94-9F44-BCE2-0DE1EB2F7213}" presName="childTextVisible" presStyleLbl="bgAccFollowNode1" presStyleIdx="2" presStyleCnt="3">
        <dgm:presLayoutVars>
          <dgm:bulletEnabled val="1"/>
        </dgm:presLayoutVars>
      </dgm:prSet>
      <dgm:spPr/>
    </dgm:pt>
    <dgm:pt modelId="{4FDCC4D0-6ABF-F74C-BC0D-F533E11160C9}" type="pres">
      <dgm:prSet presAssocID="{51E0ECA1-FA94-9F44-BCE2-0DE1EB2F7213}" presName="childTextHidden" presStyleLbl="bgAccFollowNode1" presStyleIdx="2" presStyleCnt="3"/>
      <dgm:spPr/>
    </dgm:pt>
    <dgm:pt modelId="{5E60E61A-305B-D949-BECA-0D8AC1D61F94}" type="pres">
      <dgm:prSet presAssocID="{51E0ECA1-FA94-9F44-BCE2-0DE1EB2F7213}" presName="parentText" presStyleLbl="node1" presStyleIdx="2" presStyleCnt="3">
        <dgm:presLayoutVars>
          <dgm:chMax val="1"/>
          <dgm:bulletEnabled val="1"/>
        </dgm:presLayoutVars>
      </dgm:prSet>
      <dgm:spPr/>
    </dgm:pt>
  </dgm:ptLst>
  <dgm:cxnLst>
    <dgm:cxn modelId="{C0252510-025C-A443-B30E-4B5D649B9D07}" type="presOf" srcId="{7393A031-6ADE-4648-B39C-E376C4AFCCE3}" destId="{33C9D693-2BF6-A242-9F36-F990E23701D7}" srcOrd="0" destOrd="0" presId="urn:microsoft.com/office/officeart/2005/8/layout/hProcess6"/>
    <dgm:cxn modelId="{2AFF0919-63A6-5A4B-AE76-F4B653281696}" srcId="{7393A031-6ADE-4648-B39C-E376C4AFCCE3}" destId="{012C22EB-3D3D-6E41-9BA3-AC2B9C022633}" srcOrd="0" destOrd="0" parTransId="{9407005D-EE92-0F42-BAC4-1B48BC06F3E4}" sibTransId="{7CC17C76-AE9F-CF45-AF06-D0AFC245F32C}"/>
    <dgm:cxn modelId="{5F5B3730-B046-D642-9312-AA91077C367C}" srcId="{7393A031-6ADE-4648-B39C-E376C4AFCCE3}" destId="{95E6126F-4EA0-884F-8EB3-B7C37E0D1822}" srcOrd="1" destOrd="0" parTransId="{EA0E3A1D-E81A-2B4A-99CE-63E410407A5A}" sibTransId="{F387D35A-306B-5C45-9633-8A5BE5FDD550}"/>
    <dgm:cxn modelId="{22D57730-3C04-7A44-8236-C5C1176A50E9}" srcId="{1F7A1023-5898-F942-A9B3-2F419D7CF58A}" destId="{0A2E158E-B554-E14F-9635-0DDD9E2F0070}" srcOrd="0" destOrd="0" parTransId="{19B75D0E-EB21-C949-859E-D4DF7E0872D4}" sibTransId="{967E84CD-D1C5-5B4B-A3EF-A1797260A1B0}"/>
    <dgm:cxn modelId="{406B8136-7D0E-D747-92C1-3297B7D103BC}" type="presOf" srcId="{53DCBF22-D22D-1043-A374-44BC5F5BD0FE}" destId="{CD388F28-1515-E245-ACC2-1288B7D47D41}" srcOrd="0" destOrd="1" presId="urn:microsoft.com/office/officeart/2005/8/layout/hProcess6"/>
    <dgm:cxn modelId="{4363773E-ACCC-AE4A-977B-D5CC7ADC4F28}" type="presOf" srcId="{1F7A1023-5898-F942-A9B3-2F419D7CF58A}" destId="{FCCC9ADA-D0F9-804C-9BBC-14161BB4479C}" srcOrd="0" destOrd="0" presId="urn:microsoft.com/office/officeart/2005/8/layout/hProcess6"/>
    <dgm:cxn modelId="{9C642E49-D0C7-6446-BDAF-4AB070CF3BCE}" type="presOf" srcId="{51E0ECA1-FA94-9F44-BCE2-0DE1EB2F7213}" destId="{5E60E61A-305B-D949-BECA-0D8AC1D61F94}" srcOrd="0" destOrd="0" presId="urn:microsoft.com/office/officeart/2005/8/layout/hProcess6"/>
    <dgm:cxn modelId="{4B004D5F-3AF0-444A-A269-A0AA2A187F7A}" type="presOf" srcId="{012C22EB-3D3D-6E41-9BA3-AC2B9C022633}" destId="{E647606F-92BB-E244-A8D5-FE74CD9FDC84}" srcOrd="0" destOrd="0" presId="urn:microsoft.com/office/officeart/2005/8/layout/hProcess6"/>
    <dgm:cxn modelId="{74AB7765-9FA6-1E46-BBE3-14A00E544A77}" srcId="{306FE65B-2B05-CC4A-B396-E8EE77CAADAE}" destId="{1F7A1023-5898-F942-A9B3-2F419D7CF58A}" srcOrd="0" destOrd="0" parTransId="{6845AE89-F190-5C44-8435-94F941F91224}" sibTransId="{C404E8D2-7224-8144-8665-AF7282F095AD}"/>
    <dgm:cxn modelId="{1D01F565-8243-F74E-B3C0-F85C0026F0CD}" type="presOf" srcId="{95E6126F-4EA0-884F-8EB3-B7C37E0D1822}" destId="{E647606F-92BB-E244-A8D5-FE74CD9FDC84}" srcOrd="0" destOrd="1" presId="urn:microsoft.com/office/officeart/2005/8/layout/hProcess6"/>
    <dgm:cxn modelId="{FDAD3269-5186-E546-9E24-AB574E34274F}" srcId="{51E0ECA1-FA94-9F44-BCE2-0DE1EB2F7213}" destId="{2C030014-2055-9746-A43A-4C23054D22C9}" srcOrd="1" destOrd="0" parTransId="{A69E12EC-CB28-C143-8D2D-835E6ED23575}" sibTransId="{786BD55E-129F-084A-88DA-486A1A68C5E2}"/>
    <dgm:cxn modelId="{E6E79B6C-440A-F043-9E78-A6CD2710E6E1}" srcId="{1F7A1023-5898-F942-A9B3-2F419D7CF58A}" destId="{53DCBF22-D22D-1043-A374-44BC5F5BD0FE}" srcOrd="1" destOrd="0" parTransId="{5F049BF2-741D-4C4A-AF9B-50DCB53728D7}" sibTransId="{A89F523A-981F-7946-A661-E3DC48526FEC}"/>
    <dgm:cxn modelId="{202A9F71-36D8-F449-B320-F3EFAB75B3E4}" type="presOf" srcId="{0A2E158E-B554-E14F-9635-0DDD9E2F0070}" destId="{CD388F28-1515-E245-ACC2-1288B7D47D41}" srcOrd="0" destOrd="0" presId="urn:microsoft.com/office/officeart/2005/8/layout/hProcess6"/>
    <dgm:cxn modelId="{B449E887-A68B-354C-80C0-230AC40E5929}" type="presOf" srcId="{012C22EB-3D3D-6E41-9BA3-AC2B9C022633}" destId="{C182E614-DFD4-D74E-B34E-40B5E91B56E6}" srcOrd="1" destOrd="0" presId="urn:microsoft.com/office/officeart/2005/8/layout/hProcess6"/>
    <dgm:cxn modelId="{47254D88-7CDA-5840-8D5E-954DA0D00C52}" srcId="{306FE65B-2B05-CC4A-B396-E8EE77CAADAE}" destId="{7393A031-6ADE-4648-B39C-E376C4AFCCE3}" srcOrd="1" destOrd="0" parTransId="{D4963E0C-E64C-4946-A31A-4189B3CEA919}" sibTransId="{CF85B2BE-E781-0648-8E14-471EAAA5F2DA}"/>
    <dgm:cxn modelId="{B305528A-74C1-3343-88FB-FD8C42C3B238}" type="presOf" srcId="{08D53C9D-53B9-B14A-A6B3-843063F146BB}" destId="{0A648E06-63F3-9C46-9055-3EBF89CFA0AB}" srcOrd="0" destOrd="0" presId="urn:microsoft.com/office/officeart/2005/8/layout/hProcess6"/>
    <dgm:cxn modelId="{316A268E-BC58-8144-B9D6-5801B8F0C0B9}" type="presOf" srcId="{306FE65B-2B05-CC4A-B396-E8EE77CAADAE}" destId="{91246997-D957-1F4A-AF0E-3F85CC5130F4}" srcOrd="0" destOrd="0" presId="urn:microsoft.com/office/officeart/2005/8/layout/hProcess6"/>
    <dgm:cxn modelId="{2F434BA0-0C01-F940-AF40-DD8257F22AE0}" srcId="{51E0ECA1-FA94-9F44-BCE2-0DE1EB2F7213}" destId="{08D53C9D-53B9-B14A-A6B3-843063F146BB}" srcOrd="0" destOrd="0" parTransId="{1B9AB1D8-ACFD-D34F-921D-193AE3B53089}" sibTransId="{7BB4BC09-D253-5B4A-89FB-6DAC6E62BAAF}"/>
    <dgm:cxn modelId="{D5D7F5AF-78E6-3746-A0C4-4EAC18AEA147}" type="presOf" srcId="{08D53C9D-53B9-B14A-A6B3-843063F146BB}" destId="{4FDCC4D0-6ABF-F74C-BC0D-F533E11160C9}" srcOrd="1" destOrd="0" presId="urn:microsoft.com/office/officeart/2005/8/layout/hProcess6"/>
    <dgm:cxn modelId="{3D866CC5-30DC-D447-8259-04F7A2942910}" type="presOf" srcId="{0A2E158E-B554-E14F-9635-0DDD9E2F0070}" destId="{BFB1239A-2148-6F47-8199-172EB0B54FC1}" srcOrd="1" destOrd="0" presId="urn:microsoft.com/office/officeart/2005/8/layout/hProcess6"/>
    <dgm:cxn modelId="{BC0E51CC-B30F-AB47-A33B-D7F9D971D6CA}" type="presOf" srcId="{2C030014-2055-9746-A43A-4C23054D22C9}" destId="{0A648E06-63F3-9C46-9055-3EBF89CFA0AB}" srcOrd="0" destOrd="1" presId="urn:microsoft.com/office/officeart/2005/8/layout/hProcess6"/>
    <dgm:cxn modelId="{BF98A6E2-8C8C-B64D-8071-45323334BBAC}" type="presOf" srcId="{53DCBF22-D22D-1043-A374-44BC5F5BD0FE}" destId="{BFB1239A-2148-6F47-8199-172EB0B54FC1}" srcOrd="1" destOrd="1" presId="urn:microsoft.com/office/officeart/2005/8/layout/hProcess6"/>
    <dgm:cxn modelId="{B568B0EA-E21F-A242-838C-20354A0B3ECF}" srcId="{306FE65B-2B05-CC4A-B396-E8EE77CAADAE}" destId="{51E0ECA1-FA94-9F44-BCE2-0DE1EB2F7213}" srcOrd="2" destOrd="0" parTransId="{4337D06F-127D-AE40-B4C5-F9AD94D0394B}" sibTransId="{8118D003-5309-1249-B560-EED9F4F0FB7B}"/>
    <dgm:cxn modelId="{3CF6FDEA-99B4-0948-A17E-2920BBB8EE83}" type="presOf" srcId="{2C030014-2055-9746-A43A-4C23054D22C9}" destId="{4FDCC4D0-6ABF-F74C-BC0D-F533E11160C9}" srcOrd="1" destOrd="1" presId="urn:microsoft.com/office/officeart/2005/8/layout/hProcess6"/>
    <dgm:cxn modelId="{1EF8A4F6-2748-CD46-8ED7-77F8E276A07C}" type="presOf" srcId="{95E6126F-4EA0-884F-8EB3-B7C37E0D1822}" destId="{C182E614-DFD4-D74E-B34E-40B5E91B56E6}" srcOrd="1" destOrd="1" presId="urn:microsoft.com/office/officeart/2005/8/layout/hProcess6"/>
    <dgm:cxn modelId="{11B86ECB-2CEA-3B44-906A-31EC032635B0}" type="presParOf" srcId="{91246997-D957-1F4A-AF0E-3F85CC5130F4}" destId="{605FA834-65A2-EE41-B54C-04042641A3D2}" srcOrd="0" destOrd="0" presId="urn:microsoft.com/office/officeart/2005/8/layout/hProcess6"/>
    <dgm:cxn modelId="{C9E7591A-700E-6242-AFAA-F116A5195374}" type="presParOf" srcId="{605FA834-65A2-EE41-B54C-04042641A3D2}" destId="{AB2F02AD-DCB0-E64A-B629-ED678DCA2CAD}" srcOrd="0" destOrd="0" presId="urn:microsoft.com/office/officeart/2005/8/layout/hProcess6"/>
    <dgm:cxn modelId="{37C2C293-6082-AE47-951E-94F4E7DEC749}" type="presParOf" srcId="{605FA834-65A2-EE41-B54C-04042641A3D2}" destId="{CD388F28-1515-E245-ACC2-1288B7D47D41}" srcOrd="1" destOrd="0" presId="urn:microsoft.com/office/officeart/2005/8/layout/hProcess6"/>
    <dgm:cxn modelId="{5BB5A5F3-0537-DD4F-B208-588A5E1DB7BC}" type="presParOf" srcId="{605FA834-65A2-EE41-B54C-04042641A3D2}" destId="{BFB1239A-2148-6F47-8199-172EB0B54FC1}" srcOrd="2" destOrd="0" presId="urn:microsoft.com/office/officeart/2005/8/layout/hProcess6"/>
    <dgm:cxn modelId="{0D21C331-9A0B-ED43-8FE6-3D4D97528CFD}" type="presParOf" srcId="{605FA834-65A2-EE41-B54C-04042641A3D2}" destId="{FCCC9ADA-D0F9-804C-9BBC-14161BB4479C}" srcOrd="3" destOrd="0" presId="urn:microsoft.com/office/officeart/2005/8/layout/hProcess6"/>
    <dgm:cxn modelId="{00E24B35-010D-464B-8D60-A6D3B5963FF5}" type="presParOf" srcId="{91246997-D957-1F4A-AF0E-3F85CC5130F4}" destId="{5A483068-9047-5546-8E75-E932E2C37693}" srcOrd="1" destOrd="0" presId="urn:microsoft.com/office/officeart/2005/8/layout/hProcess6"/>
    <dgm:cxn modelId="{5129156F-730D-5745-97A8-AAE39C415865}" type="presParOf" srcId="{91246997-D957-1F4A-AF0E-3F85CC5130F4}" destId="{D63E564F-6B64-8843-A7C9-7C7AFF7FDA1F}" srcOrd="2" destOrd="0" presId="urn:microsoft.com/office/officeart/2005/8/layout/hProcess6"/>
    <dgm:cxn modelId="{6604C49D-54BE-074D-B798-05B8B7DDE83F}" type="presParOf" srcId="{D63E564F-6B64-8843-A7C9-7C7AFF7FDA1F}" destId="{8017F8A5-8A8D-AA41-84F5-C9DBA0034207}" srcOrd="0" destOrd="0" presId="urn:microsoft.com/office/officeart/2005/8/layout/hProcess6"/>
    <dgm:cxn modelId="{EF491A63-8264-F045-BFFE-6BA4B8CB331E}" type="presParOf" srcId="{D63E564F-6B64-8843-A7C9-7C7AFF7FDA1F}" destId="{E647606F-92BB-E244-A8D5-FE74CD9FDC84}" srcOrd="1" destOrd="0" presId="urn:microsoft.com/office/officeart/2005/8/layout/hProcess6"/>
    <dgm:cxn modelId="{361B442E-C2F6-AE46-8F4D-681EAF268C71}" type="presParOf" srcId="{D63E564F-6B64-8843-A7C9-7C7AFF7FDA1F}" destId="{C182E614-DFD4-D74E-B34E-40B5E91B56E6}" srcOrd="2" destOrd="0" presId="urn:microsoft.com/office/officeart/2005/8/layout/hProcess6"/>
    <dgm:cxn modelId="{EB3E2DF4-D1F3-0546-BBA3-E470609026B2}" type="presParOf" srcId="{D63E564F-6B64-8843-A7C9-7C7AFF7FDA1F}" destId="{33C9D693-2BF6-A242-9F36-F990E23701D7}" srcOrd="3" destOrd="0" presId="urn:microsoft.com/office/officeart/2005/8/layout/hProcess6"/>
    <dgm:cxn modelId="{FED4557C-C421-1943-BC44-FAA2EF53D921}" type="presParOf" srcId="{91246997-D957-1F4A-AF0E-3F85CC5130F4}" destId="{48D6CF2D-A4E4-7848-B082-BDFE3C4088AB}" srcOrd="3" destOrd="0" presId="urn:microsoft.com/office/officeart/2005/8/layout/hProcess6"/>
    <dgm:cxn modelId="{83D6C6F0-DEAB-FA43-A370-C32F46F1A124}" type="presParOf" srcId="{91246997-D957-1F4A-AF0E-3F85CC5130F4}" destId="{0BD1597D-89F3-964E-A2FF-727F9276EE43}" srcOrd="4" destOrd="0" presId="urn:microsoft.com/office/officeart/2005/8/layout/hProcess6"/>
    <dgm:cxn modelId="{65B67516-EB6D-0C41-AC18-35EF72180BD3}" type="presParOf" srcId="{0BD1597D-89F3-964E-A2FF-727F9276EE43}" destId="{6F863A25-BDD1-6E42-A80E-DC38C4F7B75F}" srcOrd="0" destOrd="0" presId="urn:microsoft.com/office/officeart/2005/8/layout/hProcess6"/>
    <dgm:cxn modelId="{54AED4F1-A3DF-EF4F-A7B0-7C030E21F4A7}" type="presParOf" srcId="{0BD1597D-89F3-964E-A2FF-727F9276EE43}" destId="{0A648E06-63F3-9C46-9055-3EBF89CFA0AB}" srcOrd="1" destOrd="0" presId="urn:microsoft.com/office/officeart/2005/8/layout/hProcess6"/>
    <dgm:cxn modelId="{3CD4035B-23BE-FE44-A7AC-F633878E6257}" type="presParOf" srcId="{0BD1597D-89F3-964E-A2FF-727F9276EE43}" destId="{4FDCC4D0-6ABF-F74C-BC0D-F533E11160C9}" srcOrd="2" destOrd="0" presId="urn:microsoft.com/office/officeart/2005/8/layout/hProcess6"/>
    <dgm:cxn modelId="{283CBD54-990C-F643-BAC8-0D19DCD90E14}" type="presParOf" srcId="{0BD1597D-89F3-964E-A2FF-727F9276EE43}" destId="{5E60E61A-305B-D949-BECA-0D8AC1D61F94}"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88F28-1515-E245-ACC2-1288B7D47D41}">
      <dsp:nvSpPr>
        <dsp:cNvPr id="0" name=""/>
        <dsp:cNvSpPr/>
      </dsp:nvSpPr>
      <dsp:spPr>
        <a:xfrm>
          <a:off x="527843" y="1793468"/>
          <a:ext cx="2095500" cy="1831730"/>
        </a:xfrm>
        <a:prstGeom prst="rightArrow">
          <a:avLst>
            <a:gd name="adj1" fmla="val 70000"/>
            <a:gd name="adj2" fmla="val 50000"/>
          </a:avLst>
        </a:prstGeom>
        <a:solidFill>
          <a:schemeClr val="accent2">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dsp:txBody>
      <dsp:txXfrm>
        <a:off x="1051718" y="2068228"/>
        <a:ext cx="1021556" cy="1282211"/>
      </dsp:txXfrm>
    </dsp:sp>
    <dsp:sp modelId="{FCCC9ADA-D0F9-804C-9BBC-14161BB4479C}">
      <dsp:nvSpPr>
        <dsp:cNvPr id="0" name=""/>
        <dsp:cNvSpPr/>
      </dsp:nvSpPr>
      <dsp:spPr>
        <a:xfrm>
          <a:off x="3968" y="2185458"/>
          <a:ext cx="1047750" cy="1047750"/>
        </a:xfrm>
        <a:prstGeom prst="ellipse">
          <a:avLst/>
        </a:prstGeom>
        <a:solidFill>
          <a:schemeClr val="accent2">
            <a:hueOff val="0"/>
            <a:satOff val="0"/>
            <a:lumOff val="0"/>
            <a:alphaOff val="0"/>
          </a:schemeClr>
        </a:solidFill>
        <a:ln w="1270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100000"/>
            </a:lnSpc>
            <a:spcBef>
              <a:spcPct val="0"/>
            </a:spcBef>
            <a:spcAft>
              <a:spcPct val="35000"/>
            </a:spcAft>
            <a:buNone/>
          </a:pPr>
          <a:r>
            <a:rPr lang="en-GB" sz="4800" b="1" i="0" kern="1200" dirty="0">
              <a:latin typeface="Booster Next FY Black" panose="02000503000000020004" pitchFamily="2" charset="77"/>
            </a:rPr>
            <a:t>1</a:t>
          </a:r>
        </a:p>
      </dsp:txBody>
      <dsp:txXfrm>
        <a:off x="157407" y="2338897"/>
        <a:ext cx="740872" cy="740872"/>
      </dsp:txXfrm>
    </dsp:sp>
    <dsp:sp modelId="{E647606F-92BB-E244-A8D5-FE74CD9FDC84}">
      <dsp:nvSpPr>
        <dsp:cNvPr id="0" name=""/>
        <dsp:cNvSpPr/>
      </dsp:nvSpPr>
      <dsp:spPr>
        <a:xfrm>
          <a:off x="3278187" y="1793468"/>
          <a:ext cx="2095500" cy="1831730"/>
        </a:xfrm>
        <a:prstGeom prst="rightArrow">
          <a:avLst>
            <a:gd name="adj1" fmla="val 70000"/>
            <a:gd name="adj2" fmla="val 50000"/>
          </a:avLst>
        </a:prstGeom>
        <a:solidFill>
          <a:schemeClr val="accent5">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dsp:txBody>
      <dsp:txXfrm>
        <a:off x="3802062" y="2068228"/>
        <a:ext cx="1021556" cy="1282211"/>
      </dsp:txXfrm>
    </dsp:sp>
    <dsp:sp modelId="{33C9D693-2BF6-A242-9F36-F990E23701D7}">
      <dsp:nvSpPr>
        <dsp:cNvPr id="0" name=""/>
        <dsp:cNvSpPr/>
      </dsp:nvSpPr>
      <dsp:spPr>
        <a:xfrm>
          <a:off x="2754312" y="2185458"/>
          <a:ext cx="1047750" cy="1047750"/>
        </a:xfrm>
        <a:prstGeom prst="ellipse">
          <a:avLst/>
        </a:prstGeom>
        <a:solidFill>
          <a:schemeClr val="accent5">
            <a:lumMod val="75000"/>
          </a:schemeClr>
        </a:solidFill>
        <a:ln w="1270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100000"/>
            </a:lnSpc>
            <a:spcBef>
              <a:spcPct val="0"/>
            </a:spcBef>
            <a:spcAft>
              <a:spcPct val="35000"/>
            </a:spcAft>
            <a:buNone/>
          </a:pPr>
          <a:r>
            <a:rPr lang="en-GB" sz="4800" b="1" i="0" kern="1200" dirty="0">
              <a:latin typeface="Booster Next FY Black" panose="02000503000000020004" pitchFamily="2" charset="77"/>
            </a:rPr>
            <a:t>2</a:t>
          </a:r>
        </a:p>
      </dsp:txBody>
      <dsp:txXfrm>
        <a:off x="2907751" y="2338897"/>
        <a:ext cx="740872" cy="740872"/>
      </dsp:txXfrm>
    </dsp:sp>
    <dsp:sp modelId="{0A648E06-63F3-9C46-9055-3EBF89CFA0AB}">
      <dsp:nvSpPr>
        <dsp:cNvPr id="0" name=""/>
        <dsp:cNvSpPr/>
      </dsp:nvSpPr>
      <dsp:spPr>
        <a:xfrm>
          <a:off x="6028531" y="1793468"/>
          <a:ext cx="2095500" cy="1831730"/>
        </a:xfrm>
        <a:prstGeom prst="rightArrow">
          <a:avLst>
            <a:gd name="adj1" fmla="val 70000"/>
            <a:gd name="adj2" fmla="val 50000"/>
          </a:avLst>
        </a:prstGeom>
        <a:solidFill>
          <a:schemeClr val="accent4">
            <a:lumMod val="40000"/>
            <a:lumOff val="6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dsp:txBody>
      <dsp:txXfrm>
        <a:off x="6552406" y="2068228"/>
        <a:ext cx="1021556" cy="1282211"/>
      </dsp:txXfrm>
    </dsp:sp>
    <dsp:sp modelId="{5E60E61A-305B-D949-BECA-0D8AC1D61F94}">
      <dsp:nvSpPr>
        <dsp:cNvPr id="0" name=""/>
        <dsp:cNvSpPr/>
      </dsp:nvSpPr>
      <dsp:spPr>
        <a:xfrm>
          <a:off x="5504656" y="2185458"/>
          <a:ext cx="1047750" cy="1047750"/>
        </a:xfrm>
        <a:prstGeom prst="ellipse">
          <a:avLst/>
        </a:prstGeom>
        <a:solidFill>
          <a:schemeClr val="accent4">
            <a:lumMod val="75000"/>
          </a:schemeClr>
        </a:solidFill>
        <a:ln w="1270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100000"/>
            </a:lnSpc>
            <a:spcBef>
              <a:spcPct val="0"/>
            </a:spcBef>
            <a:spcAft>
              <a:spcPct val="35000"/>
            </a:spcAft>
            <a:buNone/>
          </a:pPr>
          <a:r>
            <a:rPr lang="en-GB" sz="4800" b="1" i="0" kern="1200" dirty="0">
              <a:latin typeface="Booster Next FY Black" panose="02000503000000020004" pitchFamily="2" charset="77"/>
            </a:rPr>
            <a:t>3</a:t>
          </a:r>
        </a:p>
      </dsp:txBody>
      <dsp:txXfrm>
        <a:off x="5658095" y="2338897"/>
        <a:ext cx="740872" cy="740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88F28-1515-E245-ACC2-1288B7D47D41}">
      <dsp:nvSpPr>
        <dsp:cNvPr id="0" name=""/>
        <dsp:cNvSpPr/>
      </dsp:nvSpPr>
      <dsp:spPr>
        <a:xfrm>
          <a:off x="527843" y="1793468"/>
          <a:ext cx="2095500" cy="1831730"/>
        </a:xfrm>
        <a:prstGeom prst="rightArrow">
          <a:avLst>
            <a:gd name="adj1" fmla="val 70000"/>
            <a:gd name="adj2" fmla="val 50000"/>
          </a:avLst>
        </a:prstGeom>
        <a:solidFill>
          <a:schemeClr val="accent2">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dsp:txBody>
      <dsp:txXfrm>
        <a:off x="1051718" y="2068228"/>
        <a:ext cx="1021556" cy="1282211"/>
      </dsp:txXfrm>
    </dsp:sp>
    <dsp:sp modelId="{FCCC9ADA-D0F9-804C-9BBC-14161BB4479C}">
      <dsp:nvSpPr>
        <dsp:cNvPr id="0" name=""/>
        <dsp:cNvSpPr/>
      </dsp:nvSpPr>
      <dsp:spPr>
        <a:xfrm>
          <a:off x="3968" y="2185458"/>
          <a:ext cx="1047750" cy="1047750"/>
        </a:xfrm>
        <a:prstGeom prst="ellipse">
          <a:avLst/>
        </a:prstGeom>
        <a:solidFill>
          <a:schemeClr val="accent2">
            <a:hueOff val="0"/>
            <a:satOff val="0"/>
            <a:lumOff val="0"/>
            <a:alphaOff val="0"/>
          </a:schemeClr>
        </a:solidFill>
        <a:ln w="1270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100000"/>
            </a:lnSpc>
            <a:spcBef>
              <a:spcPct val="0"/>
            </a:spcBef>
            <a:spcAft>
              <a:spcPct val="35000"/>
            </a:spcAft>
            <a:buNone/>
          </a:pPr>
          <a:r>
            <a:rPr lang="en-GB" sz="4800" b="1" i="0" kern="1200" dirty="0">
              <a:latin typeface="Booster Next FY Black" panose="02000503000000020004" pitchFamily="2" charset="77"/>
            </a:rPr>
            <a:t>1</a:t>
          </a:r>
        </a:p>
      </dsp:txBody>
      <dsp:txXfrm>
        <a:off x="157407" y="2338897"/>
        <a:ext cx="740872" cy="740872"/>
      </dsp:txXfrm>
    </dsp:sp>
    <dsp:sp modelId="{E647606F-92BB-E244-A8D5-FE74CD9FDC84}">
      <dsp:nvSpPr>
        <dsp:cNvPr id="0" name=""/>
        <dsp:cNvSpPr/>
      </dsp:nvSpPr>
      <dsp:spPr>
        <a:xfrm>
          <a:off x="3278187" y="1793468"/>
          <a:ext cx="2095500" cy="1831730"/>
        </a:xfrm>
        <a:prstGeom prst="rightArrow">
          <a:avLst>
            <a:gd name="adj1" fmla="val 70000"/>
            <a:gd name="adj2" fmla="val 50000"/>
          </a:avLst>
        </a:prstGeom>
        <a:solidFill>
          <a:schemeClr val="accent5">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dsp:txBody>
      <dsp:txXfrm>
        <a:off x="3802062" y="2068228"/>
        <a:ext cx="1021556" cy="1282211"/>
      </dsp:txXfrm>
    </dsp:sp>
    <dsp:sp modelId="{33C9D693-2BF6-A242-9F36-F990E23701D7}">
      <dsp:nvSpPr>
        <dsp:cNvPr id="0" name=""/>
        <dsp:cNvSpPr/>
      </dsp:nvSpPr>
      <dsp:spPr>
        <a:xfrm>
          <a:off x="2754312" y="2185458"/>
          <a:ext cx="1047750" cy="1047750"/>
        </a:xfrm>
        <a:prstGeom prst="ellipse">
          <a:avLst/>
        </a:prstGeom>
        <a:solidFill>
          <a:schemeClr val="accent5">
            <a:lumMod val="75000"/>
          </a:schemeClr>
        </a:solidFill>
        <a:ln w="1270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100000"/>
            </a:lnSpc>
            <a:spcBef>
              <a:spcPct val="0"/>
            </a:spcBef>
            <a:spcAft>
              <a:spcPct val="35000"/>
            </a:spcAft>
            <a:buNone/>
          </a:pPr>
          <a:r>
            <a:rPr lang="en-GB" sz="4800" b="1" i="0" kern="1200" dirty="0">
              <a:latin typeface="Booster Next FY Black" panose="02000503000000020004" pitchFamily="2" charset="77"/>
            </a:rPr>
            <a:t>2</a:t>
          </a:r>
        </a:p>
      </dsp:txBody>
      <dsp:txXfrm>
        <a:off x="2907751" y="2338897"/>
        <a:ext cx="740872" cy="740872"/>
      </dsp:txXfrm>
    </dsp:sp>
    <dsp:sp modelId="{0A648E06-63F3-9C46-9055-3EBF89CFA0AB}">
      <dsp:nvSpPr>
        <dsp:cNvPr id="0" name=""/>
        <dsp:cNvSpPr/>
      </dsp:nvSpPr>
      <dsp:spPr>
        <a:xfrm>
          <a:off x="6028531" y="1793468"/>
          <a:ext cx="2095500" cy="1831730"/>
        </a:xfrm>
        <a:prstGeom prst="rightArrow">
          <a:avLst>
            <a:gd name="adj1" fmla="val 70000"/>
            <a:gd name="adj2" fmla="val 50000"/>
          </a:avLst>
        </a:prstGeom>
        <a:solidFill>
          <a:schemeClr val="accent4">
            <a:lumMod val="40000"/>
            <a:lumOff val="6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040" tIns="16510" rIns="33020" bIns="16510" numCol="1" spcCol="1270" anchor="ctr" anchorCtr="0">
          <a:noAutofit/>
        </a:bodyPr>
        <a:lstStyle/>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a:p>
          <a:pPr marL="228600" lvl="1" indent="-228600" algn="l" defTabSz="1155700">
            <a:lnSpc>
              <a:spcPct val="90000"/>
            </a:lnSpc>
            <a:spcBef>
              <a:spcPct val="0"/>
            </a:spcBef>
            <a:spcAft>
              <a:spcPct val="15000"/>
            </a:spcAft>
            <a:buNone/>
          </a:pPr>
          <a:endParaRPr lang="en-GB" sz="2600" b="1" i="0" kern="1200" dirty="0">
            <a:latin typeface="Booster Next FY Black" panose="02000503000000020004" pitchFamily="2" charset="77"/>
          </a:endParaRPr>
        </a:p>
      </dsp:txBody>
      <dsp:txXfrm>
        <a:off x="6552406" y="2068228"/>
        <a:ext cx="1021556" cy="1282211"/>
      </dsp:txXfrm>
    </dsp:sp>
    <dsp:sp modelId="{5E60E61A-305B-D949-BECA-0D8AC1D61F94}">
      <dsp:nvSpPr>
        <dsp:cNvPr id="0" name=""/>
        <dsp:cNvSpPr/>
      </dsp:nvSpPr>
      <dsp:spPr>
        <a:xfrm>
          <a:off x="5504656" y="2185458"/>
          <a:ext cx="1047750" cy="1047750"/>
        </a:xfrm>
        <a:prstGeom prst="ellipse">
          <a:avLst/>
        </a:prstGeom>
        <a:solidFill>
          <a:schemeClr val="accent4">
            <a:lumMod val="75000"/>
          </a:schemeClr>
        </a:solidFill>
        <a:ln w="1270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100000"/>
            </a:lnSpc>
            <a:spcBef>
              <a:spcPct val="0"/>
            </a:spcBef>
            <a:spcAft>
              <a:spcPct val="35000"/>
            </a:spcAft>
            <a:buNone/>
          </a:pPr>
          <a:r>
            <a:rPr lang="en-GB" sz="4800" b="1" i="0" kern="1200" dirty="0">
              <a:latin typeface="Booster Next FY Black" panose="02000503000000020004" pitchFamily="2" charset="77"/>
            </a:rPr>
            <a:t>3</a:t>
          </a:r>
        </a:p>
      </dsp:txBody>
      <dsp:txXfrm>
        <a:off x="5658095" y="2338897"/>
        <a:ext cx="740872" cy="7408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C12E5A7-DECF-413B-BD78-566E01E05115}" type="datetimeFigureOut">
              <a:rPr lang="et-EE" smtClean="0"/>
              <a:t>08.04.21</a:t>
            </a:fld>
            <a:endParaRPr lang="et-EE"/>
          </a:p>
        </p:txBody>
      </p:sp>
      <p:sp>
        <p:nvSpPr>
          <p:cNvPr id="4" name="Jaluse kohatäide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t-EE"/>
          </a:p>
        </p:txBody>
      </p:sp>
      <p:sp>
        <p:nvSpPr>
          <p:cNvPr id="5" name="Slaidinumbri kohatäide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333B8B7E-5CB3-4CEE-B848-354D83D70CEC}" type="slidenum">
              <a:rPr lang="et-EE" smtClean="0"/>
              <a:t>‹#›</a:t>
            </a:fld>
            <a:endParaRPr lang="et-EE"/>
          </a:p>
        </p:txBody>
      </p:sp>
    </p:spTree>
    <p:extLst>
      <p:ext uri="{BB962C8B-B14F-4D97-AF65-F5344CB8AC3E}">
        <p14:creationId xmlns:p14="http://schemas.microsoft.com/office/powerpoint/2010/main" val="3913191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1C96139-A435-9249-B772-D3D84224ACB7}" type="datetimeFigureOut">
              <a:rPr lang="en-US" smtClean="0"/>
              <a:t>4/8/21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E1E12D-22BF-5B47-80FF-CD54A68B9DDE}" type="slidenum">
              <a:rPr lang="en-US" smtClean="0"/>
              <a:t>‹#›</a:t>
            </a:fld>
            <a:endParaRPr lang="en-US"/>
          </a:p>
        </p:txBody>
      </p:sp>
    </p:spTree>
    <p:extLst>
      <p:ext uri="{BB962C8B-B14F-4D97-AF65-F5344CB8AC3E}">
        <p14:creationId xmlns:p14="http://schemas.microsoft.com/office/powerpoint/2010/main" val="581687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27E1E12D-22BF-5B47-80FF-CD54A68B9DDE}" type="slidenum">
              <a:rPr lang="en-US" smtClean="0"/>
              <a:t>1</a:t>
            </a:fld>
            <a:endParaRPr lang="en-US"/>
          </a:p>
        </p:txBody>
      </p:sp>
    </p:spTree>
    <p:extLst>
      <p:ext uri="{BB962C8B-B14F-4D97-AF65-F5344CB8AC3E}">
        <p14:creationId xmlns:p14="http://schemas.microsoft.com/office/powerpoint/2010/main" val="465546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741511BD-D5FB-5D4C-9C97-34320ED8E0B8}" type="slidenum">
              <a:rPr lang="en-US" smtClean="0"/>
              <a:t>15</a:t>
            </a:fld>
            <a:endParaRPr lang="en-US"/>
          </a:p>
        </p:txBody>
      </p:sp>
    </p:spTree>
    <p:extLst>
      <p:ext uri="{BB962C8B-B14F-4D97-AF65-F5344CB8AC3E}">
        <p14:creationId xmlns:p14="http://schemas.microsoft.com/office/powerpoint/2010/main" val="241583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noProof="0" dirty="0"/>
              <a:t>Wordis tuleks vältida hõljuvaid pilte, sest ekraanilugejal võib seetõttu lugemisjärjekord segamini minna. Parem on kasutada „</a:t>
            </a:r>
            <a:r>
              <a:rPr lang="et-EE" noProof="0" dirty="0" err="1"/>
              <a:t>top</a:t>
            </a:r>
            <a:r>
              <a:rPr lang="et-EE" noProof="0" dirty="0"/>
              <a:t> and </a:t>
            </a:r>
            <a:r>
              <a:rPr lang="et-EE" noProof="0" dirty="0" err="1"/>
              <a:t>bottom</a:t>
            </a:r>
            <a:r>
              <a:rPr lang="et-EE" noProof="0" dirty="0"/>
              <a:t>“ või „in </a:t>
            </a:r>
            <a:r>
              <a:rPr lang="et-EE" noProof="0" dirty="0" err="1"/>
              <a:t>line</a:t>
            </a:r>
            <a:r>
              <a:rPr lang="et-EE" noProof="0" dirty="0"/>
              <a:t> </a:t>
            </a:r>
            <a:r>
              <a:rPr lang="et-EE" noProof="0" dirty="0" err="1"/>
              <a:t>with</a:t>
            </a:r>
            <a:r>
              <a:rPr lang="et-EE" noProof="0" dirty="0"/>
              <a:t> </a:t>
            </a:r>
            <a:r>
              <a:rPr lang="et-EE" noProof="0" dirty="0" err="1"/>
              <a:t>text</a:t>
            </a:r>
            <a:r>
              <a:rPr lang="et-EE" noProof="0" dirty="0"/>
              <a:t>“ valikuid.</a:t>
            </a:r>
            <a:endParaRPr lang="en-GB" dirty="0"/>
          </a:p>
          <a:p>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16</a:t>
            </a:fld>
            <a:endParaRPr lang="en-US"/>
          </a:p>
        </p:txBody>
      </p:sp>
    </p:spTree>
    <p:extLst>
      <p:ext uri="{BB962C8B-B14F-4D97-AF65-F5344CB8AC3E}">
        <p14:creationId xmlns:p14="http://schemas.microsoft.com/office/powerpoint/2010/main" val="2098783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Kasutage</a:t>
            </a:r>
            <a:r>
              <a:rPr lang="en-GB" dirty="0"/>
              <a:t> </a:t>
            </a:r>
            <a:r>
              <a:rPr lang="en-GB" dirty="0" err="1"/>
              <a:t>vaikimisi</a:t>
            </a:r>
            <a:r>
              <a:rPr lang="en-GB" dirty="0"/>
              <a:t> </a:t>
            </a:r>
            <a:r>
              <a:rPr lang="en-GB" dirty="0" err="1"/>
              <a:t>põhju</a:t>
            </a:r>
            <a:r>
              <a:rPr lang="en-GB" dirty="0"/>
              <a:t>, </a:t>
            </a:r>
            <a:r>
              <a:rPr lang="en-GB" dirty="0" err="1"/>
              <a:t>templiite</a:t>
            </a:r>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17</a:t>
            </a:fld>
            <a:endParaRPr lang="en-US"/>
          </a:p>
        </p:txBody>
      </p:sp>
    </p:spTree>
    <p:extLst>
      <p:ext uri="{BB962C8B-B14F-4D97-AF65-F5344CB8AC3E}">
        <p14:creationId xmlns:p14="http://schemas.microsoft.com/office/powerpoint/2010/main" val="373456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18</a:t>
            </a:fld>
            <a:endParaRPr lang="en-US"/>
          </a:p>
        </p:txBody>
      </p:sp>
    </p:spTree>
    <p:extLst>
      <p:ext uri="{BB962C8B-B14F-4D97-AF65-F5344CB8AC3E}">
        <p14:creationId xmlns:p14="http://schemas.microsoft.com/office/powerpoint/2010/main" val="3639016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19</a:t>
            </a:fld>
            <a:endParaRPr lang="en-US"/>
          </a:p>
        </p:txBody>
      </p:sp>
    </p:spTree>
    <p:extLst>
      <p:ext uri="{BB962C8B-B14F-4D97-AF65-F5344CB8AC3E}">
        <p14:creationId xmlns:p14="http://schemas.microsoft.com/office/powerpoint/2010/main" val="1090018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t-EE" noProof="0" dirty="0"/>
          </a:p>
        </p:txBody>
      </p:sp>
      <p:sp>
        <p:nvSpPr>
          <p:cNvPr id="4" name="Slide Number Placeholder 3"/>
          <p:cNvSpPr>
            <a:spLocks noGrp="1"/>
          </p:cNvSpPr>
          <p:nvPr>
            <p:ph type="sldNum" sz="quarter" idx="10"/>
          </p:nvPr>
        </p:nvSpPr>
        <p:spPr/>
        <p:txBody>
          <a:bodyPr/>
          <a:lstStyle/>
          <a:p>
            <a:fld id="{27E1E12D-22BF-5B47-80FF-CD54A68B9DDE}" type="slidenum">
              <a:rPr lang="en-US" smtClean="0"/>
              <a:t>20</a:t>
            </a:fld>
            <a:endParaRPr lang="en-US"/>
          </a:p>
        </p:txBody>
      </p:sp>
    </p:spTree>
    <p:extLst>
      <p:ext uri="{BB962C8B-B14F-4D97-AF65-F5344CB8AC3E}">
        <p14:creationId xmlns:p14="http://schemas.microsoft.com/office/powerpoint/2010/main" val="4130847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t-EE" noProof="0" dirty="0"/>
          </a:p>
        </p:txBody>
      </p:sp>
      <p:sp>
        <p:nvSpPr>
          <p:cNvPr id="4" name="Slide Number Placeholder 3"/>
          <p:cNvSpPr>
            <a:spLocks noGrp="1"/>
          </p:cNvSpPr>
          <p:nvPr>
            <p:ph type="sldNum" sz="quarter" idx="10"/>
          </p:nvPr>
        </p:nvSpPr>
        <p:spPr/>
        <p:txBody>
          <a:bodyPr/>
          <a:lstStyle/>
          <a:p>
            <a:fld id="{27E1E12D-22BF-5B47-80FF-CD54A68B9DDE}" type="slidenum">
              <a:rPr lang="en-US" smtClean="0"/>
              <a:t>21</a:t>
            </a:fld>
            <a:endParaRPr lang="en-US"/>
          </a:p>
        </p:txBody>
      </p:sp>
    </p:spTree>
    <p:extLst>
      <p:ext uri="{BB962C8B-B14F-4D97-AF65-F5344CB8AC3E}">
        <p14:creationId xmlns:p14="http://schemas.microsoft.com/office/powerpoint/2010/main" val="898392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noProof="0" dirty="0"/>
          </a:p>
        </p:txBody>
      </p:sp>
      <p:sp>
        <p:nvSpPr>
          <p:cNvPr id="4" name="Slide Number Placeholder 3"/>
          <p:cNvSpPr>
            <a:spLocks noGrp="1"/>
          </p:cNvSpPr>
          <p:nvPr>
            <p:ph type="sldNum" sz="quarter" idx="10"/>
          </p:nvPr>
        </p:nvSpPr>
        <p:spPr/>
        <p:txBody>
          <a:bodyPr/>
          <a:lstStyle/>
          <a:p>
            <a:fld id="{27E1E12D-22BF-5B47-80FF-CD54A68B9DDE}" type="slidenum">
              <a:rPr lang="en-US" smtClean="0"/>
              <a:t>22</a:t>
            </a:fld>
            <a:endParaRPr lang="en-US"/>
          </a:p>
        </p:txBody>
      </p:sp>
    </p:spTree>
    <p:extLst>
      <p:ext uri="{BB962C8B-B14F-4D97-AF65-F5344CB8AC3E}">
        <p14:creationId xmlns:p14="http://schemas.microsoft.com/office/powerpoint/2010/main" val="400189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noProof="0" dirty="0"/>
              <a:t>Wordis on hea on ka lisada pikemale dokumendile </a:t>
            </a:r>
            <a:r>
              <a:rPr lang="et-EE" noProof="0" dirty="0" err="1"/>
              <a:t>sisseehitatud</a:t>
            </a:r>
            <a:r>
              <a:rPr lang="et-EE" noProof="0" dirty="0"/>
              <a:t> sisukord, sest see võimaldab hüpata kasutajal õige peatükini ja jätta muu sisu vahele. Sisukorra lisamiseks on oluline, et pealkirjad oleksid eelnevalt korrektselt märgitud.</a:t>
            </a:r>
          </a:p>
        </p:txBody>
      </p:sp>
      <p:sp>
        <p:nvSpPr>
          <p:cNvPr id="4" name="Slide Number Placeholder 3"/>
          <p:cNvSpPr>
            <a:spLocks noGrp="1"/>
          </p:cNvSpPr>
          <p:nvPr>
            <p:ph type="sldNum" sz="quarter" idx="10"/>
          </p:nvPr>
        </p:nvSpPr>
        <p:spPr/>
        <p:txBody>
          <a:bodyPr/>
          <a:lstStyle/>
          <a:p>
            <a:fld id="{27E1E12D-22BF-5B47-80FF-CD54A68B9DDE}" type="slidenum">
              <a:rPr lang="en-US" smtClean="0"/>
              <a:t>23</a:t>
            </a:fld>
            <a:endParaRPr lang="en-US"/>
          </a:p>
        </p:txBody>
      </p:sp>
    </p:spTree>
    <p:extLst>
      <p:ext uri="{BB962C8B-B14F-4D97-AF65-F5344CB8AC3E}">
        <p14:creationId xmlns:p14="http://schemas.microsoft.com/office/powerpoint/2010/main" val="410518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24</a:t>
            </a:fld>
            <a:endParaRPr lang="en-US"/>
          </a:p>
        </p:txBody>
      </p:sp>
    </p:spTree>
    <p:extLst>
      <p:ext uri="{BB962C8B-B14F-4D97-AF65-F5344CB8AC3E}">
        <p14:creationId xmlns:p14="http://schemas.microsoft.com/office/powerpoint/2010/main" val="44269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E1E12D-22BF-5B47-80FF-CD54A68B9DDE}" type="slidenum">
              <a:rPr lang="en-US" smtClean="0"/>
              <a:t>3</a:t>
            </a:fld>
            <a:endParaRPr lang="en-US"/>
          </a:p>
        </p:txBody>
      </p:sp>
    </p:spTree>
    <p:extLst>
      <p:ext uri="{BB962C8B-B14F-4D97-AF65-F5344CB8AC3E}">
        <p14:creationId xmlns:p14="http://schemas.microsoft.com/office/powerpoint/2010/main" val="3706378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E1E12D-22BF-5B47-80FF-CD54A68B9DDE}" type="slidenum">
              <a:rPr lang="en-US" smtClean="0"/>
              <a:t>25</a:t>
            </a:fld>
            <a:endParaRPr lang="en-US"/>
          </a:p>
        </p:txBody>
      </p:sp>
    </p:spTree>
    <p:extLst>
      <p:ext uri="{BB962C8B-B14F-4D97-AF65-F5344CB8AC3E}">
        <p14:creationId xmlns:p14="http://schemas.microsoft.com/office/powerpoint/2010/main" val="866101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26</a:t>
            </a:fld>
            <a:endParaRPr lang="en-US"/>
          </a:p>
        </p:txBody>
      </p:sp>
    </p:spTree>
    <p:extLst>
      <p:ext uri="{BB962C8B-B14F-4D97-AF65-F5344CB8AC3E}">
        <p14:creationId xmlns:p14="http://schemas.microsoft.com/office/powerpoint/2010/main" val="429184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27</a:t>
            </a:fld>
            <a:endParaRPr lang="en-US"/>
          </a:p>
        </p:txBody>
      </p:sp>
    </p:spTree>
    <p:extLst>
      <p:ext uri="{BB962C8B-B14F-4D97-AF65-F5344CB8AC3E}">
        <p14:creationId xmlns:p14="http://schemas.microsoft.com/office/powerpoint/2010/main" val="2360927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noProof="0" dirty="0"/>
          </a:p>
        </p:txBody>
      </p:sp>
      <p:sp>
        <p:nvSpPr>
          <p:cNvPr id="4" name="Slide Number Placeholder 3"/>
          <p:cNvSpPr>
            <a:spLocks noGrp="1"/>
          </p:cNvSpPr>
          <p:nvPr>
            <p:ph type="sldNum" sz="quarter" idx="10"/>
          </p:nvPr>
        </p:nvSpPr>
        <p:spPr/>
        <p:txBody>
          <a:bodyPr/>
          <a:lstStyle/>
          <a:p>
            <a:fld id="{27E1E12D-22BF-5B47-80FF-CD54A68B9DDE}" type="slidenum">
              <a:rPr lang="en-US" smtClean="0"/>
              <a:t>28</a:t>
            </a:fld>
            <a:endParaRPr lang="en-US"/>
          </a:p>
        </p:txBody>
      </p:sp>
    </p:spTree>
    <p:extLst>
      <p:ext uri="{BB962C8B-B14F-4D97-AF65-F5344CB8AC3E}">
        <p14:creationId xmlns:p14="http://schemas.microsoft.com/office/powerpoint/2010/main" val="3502530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29</a:t>
            </a:fld>
            <a:endParaRPr lang="en-US"/>
          </a:p>
        </p:txBody>
      </p:sp>
    </p:spTree>
    <p:extLst>
      <p:ext uri="{BB962C8B-B14F-4D97-AF65-F5344CB8AC3E}">
        <p14:creationId xmlns:p14="http://schemas.microsoft.com/office/powerpoint/2010/main" val="152898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noProof="0" dirty="0"/>
          </a:p>
        </p:txBody>
      </p:sp>
      <p:sp>
        <p:nvSpPr>
          <p:cNvPr id="4" name="Slide Number Placeholder 3"/>
          <p:cNvSpPr>
            <a:spLocks noGrp="1"/>
          </p:cNvSpPr>
          <p:nvPr>
            <p:ph type="sldNum" sz="quarter" idx="10"/>
          </p:nvPr>
        </p:nvSpPr>
        <p:spPr/>
        <p:txBody>
          <a:bodyPr/>
          <a:lstStyle/>
          <a:p>
            <a:fld id="{27E1E12D-22BF-5B47-80FF-CD54A68B9DDE}" type="slidenum">
              <a:rPr lang="en-US" smtClean="0"/>
              <a:t>30</a:t>
            </a:fld>
            <a:endParaRPr lang="en-US"/>
          </a:p>
        </p:txBody>
      </p:sp>
    </p:spTree>
    <p:extLst>
      <p:ext uri="{BB962C8B-B14F-4D97-AF65-F5344CB8AC3E}">
        <p14:creationId xmlns:p14="http://schemas.microsoft.com/office/powerpoint/2010/main" val="3453034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31</a:t>
            </a:fld>
            <a:endParaRPr lang="en-US"/>
          </a:p>
        </p:txBody>
      </p:sp>
    </p:spTree>
    <p:extLst>
      <p:ext uri="{BB962C8B-B14F-4D97-AF65-F5344CB8AC3E}">
        <p14:creationId xmlns:p14="http://schemas.microsoft.com/office/powerpoint/2010/main" val="3948485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32</a:t>
            </a:fld>
            <a:endParaRPr lang="en-US"/>
          </a:p>
        </p:txBody>
      </p:sp>
    </p:spTree>
    <p:extLst>
      <p:ext uri="{BB962C8B-B14F-4D97-AF65-F5344CB8AC3E}">
        <p14:creationId xmlns:p14="http://schemas.microsoft.com/office/powerpoint/2010/main" val="466080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33</a:t>
            </a:fld>
            <a:endParaRPr lang="en-US"/>
          </a:p>
        </p:txBody>
      </p:sp>
    </p:spTree>
    <p:extLst>
      <p:ext uri="{BB962C8B-B14F-4D97-AF65-F5344CB8AC3E}">
        <p14:creationId xmlns:p14="http://schemas.microsoft.com/office/powerpoint/2010/main" val="1866758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34</a:t>
            </a:fld>
            <a:endParaRPr lang="en-US"/>
          </a:p>
        </p:txBody>
      </p:sp>
    </p:spTree>
    <p:extLst>
      <p:ext uri="{BB962C8B-B14F-4D97-AF65-F5344CB8AC3E}">
        <p14:creationId xmlns:p14="http://schemas.microsoft.com/office/powerpoint/2010/main" val="204796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4</a:t>
            </a:fld>
            <a:endParaRPr lang="en-US"/>
          </a:p>
        </p:txBody>
      </p:sp>
    </p:spTree>
    <p:extLst>
      <p:ext uri="{BB962C8B-B14F-4D97-AF65-F5344CB8AC3E}">
        <p14:creationId xmlns:p14="http://schemas.microsoft.com/office/powerpoint/2010/main" val="194742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35</a:t>
            </a:fld>
            <a:endParaRPr lang="en-US"/>
          </a:p>
        </p:txBody>
      </p:sp>
    </p:spTree>
    <p:extLst>
      <p:ext uri="{BB962C8B-B14F-4D97-AF65-F5344CB8AC3E}">
        <p14:creationId xmlns:p14="http://schemas.microsoft.com/office/powerpoint/2010/main" val="3455265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36</a:t>
            </a:fld>
            <a:endParaRPr lang="en-US"/>
          </a:p>
        </p:txBody>
      </p:sp>
    </p:spTree>
    <p:extLst>
      <p:ext uri="{BB962C8B-B14F-4D97-AF65-F5344CB8AC3E}">
        <p14:creationId xmlns:p14="http://schemas.microsoft.com/office/powerpoint/2010/main" val="1589895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Video: </a:t>
            </a:r>
            <a:r>
              <a:rPr lang="et-EE" dirty="0" err="1"/>
              <a:t>https</a:t>
            </a:r>
            <a:r>
              <a:rPr lang="et-EE" dirty="0"/>
              <a:t>://</a:t>
            </a:r>
            <a:r>
              <a:rPr lang="et-EE" dirty="0" err="1"/>
              <a:t>www.youtube.com</a:t>
            </a:r>
            <a:r>
              <a:rPr lang="et-EE" dirty="0"/>
              <a:t>/</a:t>
            </a:r>
            <a:r>
              <a:rPr lang="et-EE" dirty="0" err="1"/>
              <a:t>watch?v</a:t>
            </a:r>
            <a:r>
              <a:rPr lang="et-EE" dirty="0"/>
              <a:t>=XB4cjbYywqg</a:t>
            </a:r>
          </a:p>
          <a:p>
            <a:r>
              <a:rPr lang="et-EE" dirty="0"/>
              <a:t>Video helikirjeldustega: </a:t>
            </a:r>
            <a:r>
              <a:rPr lang="et-EE" dirty="0" err="1"/>
              <a:t>https</a:t>
            </a:r>
            <a:r>
              <a:rPr lang="et-EE" dirty="0"/>
              <a:t>://</a:t>
            </a:r>
            <a:r>
              <a:rPr lang="et-EE" dirty="0" err="1"/>
              <a:t>www.youtube.com</a:t>
            </a:r>
            <a:r>
              <a:rPr lang="et-EE" dirty="0"/>
              <a:t>/</a:t>
            </a:r>
            <a:r>
              <a:rPr lang="et-EE" dirty="0" err="1"/>
              <a:t>watch?v</a:t>
            </a:r>
            <a:r>
              <a:rPr lang="et-EE" dirty="0"/>
              <a:t>=SL7YSqlEd8k</a:t>
            </a:r>
          </a:p>
        </p:txBody>
      </p:sp>
      <p:sp>
        <p:nvSpPr>
          <p:cNvPr id="4" name="Slide Number Placeholder 3"/>
          <p:cNvSpPr>
            <a:spLocks noGrp="1"/>
          </p:cNvSpPr>
          <p:nvPr>
            <p:ph type="sldNum" sz="quarter" idx="5"/>
          </p:nvPr>
        </p:nvSpPr>
        <p:spPr/>
        <p:txBody>
          <a:bodyPr/>
          <a:lstStyle/>
          <a:p>
            <a:fld id="{27E1E12D-22BF-5B47-80FF-CD54A68B9DDE}" type="slidenum">
              <a:rPr lang="en-US" smtClean="0"/>
              <a:t>37</a:t>
            </a:fld>
            <a:endParaRPr lang="en-US"/>
          </a:p>
        </p:txBody>
      </p:sp>
    </p:spTree>
    <p:extLst>
      <p:ext uri="{BB962C8B-B14F-4D97-AF65-F5344CB8AC3E}">
        <p14:creationId xmlns:p14="http://schemas.microsoft.com/office/powerpoint/2010/main" val="2349211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38</a:t>
            </a:fld>
            <a:endParaRPr lang="en-US"/>
          </a:p>
        </p:txBody>
      </p:sp>
    </p:spTree>
    <p:extLst>
      <p:ext uri="{BB962C8B-B14F-4D97-AF65-F5344CB8AC3E}">
        <p14:creationId xmlns:p14="http://schemas.microsoft.com/office/powerpoint/2010/main" val="689856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E1E12D-22BF-5B47-80FF-CD54A68B9DDE}" type="slidenum">
              <a:rPr lang="en-US" smtClean="0"/>
              <a:t>39</a:t>
            </a:fld>
            <a:endParaRPr lang="en-US"/>
          </a:p>
        </p:txBody>
      </p:sp>
    </p:spTree>
    <p:extLst>
      <p:ext uri="{BB962C8B-B14F-4D97-AF65-F5344CB8AC3E}">
        <p14:creationId xmlns:p14="http://schemas.microsoft.com/office/powerpoint/2010/main" val="350748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noProof="0" dirty="0"/>
          </a:p>
        </p:txBody>
      </p:sp>
      <p:sp>
        <p:nvSpPr>
          <p:cNvPr id="4" name="Slide Number Placeholder 3"/>
          <p:cNvSpPr>
            <a:spLocks noGrp="1"/>
          </p:cNvSpPr>
          <p:nvPr>
            <p:ph type="sldNum" sz="quarter" idx="10"/>
          </p:nvPr>
        </p:nvSpPr>
        <p:spPr/>
        <p:txBody>
          <a:bodyPr/>
          <a:lstStyle/>
          <a:p>
            <a:fld id="{27E1E12D-22BF-5B47-80FF-CD54A68B9DDE}" type="slidenum">
              <a:rPr lang="en-US" smtClean="0"/>
              <a:t>42</a:t>
            </a:fld>
            <a:endParaRPr lang="en-US"/>
          </a:p>
        </p:txBody>
      </p:sp>
    </p:spTree>
    <p:extLst>
      <p:ext uri="{BB962C8B-B14F-4D97-AF65-F5344CB8AC3E}">
        <p14:creationId xmlns:p14="http://schemas.microsoft.com/office/powerpoint/2010/main" val="1784114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noProof="0" dirty="0"/>
              <a:t>Informatiivsed: 1, 3, 4, 6, 7, 9, 10, 11</a:t>
            </a:r>
            <a:br>
              <a:rPr lang="et-EE" noProof="0" dirty="0"/>
            </a:br>
            <a:r>
              <a:rPr lang="et-EE" noProof="0" dirty="0"/>
              <a:t>Illustratiivsed: 2, 5, 8</a:t>
            </a:r>
          </a:p>
        </p:txBody>
      </p:sp>
      <p:sp>
        <p:nvSpPr>
          <p:cNvPr id="4" name="Slide Number Placeholder 3"/>
          <p:cNvSpPr>
            <a:spLocks noGrp="1"/>
          </p:cNvSpPr>
          <p:nvPr>
            <p:ph type="sldNum" sz="quarter" idx="10"/>
          </p:nvPr>
        </p:nvSpPr>
        <p:spPr/>
        <p:txBody>
          <a:bodyPr/>
          <a:lstStyle/>
          <a:p>
            <a:fld id="{27E1E12D-22BF-5B47-80FF-CD54A68B9DDE}" type="slidenum">
              <a:rPr lang="en-US" smtClean="0"/>
              <a:t>43</a:t>
            </a:fld>
            <a:endParaRPr lang="en-US"/>
          </a:p>
        </p:txBody>
      </p:sp>
    </p:spTree>
    <p:extLst>
      <p:ext uri="{BB962C8B-B14F-4D97-AF65-F5344CB8AC3E}">
        <p14:creationId xmlns:p14="http://schemas.microsoft.com/office/powerpoint/2010/main" val="1901740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44</a:t>
            </a:fld>
            <a:endParaRPr lang="en-US"/>
          </a:p>
        </p:txBody>
      </p:sp>
    </p:spTree>
    <p:extLst>
      <p:ext uri="{BB962C8B-B14F-4D97-AF65-F5344CB8AC3E}">
        <p14:creationId xmlns:p14="http://schemas.microsoft.com/office/powerpoint/2010/main" val="1964211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45</a:t>
            </a:fld>
            <a:endParaRPr lang="en-US"/>
          </a:p>
        </p:txBody>
      </p:sp>
    </p:spTree>
    <p:extLst>
      <p:ext uri="{BB962C8B-B14F-4D97-AF65-F5344CB8AC3E}">
        <p14:creationId xmlns:p14="http://schemas.microsoft.com/office/powerpoint/2010/main" val="1696686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46</a:t>
            </a:fld>
            <a:endParaRPr lang="en-US"/>
          </a:p>
        </p:txBody>
      </p:sp>
    </p:spTree>
    <p:extLst>
      <p:ext uri="{BB962C8B-B14F-4D97-AF65-F5344CB8AC3E}">
        <p14:creationId xmlns:p14="http://schemas.microsoft.com/office/powerpoint/2010/main" val="411393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Ka autismispektri häirega, aktiivsus- ja tähelepanuhäirega kasutajatele</a:t>
            </a:r>
          </a:p>
        </p:txBody>
      </p:sp>
      <p:sp>
        <p:nvSpPr>
          <p:cNvPr id="4" name="Slide Number Placeholder 3"/>
          <p:cNvSpPr>
            <a:spLocks noGrp="1"/>
          </p:cNvSpPr>
          <p:nvPr>
            <p:ph type="sldNum" sz="quarter" idx="5"/>
          </p:nvPr>
        </p:nvSpPr>
        <p:spPr/>
        <p:txBody>
          <a:bodyPr/>
          <a:lstStyle/>
          <a:p>
            <a:fld id="{27E1E12D-22BF-5B47-80FF-CD54A68B9DDE}" type="slidenum">
              <a:rPr lang="en-US" smtClean="0"/>
              <a:t>5</a:t>
            </a:fld>
            <a:endParaRPr lang="en-US"/>
          </a:p>
        </p:txBody>
      </p:sp>
    </p:spTree>
    <p:extLst>
      <p:ext uri="{BB962C8B-B14F-4D97-AF65-F5344CB8AC3E}">
        <p14:creationId xmlns:p14="http://schemas.microsoft.com/office/powerpoint/2010/main" val="1683720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47</a:t>
            </a:fld>
            <a:endParaRPr lang="en-US"/>
          </a:p>
        </p:txBody>
      </p:sp>
    </p:spTree>
    <p:extLst>
      <p:ext uri="{BB962C8B-B14F-4D97-AF65-F5344CB8AC3E}">
        <p14:creationId xmlns:p14="http://schemas.microsoft.com/office/powerpoint/2010/main" val="2128732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27E1E12D-22BF-5B47-80FF-CD54A68B9DDE}" type="slidenum">
              <a:rPr lang="en-US" smtClean="0"/>
              <a:t>48</a:t>
            </a:fld>
            <a:endParaRPr lang="en-US"/>
          </a:p>
        </p:txBody>
      </p:sp>
    </p:spTree>
    <p:extLst>
      <p:ext uri="{BB962C8B-B14F-4D97-AF65-F5344CB8AC3E}">
        <p14:creationId xmlns:p14="http://schemas.microsoft.com/office/powerpoint/2010/main" val="2590717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E1E12D-22BF-5B47-80FF-CD54A68B9DDE}" type="slidenum">
              <a:rPr lang="en-US" smtClean="0"/>
              <a:t>49</a:t>
            </a:fld>
            <a:endParaRPr lang="en-US"/>
          </a:p>
        </p:txBody>
      </p:sp>
    </p:spTree>
    <p:extLst>
      <p:ext uri="{BB962C8B-B14F-4D97-AF65-F5344CB8AC3E}">
        <p14:creationId xmlns:p14="http://schemas.microsoft.com/office/powerpoint/2010/main" val="995713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t-EE" noProof="0" dirty="0"/>
          </a:p>
        </p:txBody>
      </p:sp>
      <p:sp>
        <p:nvSpPr>
          <p:cNvPr id="4" name="Slide Number Placeholder 3"/>
          <p:cNvSpPr>
            <a:spLocks noGrp="1"/>
          </p:cNvSpPr>
          <p:nvPr>
            <p:ph type="sldNum" sz="quarter" idx="5"/>
          </p:nvPr>
        </p:nvSpPr>
        <p:spPr/>
        <p:txBody>
          <a:bodyPr/>
          <a:lstStyle/>
          <a:p>
            <a:fld id="{27E1E12D-22BF-5B47-80FF-CD54A68B9DDE}" type="slidenum">
              <a:rPr lang="en-US" smtClean="0"/>
              <a:t>50</a:t>
            </a:fld>
            <a:endParaRPr lang="en-US"/>
          </a:p>
        </p:txBody>
      </p:sp>
    </p:spTree>
    <p:extLst>
      <p:ext uri="{BB962C8B-B14F-4D97-AF65-F5344CB8AC3E}">
        <p14:creationId xmlns:p14="http://schemas.microsoft.com/office/powerpoint/2010/main" val="2983972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E1E12D-22BF-5B47-80FF-CD54A68B9DDE}" type="slidenum">
              <a:rPr lang="en-US" smtClean="0"/>
              <a:t>51</a:t>
            </a:fld>
            <a:endParaRPr lang="en-US"/>
          </a:p>
        </p:txBody>
      </p:sp>
    </p:spTree>
    <p:extLst>
      <p:ext uri="{BB962C8B-B14F-4D97-AF65-F5344CB8AC3E}">
        <p14:creationId xmlns:p14="http://schemas.microsoft.com/office/powerpoint/2010/main" val="4023946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Kõige</a:t>
            </a:r>
            <a:r>
              <a:rPr lang="en-GB" dirty="0"/>
              <a:t> </a:t>
            </a:r>
            <a:r>
              <a:rPr lang="en-GB" dirty="0" err="1"/>
              <a:t>kindlam</a:t>
            </a:r>
            <a:r>
              <a:rPr lang="en-GB" dirty="0"/>
              <a:t> on </a:t>
            </a:r>
            <a:r>
              <a:rPr lang="en-GB" dirty="0" err="1"/>
              <a:t>vähendada</a:t>
            </a:r>
            <a:r>
              <a:rPr lang="en-GB" dirty="0"/>
              <a:t> </a:t>
            </a:r>
            <a:r>
              <a:rPr lang="en-GB" dirty="0" err="1"/>
              <a:t>kasutaja</a:t>
            </a:r>
            <a:r>
              <a:rPr lang="en-GB" dirty="0"/>
              <a:t> </a:t>
            </a:r>
            <a:r>
              <a:rPr lang="en-GB" dirty="0" err="1"/>
              <a:t>võimalusi</a:t>
            </a:r>
            <a:r>
              <a:rPr lang="en-GB" dirty="0"/>
              <a:t> </a:t>
            </a:r>
            <a:r>
              <a:rPr lang="en-GB" dirty="0" err="1"/>
              <a:t>igasuguseid</a:t>
            </a:r>
            <a:r>
              <a:rPr lang="en-GB" dirty="0"/>
              <a:t> </a:t>
            </a:r>
            <a:r>
              <a:rPr lang="en-GB" dirty="0" err="1"/>
              <a:t>vigu</a:t>
            </a:r>
            <a:r>
              <a:rPr lang="en-GB" dirty="0"/>
              <a:t> </a:t>
            </a:r>
            <a:r>
              <a:rPr lang="en-GB" dirty="0" err="1"/>
              <a:t>üldse</a:t>
            </a:r>
            <a:r>
              <a:rPr lang="en-GB" dirty="0"/>
              <a:t> </a:t>
            </a:r>
            <a:r>
              <a:rPr lang="en-GB" dirty="0" err="1"/>
              <a:t>teha</a:t>
            </a:r>
            <a:r>
              <a:rPr lang="en-GB" dirty="0"/>
              <a:t>. </a:t>
            </a:r>
            <a:r>
              <a:rPr lang="en-GB" dirty="0" err="1"/>
              <a:t>Üks</a:t>
            </a:r>
            <a:r>
              <a:rPr lang="en-GB" dirty="0"/>
              <a:t> </a:t>
            </a:r>
            <a:r>
              <a:rPr lang="en-GB" dirty="0" err="1"/>
              <a:t>hea</a:t>
            </a:r>
            <a:r>
              <a:rPr lang="en-GB" dirty="0"/>
              <a:t> </a:t>
            </a:r>
            <a:r>
              <a:rPr lang="en-GB" dirty="0" err="1"/>
              <a:t>võimalus</a:t>
            </a:r>
            <a:r>
              <a:rPr lang="en-GB" dirty="0"/>
              <a:t> on </a:t>
            </a:r>
            <a:r>
              <a:rPr lang="en-GB" dirty="0" err="1"/>
              <a:t>kasutada</a:t>
            </a:r>
            <a:r>
              <a:rPr lang="en-GB" dirty="0"/>
              <a:t> </a:t>
            </a:r>
            <a:r>
              <a:rPr lang="en-GB" dirty="0" err="1"/>
              <a:t>HTMLis</a:t>
            </a:r>
            <a:r>
              <a:rPr lang="en-GB" dirty="0"/>
              <a:t> </a:t>
            </a:r>
            <a:r>
              <a:rPr lang="en-GB" dirty="0" err="1"/>
              <a:t>õigeid</a:t>
            </a:r>
            <a:r>
              <a:rPr lang="en-GB" dirty="0"/>
              <a:t> </a:t>
            </a:r>
            <a:r>
              <a:rPr lang="en-GB" dirty="0" err="1"/>
              <a:t>sisenditüüpe</a:t>
            </a:r>
            <a:r>
              <a:rPr lang="en-GB" dirty="0"/>
              <a:t>. </a:t>
            </a:r>
            <a:r>
              <a:rPr lang="en-GB" dirty="0" err="1"/>
              <a:t>Nendel</a:t>
            </a:r>
            <a:r>
              <a:rPr lang="en-GB" dirty="0"/>
              <a:t> </a:t>
            </a:r>
            <a:r>
              <a:rPr lang="en-GB" dirty="0" err="1"/>
              <a:t>tüüpidel</a:t>
            </a:r>
            <a:r>
              <a:rPr lang="en-GB" dirty="0"/>
              <a:t> on </a:t>
            </a:r>
            <a:r>
              <a:rPr lang="en-GB" dirty="0" err="1"/>
              <a:t>automaatsed</a:t>
            </a:r>
            <a:r>
              <a:rPr lang="en-GB" dirty="0"/>
              <a:t> </a:t>
            </a:r>
            <a:r>
              <a:rPr lang="en-GB" dirty="0" err="1"/>
              <a:t>valideerimised</a:t>
            </a:r>
            <a:r>
              <a:rPr lang="en-GB" dirty="0"/>
              <a:t> juba </a:t>
            </a:r>
            <a:r>
              <a:rPr lang="en-GB" dirty="0" err="1"/>
              <a:t>küljes</a:t>
            </a:r>
            <a:r>
              <a:rPr lang="en-GB" dirty="0"/>
              <a:t> </a:t>
            </a:r>
            <a:r>
              <a:rPr lang="en-GB" dirty="0" err="1"/>
              <a:t>ning</a:t>
            </a:r>
            <a:r>
              <a:rPr lang="en-GB" dirty="0"/>
              <a:t> </a:t>
            </a:r>
            <a:r>
              <a:rPr lang="en-GB" dirty="0" err="1"/>
              <a:t>nende</a:t>
            </a:r>
            <a:r>
              <a:rPr lang="en-GB" dirty="0"/>
              <a:t> </a:t>
            </a:r>
            <a:r>
              <a:rPr lang="en-GB" dirty="0" err="1"/>
              <a:t>abil</a:t>
            </a:r>
            <a:r>
              <a:rPr lang="en-GB" dirty="0"/>
              <a:t> </a:t>
            </a:r>
            <a:r>
              <a:rPr lang="en-GB" dirty="0" err="1"/>
              <a:t>teeb</a:t>
            </a:r>
            <a:r>
              <a:rPr lang="en-GB" dirty="0"/>
              <a:t> </a:t>
            </a:r>
            <a:r>
              <a:rPr lang="en-GB" dirty="0" err="1"/>
              <a:t>kasutaja</a:t>
            </a:r>
            <a:r>
              <a:rPr lang="en-GB" dirty="0"/>
              <a:t> </a:t>
            </a:r>
            <a:r>
              <a:rPr lang="en-GB" dirty="0" err="1"/>
              <a:t>vähem</a:t>
            </a:r>
            <a:r>
              <a:rPr lang="en-GB" dirty="0"/>
              <a:t> </a:t>
            </a:r>
            <a:r>
              <a:rPr lang="en-GB" dirty="0" err="1"/>
              <a:t>vigu</a:t>
            </a:r>
            <a:r>
              <a:rPr lang="en-GB" dirty="0"/>
              <a:t>, </a:t>
            </a:r>
            <a:r>
              <a:rPr lang="en-GB" dirty="0" err="1"/>
              <a:t>sest</a:t>
            </a:r>
            <a:r>
              <a:rPr lang="en-GB" dirty="0"/>
              <a:t> ta </a:t>
            </a:r>
            <a:r>
              <a:rPr lang="en-GB" dirty="0" err="1"/>
              <a:t>näiteks</a:t>
            </a:r>
            <a:r>
              <a:rPr lang="en-GB" dirty="0"/>
              <a:t> </a:t>
            </a:r>
            <a:r>
              <a:rPr lang="en-GB" dirty="0" err="1"/>
              <a:t>ei</a:t>
            </a:r>
            <a:r>
              <a:rPr lang="en-GB" dirty="0"/>
              <a:t> </a:t>
            </a:r>
            <a:r>
              <a:rPr lang="en-GB" dirty="0" err="1"/>
              <a:t>saagi</a:t>
            </a:r>
            <a:r>
              <a:rPr lang="en-GB" dirty="0"/>
              <a:t> </a:t>
            </a:r>
            <a:r>
              <a:rPr lang="en-GB" dirty="0" err="1"/>
              <a:t>numbri</a:t>
            </a:r>
            <a:r>
              <a:rPr lang="en-GB" dirty="0"/>
              <a:t> </a:t>
            </a:r>
            <a:r>
              <a:rPr lang="en-GB" dirty="0" err="1"/>
              <a:t>välja</a:t>
            </a:r>
            <a:r>
              <a:rPr lang="en-GB" dirty="0"/>
              <a:t> </a:t>
            </a:r>
            <a:r>
              <a:rPr lang="en-GB" dirty="0" err="1"/>
              <a:t>tähti</a:t>
            </a:r>
            <a:r>
              <a:rPr lang="en-GB" dirty="0"/>
              <a:t> </a:t>
            </a:r>
            <a:r>
              <a:rPr lang="en-GB" dirty="0" err="1"/>
              <a:t>sisestada</a:t>
            </a:r>
            <a:r>
              <a:rPr lang="en-GB" dirty="0"/>
              <a:t>. </a:t>
            </a:r>
            <a:r>
              <a:rPr lang="en-GB" dirty="0" err="1"/>
              <a:t>Mobiilis</a:t>
            </a:r>
            <a:r>
              <a:rPr lang="en-GB" dirty="0"/>
              <a:t> </a:t>
            </a:r>
            <a:r>
              <a:rPr lang="en-GB" dirty="0" err="1"/>
              <a:t>näiteks</a:t>
            </a:r>
            <a:r>
              <a:rPr lang="en-GB" dirty="0"/>
              <a:t> </a:t>
            </a:r>
            <a:r>
              <a:rPr lang="en-GB" dirty="0" err="1"/>
              <a:t>kuvatakse</a:t>
            </a:r>
            <a:r>
              <a:rPr lang="en-GB" dirty="0"/>
              <a:t> </a:t>
            </a:r>
            <a:r>
              <a:rPr lang="en-GB" dirty="0" err="1"/>
              <a:t>numbri</a:t>
            </a:r>
            <a:r>
              <a:rPr lang="en-GB" dirty="0"/>
              <a:t> </a:t>
            </a:r>
            <a:r>
              <a:rPr lang="en-GB" dirty="0" err="1"/>
              <a:t>tüüpi</a:t>
            </a:r>
            <a:r>
              <a:rPr lang="en-GB" dirty="0"/>
              <a:t> </a:t>
            </a:r>
            <a:r>
              <a:rPr lang="en-GB" dirty="0" err="1"/>
              <a:t>välja</a:t>
            </a:r>
            <a:r>
              <a:rPr lang="en-GB" dirty="0"/>
              <a:t> </a:t>
            </a:r>
            <a:r>
              <a:rPr lang="en-GB" dirty="0" err="1"/>
              <a:t>puhul</a:t>
            </a:r>
            <a:r>
              <a:rPr lang="en-GB" dirty="0"/>
              <a:t> </a:t>
            </a:r>
            <a:r>
              <a:rPr lang="en-GB" dirty="0" err="1"/>
              <a:t>ainult</a:t>
            </a:r>
            <a:r>
              <a:rPr lang="en-GB" dirty="0"/>
              <a:t> </a:t>
            </a:r>
            <a:r>
              <a:rPr lang="en-GB" dirty="0" err="1"/>
              <a:t>numbritega</a:t>
            </a:r>
            <a:r>
              <a:rPr lang="en-GB" dirty="0"/>
              <a:t> </a:t>
            </a:r>
            <a:r>
              <a:rPr lang="en-GB" dirty="0" err="1"/>
              <a:t>klaviatuuri</a:t>
            </a:r>
            <a:r>
              <a:rPr lang="en-GB" dirty="0"/>
              <a:t>.</a:t>
            </a:r>
          </a:p>
        </p:txBody>
      </p:sp>
      <p:sp>
        <p:nvSpPr>
          <p:cNvPr id="4" name="Slide Number Placeholder 3"/>
          <p:cNvSpPr>
            <a:spLocks noGrp="1"/>
          </p:cNvSpPr>
          <p:nvPr>
            <p:ph type="sldNum" sz="quarter" idx="5"/>
          </p:nvPr>
        </p:nvSpPr>
        <p:spPr/>
        <p:txBody>
          <a:bodyPr/>
          <a:lstStyle/>
          <a:p>
            <a:fld id="{27E1E12D-22BF-5B47-80FF-CD54A68B9DDE}" type="slidenum">
              <a:rPr lang="en-US" smtClean="0"/>
              <a:t>52</a:t>
            </a:fld>
            <a:endParaRPr lang="en-US"/>
          </a:p>
        </p:txBody>
      </p:sp>
    </p:spTree>
    <p:extLst>
      <p:ext uri="{BB962C8B-B14F-4D97-AF65-F5344CB8AC3E}">
        <p14:creationId xmlns:p14="http://schemas.microsoft.com/office/powerpoint/2010/main" val="1473464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E1E12D-22BF-5B47-80FF-CD54A68B9DDE}" type="slidenum">
              <a:rPr lang="en-US" smtClean="0"/>
              <a:t>53</a:t>
            </a:fld>
            <a:endParaRPr lang="en-US"/>
          </a:p>
        </p:txBody>
      </p:sp>
    </p:spTree>
    <p:extLst>
      <p:ext uri="{BB962C8B-B14F-4D97-AF65-F5344CB8AC3E}">
        <p14:creationId xmlns:p14="http://schemas.microsoft.com/office/powerpoint/2010/main" val="4266228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Testi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veebilehe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ligipääsetavust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veebipõhise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kontrollitööriistaga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näiteks</a:t>
            </a:r>
            <a:r>
              <a:rPr lang="en-GB" sz="1200" kern="1200" dirty="0">
                <a:solidFill>
                  <a:schemeClr val="tx1"/>
                </a:solidFill>
                <a:effectLst/>
                <a:latin typeface="+mn-lt"/>
                <a:ea typeface="+mn-ea"/>
                <a:cs typeface="+mn-cs"/>
              </a:rPr>
              <a:t> WAVE). Pea </a:t>
            </a:r>
            <a:r>
              <a:rPr lang="en-GB" sz="1200" kern="1200" dirty="0" err="1">
                <a:solidFill>
                  <a:schemeClr val="tx1"/>
                </a:solidFill>
                <a:effectLst/>
                <a:latin typeface="+mn-lt"/>
                <a:ea typeface="+mn-ea"/>
                <a:cs typeface="+mn-cs"/>
              </a:rPr>
              <a:t>siiski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meeles</a:t>
            </a:r>
            <a:r>
              <a:rPr lang="en-GB" sz="1200" kern="1200" dirty="0">
                <a:solidFill>
                  <a:schemeClr val="tx1"/>
                </a:solidFill>
                <a:effectLst/>
                <a:latin typeface="+mn-lt"/>
                <a:ea typeface="+mn-ea"/>
                <a:cs typeface="+mn-cs"/>
              </a:rPr>
              <a:t>, et </a:t>
            </a:r>
            <a:r>
              <a:rPr lang="en-GB" sz="1200" kern="1200" dirty="0" err="1">
                <a:solidFill>
                  <a:schemeClr val="tx1"/>
                </a:solidFill>
                <a:effectLst/>
                <a:latin typeface="+mn-lt"/>
                <a:ea typeface="+mn-ea"/>
                <a:cs typeface="+mn-cs"/>
              </a:rPr>
              <a:t>automaatkontroll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tuvastab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umbes</a:t>
            </a:r>
            <a:r>
              <a:rPr lang="en-GB" sz="1200" kern="1200" dirty="0">
                <a:solidFill>
                  <a:schemeClr val="tx1"/>
                </a:solidFill>
                <a:effectLst/>
                <a:latin typeface="+mn-lt"/>
                <a:ea typeface="+mn-ea"/>
                <a:cs typeface="+mn-cs"/>
              </a:rPr>
              <a:t> 30% </a:t>
            </a:r>
            <a:r>
              <a:rPr lang="en-GB" sz="1200" kern="1200" dirty="0" err="1">
                <a:solidFill>
                  <a:schemeClr val="tx1"/>
                </a:solidFill>
                <a:effectLst/>
                <a:latin typeface="+mn-lt"/>
                <a:ea typeface="+mn-ea"/>
                <a:cs typeface="+mn-cs"/>
              </a:rPr>
              <a:t>ligipääsetavuse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probleemidest</a:t>
            </a:r>
            <a:r>
              <a:rPr lang="en-GB" sz="1200" kern="1200" dirty="0">
                <a:solidFill>
                  <a:schemeClr val="tx1"/>
                </a:solidFill>
                <a:effectLst/>
                <a:latin typeface="+mn-lt"/>
                <a:ea typeface="+mn-ea"/>
                <a:cs typeface="+mn-cs"/>
              </a:rPr>
              <a:t>. </a:t>
            </a:r>
            <a:endParaRPr lang="en-GB" dirty="0">
              <a:effectLst/>
            </a:endParaRPr>
          </a:p>
          <a:p>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Suurenda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lehte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brauseri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vahenditega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vaata</a:t>
            </a:r>
            <a:r>
              <a:rPr lang="en-GB" sz="1200" kern="1200" dirty="0">
                <a:solidFill>
                  <a:schemeClr val="tx1"/>
                </a:solidFill>
                <a:effectLst/>
                <a:latin typeface="+mn-lt"/>
                <a:ea typeface="+mn-ea"/>
                <a:cs typeface="+mn-cs"/>
              </a:rPr>
              <a:t>, kas see </a:t>
            </a:r>
            <a:r>
              <a:rPr lang="en-GB" sz="1200" kern="1200" dirty="0" err="1">
                <a:solidFill>
                  <a:schemeClr val="tx1"/>
                </a:solidFill>
                <a:effectLst/>
                <a:latin typeface="+mn-lt"/>
                <a:ea typeface="+mn-ea"/>
                <a:cs typeface="+mn-cs"/>
              </a:rPr>
              <a:t>muutub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suurendades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sujuvalt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tahvli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mobiilivaateks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tekib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horisontaalne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kerimisriba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sisu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läheb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peitu</a:t>
            </a:r>
            <a:r>
              <a:rPr lang="en-GB" sz="1200" kern="1200" dirty="0">
                <a:solidFill>
                  <a:schemeClr val="tx1"/>
                </a:solidFill>
                <a:effectLst/>
                <a:latin typeface="+mn-lt"/>
                <a:ea typeface="+mn-ea"/>
                <a:cs typeface="+mn-cs"/>
              </a:rPr>
              <a:t>? </a:t>
            </a:r>
            <a:endParaRPr lang="en-GB" dirty="0">
              <a:effectLst/>
            </a:endParaRPr>
          </a:p>
          <a:p>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Proovi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lehel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klaviatuuriga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navigeerida</a:t>
            </a:r>
            <a:r>
              <a:rPr lang="en-GB" sz="1200" kern="1200" dirty="0">
                <a:solidFill>
                  <a:schemeClr val="tx1"/>
                </a:solidFill>
                <a:effectLst/>
                <a:latin typeface="+mn-lt"/>
                <a:ea typeface="+mn-ea"/>
                <a:cs typeface="+mn-cs"/>
              </a:rPr>
              <a:t>: mine </a:t>
            </a:r>
            <a:r>
              <a:rPr lang="en-GB" sz="1200" kern="1200" dirty="0" err="1">
                <a:solidFill>
                  <a:schemeClr val="tx1"/>
                </a:solidFill>
                <a:effectLst/>
                <a:latin typeface="+mn-lt"/>
                <a:ea typeface="+mn-ea"/>
                <a:cs typeface="+mn-cs"/>
              </a:rPr>
              <a:t>lehele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hakka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vajutama</a:t>
            </a:r>
            <a:r>
              <a:rPr lang="en-GB" sz="1200" kern="1200" dirty="0">
                <a:solidFill>
                  <a:schemeClr val="tx1"/>
                </a:solidFill>
                <a:effectLst/>
                <a:latin typeface="+mn-lt"/>
                <a:ea typeface="+mn-ea"/>
                <a:cs typeface="+mn-cs"/>
              </a:rPr>
              <a:t> Tab-</a:t>
            </a:r>
            <a:r>
              <a:rPr lang="en-GB" sz="1200" kern="1200" dirty="0" err="1">
                <a:solidFill>
                  <a:schemeClr val="tx1"/>
                </a:solidFill>
                <a:effectLst/>
                <a:latin typeface="+mn-lt"/>
                <a:ea typeface="+mn-ea"/>
                <a:cs typeface="+mn-cs"/>
              </a:rPr>
              <a:t>klahvi</a:t>
            </a:r>
            <a:r>
              <a:rPr lang="en-GB" sz="1200" kern="1200" dirty="0">
                <a:solidFill>
                  <a:schemeClr val="tx1"/>
                </a:solidFill>
                <a:effectLst/>
                <a:latin typeface="+mn-lt"/>
                <a:ea typeface="+mn-ea"/>
                <a:cs typeface="+mn-cs"/>
              </a:rPr>
              <a:t>. Kas </a:t>
            </a:r>
            <a:r>
              <a:rPr lang="en-GB" sz="1200" kern="1200" dirty="0" err="1">
                <a:solidFill>
                  <a:schemeClr val="tx1"/>
                </a:solidFill>
                <a:effectLst/>
                <a:latin typeface="+mn-lt"/>
                <a:ea typeface="+mn-ea"/>
                <a:cs typeface="+mn-cs"/>
              </a:rPr>
              <a:t>saad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liikuda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iga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lingi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nupu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menüüpunkti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vormivälja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peale</a:t>
            </a:r>
            <a:r>
              <a:rPr lang="en-GB" sz="1200" kern="1200" dirty="0">
                <a:solidFill>
                  <a:schemeClr val="tx1"/>
                </a:solidFill>
                <a:effectLst/>
                <a:latin typeface="+mn-lt"/>
                <a:ea typeface="+mn-ea"/>
                <a:cs typeface="+mn-cs"/>
              </a:rPr>
              <a:t>? Kas </a:t>
            </a:r>
            <a:r>
              <a:rPr lang="en-GB" sz="1200" kern="1200" dirty="0" err="1">
                <a:solidFill>
                  <a:schemeClr val="tx1"/>
                </a:solidFill>
                <a:effectLst/>
                <a:latin typeface="+mn-lt"/>
                <a:ea typeface="+mn-ea"/>
                <a:cs typeface="+mn-cs"/>
              </a:rPr>
              <a:t>näed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alati</a:t>
            </a:r>
            <a:r>
              <a:rPr lang="en-GB" sz="1200" kern="1200" dirty="0">
                <a:solidFill>
                  <a:schemeClr val="tx1"/>
                </a:solidFill>
                <a:effectLst/>
                <a:latin typeface="+mn-lt"/>
                <a:ea typeface="+mn-ea"/>
                <a:cs typeface="+mn-cs"/>
              </a:rPr>
              <a:t>, mis </a:t>
            </a:r>
            <a:r>
              <a:rPr lang="en-GB" sz="1200" kern="1200" dirty="0" err="1">
                <a:solidFill>
                  <a:schemeClr val="tx1"/>
                </a:solidFill>
                <a:effectLst/>
                <a:latin typeface="+mn-lt"/>
                <a:ea typeface="+mn-ea"/>
                <a:cs typeface="+mn-cs"/>
              </a:rPr>
              <a:t>asja</a:t>
            </a:r>
            <a:r>
              <a:rPr lang="en-GB" sz="1200" kern="1200" dirty="0">
                <a:solidFill>
                  <a:schemeClr val="tx1"/>
                </a:solidFill>
                <a:effectLst/>
                <a:latin typeface="+mn-lt"/>
                <a:ea typeface="+mn-ea"/>
                <a:cs typeface="+mn-cs"/>
              </a:rPr>
              <a:t> peal </a:t>
            </a:r>
            <a:r>
              <a:rPr lang="en-GB" sz="1200" kern="1200" dirty="0" err="1">
                <a:solidFill>
                  <a:schemeClr val="tx1"/>
                </a:solidFill>
                <a:effectLst/>
                <a:latin typeface="+mn-lt"/>
                <a:ea typeface="+mn-ea"/>
                <a:cs typeface="+mn-cs"/>
              </a:rPr>
              <a:t>parajasti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oled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fookus</a:t>
            </a:r>
            <a:r>
              <a:rPr lang="en-GB" sz="1200" kern="1200" dirty="0">
                <a:solidFill>
                  <a:schemeClr val="tx1"/>
                </a:solidFill>
                <a:effectLst/>
                <a:latin typeface="+mn-lt"/>
                <a:ea typeface="+mn-ea"/>
                <a:cs typeface="+mn-cs"/>
              </a:rPr>
              <a:t> on)? </a:t>
            </a:r>
            <a:endParaRPr lang="en-GB" dirty="0">
              <a:effectLst/>
            </a:endParaRPr>
          </a:p>
          <a:p>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kasuta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heledaid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vähekontrastseid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värve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nagu</a:t>
            </a:r>
            <a:r>
              <a:rPr lang="en-GB" sz="1200" kern="1200" dirty="0">
                <a:solidFill>
                  <a:schemeClr val="tx1"/>
                </a:solidFill>
                <a:effectLst/>
                <a:latin typeface="+mn-lt"/>
                <a:ea typeface="+mn-ea"/>
                <a:cs typeface="+mn-cs"/>
              </a:rPr>
              <a:t> hall, </a:t>
            </a:r>
            <a:r>
              <a:rPr lang="en-GB" sz="1200" kern="1200" dirty="0" err="1">
                <a:solidFill>
                  <a:schemeClr val="tx1"/>
                </a:solidFill>
                <a:effectLst/>
                <a:latin typeface="+mn-lt"/>
                <a:ea typeface="+mn-ea"/>
                <a:cs typeface="+mn-cs"/>
              </a:rPr>
              <a:t>kollane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oranz</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Eriti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oluline</a:t>
            </a:r>
            <a:r>
              <a:rPr lang="en-GB" sz="1200" kern="1200" dirty="0">
                <a:solidFill>
                  <a:schemeClr val="tx1"/>
                </a:solidFill>
                <a:effectLst/>
                <a:latin typeface="+mn-lt"/>
                <a:ea typeface="+mn-ea"/>
                <a:cs typeface="+mn-cs"/>
              </a:rPr>
              <a:t> on see </a:t>
            </a:r>
            <a:r>
              <a:rPr lang="en-GB" sz="1200" kern="1200" dirty="0" err="1">
                <a:solidFill>
                  <a:schemeClr val="tx1"/>
                </a:solidFill>
                <a:effectLst/>
                <a:latin typeface="+mn-lt"/>
                <a:ea typeface="+mn-ea"/>
                <a:cs typeface="+mn-cs"/>
              </a:rPr>
              <a:t>tekstide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ikoonide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vormiväljade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puhul</a:t>
            </a:r>
            <a:r>
              <a:rPr lang="en-GB" sz="1200" kern="1200" dirty="0">
                <a:solidFill>
                  <a:schemeClr val="tx1"/>
                </a:solidFill>
                <a:effectLst/>
                <a:latin typeface="+mn-lt"/>
                <a:ea typeface="+mn-ea"/>
                <a:cs typeface="+mn-cs"/>
              </a:rPr>
              <a:t>.</a:t>
            </a:r>
            <a:endParaRPr lang="en-GB" dirty="0">
              <a:effectLst/>
            </a:endParaRPr>
          </a:p>
        </p:txBody>
      </p:sp>
      <p:sp>
        <p:nvSpPr>
          <p:cNvPr id="4" name="Slide Number Placeholder 3"/>
          <p:cNvSpPr>
            <a:spLocks noGrp="1"/>
          </p:cNvSpPr>
          <p:nvPr>
            <p:ph type="sldNum" sz="quarter" idx="5"/>
          </p:nvPr>
        </p:nvSpPr>
        <p:spPr/>
        <p:txBody>
          <a:bodyPr/>
          <a:lstStyle/>
          <a:p>
            <a:fld id="{27E1E12D-22BF-5B47-80FF-CD54A68B9DDE}" type="slidenum">
              <a:rPr lang="en-US" smtClean="0"/>
              <a:t>54</a:t>
            </a:fld>
            <a:endParaRPr lang="en-US"/>
          </a:p>
        </p:txBody>
      </p:sp>
    </p:spTree>
    <p:extLst>
      <p:ext uri="{BB962C8B-B14F-4D97-AF65-F5344CB8AC3E}">
        <p14:creationId xmlns:p14="http://schemas.microsoft.com/office/powerpoint/2010/main" val="96221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Vaata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kriitilise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pilguga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veebilehel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olevad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tekstid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pealkirjad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juhised</a:t>
            </a:r>
            <a:r>
              <a:rPr lang="en-GB" sz="1200" kern="1200" dirty="0">
                <a:solidFill>
                  <a:schemeClr val="tx1"/>
                </a:solidFill>
                <a:effectLst/>
                <a:latin typeface="+mn-lt"/>
                <a:ea typeface="+mn-ea"/>
                <a:cs typeface="+mn-cs"/>
              </a:rPr>
              <a:t>. Kas </a:t>
            </a:r>
            <a:r>
              <a:rPr lang="en-GB" sz="1200" kern="1200" dirty="0" err="1">
                <a:solidFill>
                  <a:schemeClr val="tx1"/>
                </a:solidFill>
                <a:effectLst/>
                <a:latin typeface="+mn-lt"/>
                <a:ea typeface="+mn-ea"/>
                <a:cs typeface="+mn-cs"/>
              </a:rPr>
              <a:t>neist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saaks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vanaema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ka </a:t>
            </a:r>
            <a:r>
              <a:rPr lang="en-GB" sz="1200" kern="1200" dirty="0" err="1">
                <a:solidFill>
                  <a:schemeClr val="tx1"/>
                </a:solidFill>
                <a:effectLst/>
                <a:latin typeface="+mn-lt"/>
                <a:ea typeface="+mn-ea"/>
                <a:cs typeface="+mn-cs"/>
              </a:rPr>
              <a:t>koolilaps</a:t>
            </a:r>
            <a:r>
              <a:rPr lang="en-GB" sz="1200" kern="1200" dirty="0">
                <a:solidFill>
                  <a:schemeClr val="tx1"/>
                </a:solidFill>
                <a:effectLst/>
                <a:latin typeface="+mn-lt"/>
                <a:ea typeface="+mn-ea"/>
                <a:cs typeface="+mn-cs"/>
              </a:rPr>
              <a:t>? </a:t>
            </a:r>
            <a:endParaRPr lang="en-GB" dirty="0">
              <a:effectLst/>
            </a:endParaRPr>
          </a:p>
          <a:p>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Joonda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tekstid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vasakule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kasuta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läbivaid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suurtähti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kaldkirja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ega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jooni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teksti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alla</a:t>
            </a:r>
            <a:r>
              <a:rPr lang="en-GB" sz="1200" kern="1200" dirty="0">
                <a:solidFill>
                  <a:schemeClr val="tx1"/>
                </a:solidFill>
                <a:effectLst/>
                <a:latin typeface="+mn-lt"/>
                <a:ea typeface="+mn-ea"/>
                <a:cs typeface="+mn-cs"/>
              </a:rPr>
              <a:t>. </a:t>
            </a:r>
            <a:endParaRPr lang="en-GB" dirty="0">
              <a:effectLst/>
            </a:endParaRPr>
          </a:p>
          <a:p>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Tee </a:t>
            </a:r>
            <a:r>
              <a:rPr lang="en-GB" sz="1200" kern="1200" dirty="0" err="1">
                <a:solidFill>
                  <a:schemeClr val="tx1"/>
                </a:solidFill>
                <a:effectLst/>
                <a:latin typeface="+mn-lt"/>
                <a:ea typeface="+mn-ea"/>
                <a:cs typeface="+mn-cs"/>
              </a:rPr>
              <a:t>kindlaks</a:t>
            </a:r>
            <a:r>
              <a:rPr lang="en-GB" sz="1200" kern="1200" dirty="0">
                <a:solidFill>
                  <a:schemeClr val="tx1"/>
                </a:solidFill>
                <a:effectLst/>
                <a:latin typeface="+mn-lt"/>
                <a:ea typeface="+mn-ea"/>
                <a:cs typeface="+mn-cs"/>
              </a:rPr>
              <a:t>, et </a:t>
            </a:r>
            <a:r>
              <a:rPr lang="en-GB" sz="1200" kern="1200" dirty="0" err="1">
                <a:solidFill>
                  <a:schemeClr val="tx1"/>
                </a:solidFill>
                <a:effectLst/>
                <a:latin typeface="+mn-lt"/>
                <a:ea typeface="+mn-ea"/>
                <a:cs typeface="+mn-cs"/>
              </a:rPr>
              <a:t>sisutoimetajad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oskavad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sisuhaldusprogrammis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teksti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sisestades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pealkirjad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loendid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tabelid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jms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õigesti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märkida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piltidele</a:t>
            </a:r>
            <a:r>
              <a:rPr lang="en-GB" sz="1200" kern="1200" dirty="0">
                <a:solidFill>
                  <a:schemeClr val="tx1"/>
                </a:solidFill>
                <a:effectLst/>
                <a:latin typeface="+mn-lt"/>
                <a:ea typeface="+mn-ea"/>
                <a:cs typeface="+mn-cs"/>
              </a:rPr>
              <a:t> “alt” </a:t>
            </a:r>
            <a:r>
              <a:rPr lang="en-GB" sz="1200" kern="1200" dirty="0" err="1">
                <a:solidFill>
                  <a:schemeClr val="tx1"/>
                </a:solidFill>
                <a:effectLst/>
                <a:latin typeface="+mn-lt"/>
                <a:ea typeface="+mn-ea"/>
                <a:cs typeface="+mn-cs"/>
              </a:rPr>
              <a:t>tekstid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lisada</a:t>
            </a:r>
            <a:r>
              <a:rPr lang="en-GB" sz="1200" kern="1200" dirty="0">
                <a:solidFill>
                  <a:schemeClr val="tx1"/>
                </a:solidFill>
                <a:effectLst/>
                <a:latin typeface="+mn-lt"/>
                <a:ea typeface="+mn-ea"/>
                <a:cs typeface="+mn-cs"/>
              </a:rPr>
              <a:t>. </a:t>
            </a:r>
            <a:endParaRPr lang="en-GB" dirty="0">
              <a:effectLst/>
            </a:endParaRPr>
          </a:p>
          <a:p>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Kas </a:t>
            </a:r>
            <a:r>
              <a:rPr lang="en-GB" sz="1200" kern="1200" dirty="0" err="1">
                <a:solidFill>
                  <a:schemeClr val="tx1"/>
                </a:solidFill>
                <a:effectLst/>
                <a:latin typeface="+mn-lt"/>
                <a:ea typeface="+mn-ea"/>
                <a:cs typeface="+mn-cs"/>
              </a:rPr>
              <a:t>veebilehel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olevatel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videotel</a:t>
            </a:r>
            <a:r>
              <a:rPr lang="en-GB" sz="1200" kern="1200" dirty="0">
                <a:solidFill>
                  <a:schemeClr val="tx1"/>
                </a:solidFill>
                <a:effectLst/>
                <a:latin typeface="+mn-lt"/>
                <a:ea typeface="+mn-ea"/>
                <a:cs typeface="+mn-cs"/>
              </a:rPr>
              <a:t> on </a:t>
            </a:r>
            <a:r>
              <a:rPr lang="en-GB" sz="1200" kern="1200" dirty="0" err="1">
                <a:solidFill>
                  <a:schemeClr val="tx1"/>
                </a:solidFill>
                <a:effectLst/>
                <a:latin typeface="+mn-lt"/>
                <a:ea typeface="+mn-ea"/>
                <a:cs typeface="+mn-cs"/>
              </a:rPr>
              <a:t>võimalik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sisse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lülitada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subtiitrid</a:t>
            </a:r>
            <a:r>
              <a:rPr lang="en-GB" sz="1200" kern="1200" dirty="0">
                <a:solidFill>
                  <a:schemeClr val="tx1"/>
                </a:solidFill>
                <a:effectLst/>
                <a:latin typeface="+mn-lt"/>
                <a:ea typeface="+mn-ea"/>
                <a:cs typeface="+mn-cs"/>
              </a:rPr>
              <a:t>, et </a:t>
            </a:r>
            <a:r>
              <a:rPr lang="en-GB" sz="1200" kern="1200" dirty="0" err="1">
                <a:solidFill>
                  <a:schemeClr val="tx1"/>
                </a:solidFill>
                <a:effectLst/>
                <a:latin typeface="+mn-lt"/>
                <a:ea typeface="+mn-ea"/>
                <a:cs typeface="+mn-cs"/>
              </a:rPr>
              <a:t>vaeg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kuuljad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samuti</a:t>
            </a:r>
            <a:r>
              <a:rPr lang="en-GB" sz="1200" kern="1200" dirty="0">
                <a:solidFill>
                  <a:schemeClr val="tx1"/>
                </a:solidFill>
                <a:effectLst/>
                <a:latin typeface="+mn-lt"/>
                <a:ea typeface="+mn-ea"/>
                <a:cs typeface="+mn-cs"/>
              </a:rPr>
              <a:t> info </a:t>
            </a:r>
            <a:r>
              <a:rPr lang="en-GB" sz="1200" kern="1200" dirty="0" err="1">
                <a:solidFill>
                  <a:schemeClr val="tx1"/>
                </a:solidFill>
                <a:effectLst/>
                <a:latin typeface="+mn-lt"/>
                <a:ea typeface="+mn-ea"/>
                <a:cs typeface="+mn-cs"/>
              </a:rPr>
              <a:t>kätte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saaksid</a:t>
            </a:r>
            <a:r>
              <a:rPr lang="en-GB" sz="1200" kern="1200" dirty="0">
                <a:solidFill>
                  <a:schemeClr val="tx1"/>
                </a:solidFill>
                <a:effectLst/>
                <a:latin typeface="+mn-lt"/>
                <a:ea typeface="+mn-ea"/>
                <a:cs typeface="+mn-cs"/>
              </a:rPr>
              <a:t>? Kas </a:t>
            </a:r>
            <a:r>
              <a:rPr lang="en-GB" sz="1200" kern="1200" dirty="0" err="1">
                <a:solidFill>
                  <a:schemeClr val="tx1"/>
                </a:solidFill>
                <a:effectLst/>
                <a:latin typeface="+mn-lt"/>
                <a:ea typeface="+mn-ea"/>
                <a:cs typeface="+mn-cs"/>
              </a:rPr>
              <a:t>videotel</a:t>
            </a:r>
            <a:r>
              <a:rPr lang="en-GB" sz="1200" kern="1200" dirty="0">
                <a:solidFill>
                  <a:schemeClr val="tx1"/>
                </a:solidFill>
                <a:effectLst/>
                <a:latin typeface="+mn-lt"/>
                <a:ea typeface="+mn-ea"/>
                <a:cs typeface="+mn-cs"/>
              </a:rPr>
              <a:t> on </a:t>
            </a:r>
            <a:r>
              <a:rPr lang="en-GB" sz="1200" kern="1200" dirty="0" err="1">
                <a:solidFill>
                  <a:schemeClr val="tx1"/>
                </a:solidFill>
                <a:effectLst/>
                <a:latin typeface="+mn-lt"/>
                <a:ea typeface="+mn-ea"/>
                <a:cs typeface="+mn-cs"/>
              </a:rPr>
              <a:t>helilised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videokirjeldused</a:t>
            </a:r>
            <a:r>
              <a:rPr lang="en-GB" sz="1200" kern="1200" dirty="0">
                <a:solidFill>
                  <a:schemeClr val="tx1"/>
                </a:solidFill>
                <a:effectLst/>
                <a:latin typeface="+mn-lt"/>
                <a:ea typeface="+mn-ea"/>
                <a:cs typeface="+mn-cs"/>
              </a:rPr>
              <a:t>, mis </a:t>
            </a:r>
            <a:r>
              <a:rPr lang="en-GB" sz="1200" kern="1200" dirty="0" err="1">
                <a:solidFill>
                  <a:schemeClr val="tx1"/>
                </a:solidFill>
                <a:effectLst/>
                <a:latin typeface="+mn-lt"/>
                <a:ea typeface="+mn-ea"/>
                <a:cs typeface="+mn-cs"/>
              </a:rPr>
              <a:t>kirjeldavad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pimedatele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vajadusel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seda</a:t>
            </a:r>
            <a:r>
              <a:rPr lang="en-GB" sz="1200" kern="1200" dirty="0">
                <a:solidFill>
                  <a:schemeClr val="tx1"/>
                </a:solidFill>
                <a:effectLst/>
                <a:latin typeface="+mn-lt"/>
                <a:ea typeface="+mn-ea"/>
                <a:cs typeface="+mn-cs"/>
              </a:rPr>
              <a:t>, mis videos </a:t>
            </a:r>
            <a:r>
              <a:rPr lang="en-GB" sz="1200" kern="1200" dirty="0" err="1">
                <a:solidFill>
                  <a:schemeClr val="tx1"/>
                </a:solidFill>
                <a:effectLst/>
                <a:latin typeface="+mn-lt"/>
                <a:ea typeface="+mn-ea"/>
                <a:cs typeface="+mn-cs"/>
              </a:rPr>
              <a:t>visuaalselt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toimub</a:t>
            </a:r>
            <a:r>
              <a:rPr lang="en-GB" sz="1200" kern="1200" dirty="0">
                <a:solidFill>
                  <a:schemeClr val="tx1"/>
                </a:solidFill>
                <a:effectLst/>
                <a:latin typeface="+mn-lt"/>
                <a:ea typeface="+mn-ea"/>
                <a:cs typeface="+mn-cs"/>
              </a:rPr>
              <a:t>? </a:t>
            </a:r>
            <a:endParaRPr lang="en-GB" dirty="0">
              <a:effectLst/>
            </a:endParaRPr>
          </a:p>
        </p:txBody>
      </p:sp>
      <p:sp>
        <p:nvSpPr>
          <p:cNvPr id="4" name="Slide Number Placeholder 3"/>
          <p:cNvSpPr>
            <a:spLocks noGrp="1"/>
          </p:cNvSpPr>
          <p:nvPr>
            <p:ph type="sldNum" sz="quarter" idx="5"/>
          </p:nvPr>
        </p:nvSpPr>
        <p:spPr/>
        <p:txBody>
          <a:bodyPr/>
          <a:lstStyle/>
          <a:p>
            <a:fld id="{27E1E12D-22BF-5B47-80FF-CD54A68B9DDE}" type="slidenum">
              <a:rPr lang="en-US" smtClean="0"/>
              <a:t>55</a:t>
            </a:fld>
            <a:endParaRPr lang="en-US"/>
          </a:p>
        </p:txBody>
      </p:sp>
    </p:spTree>
    <p:extLst>
      <p:ext uri="{BB962C8B-B14F-4D97-AF65-F5344CB8AC3E}">
        <p14:creationId xmlns:p14="http://schemas.microsoft.com/office/powerpoint/2010/main" val="1062949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58</a:t>
            </a:fld>
            <a:endParaRPr lang="en-US"/>
          </a:p>
        </p:txBody>
      </p:sp>
    </p:spTree>
    <p:extLst>
      <p:ext uri="{BB962C8B-B14F-4D97-AF65-F5344CB8AC3E}">
        <p14:creationId xmlns:p14="http://schemas.microsoft.com/office/powerpoint/2010/main" val="62135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7E1E12D-22BF-5B47-80FF-CD54A68B9DDE}" type="slidenum">
              <a:rPr lang="en-US" smtClean="0"/>
              <a:t>10</a:t>
            </a:fld>
            <a:endParaRPr lang="en-US"/>
          </a:p>
        </p:txBody>
      </p:sp>
    </p:spTree>
    <p:extLst>
      <p:ext uri="{BB962C8B-B14F-4D97-AF65-F5344CB8AC3E}">
        <p14:creationId xmlns:p14="http://schemas.microsoft.com/office/powerpoint/2010/main" val="3280059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E1E12D-22BF-5B47-80FF-CD54A68B9DDE}" type="slidenum">
              <a:rPr lang="en-US" smtClean="0"/>
              <a:t>60</a:t>
            </a:fld>
            <a:endParaRPr lang="en-US"/>
          </a:p>
        </p:txBody>
      </p:sp>
    </p:spTree>
    <p:extLst>
      <p:ext uri="{BB962C8B-B14F-4D97-AF65-F5344CB8AC3E}">
        <p14:creationId xmlns:p14="http://schemas.microsoft.com/office/powerpoint/2010/main" val="211864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E1E12D-22BF-5B47-80FF-CD54A68B9DDE}" type="slidenum">
              <a:rPr lang="en-US" smtClean="0"/>
              <a:t>11</a:t>
            </a:fld>
            <a:endParaRPr lang="en-US"/>
          </a:p>
        </p:txBody>
      </p:sp>
    </p:spTree>
    <p:extLst>
      <p:ext uri="{BB962C8B-B14F-4D97-AF65-F5344CB8AC3E}">
        <p14:creationId xmlns:p14="http://schemas.microsoft.com/office/powerpoint/2010/main" val="423138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E1E12D-22BF-5B47-80FF-CD54A68B9DDE}" type="slidenum">
              <a:rPr lang="en-US" smtClean="0"/>
              <a:t>12</a:t>
            </a:fld>
            <a:endParaRPr lang="en-US"/>
          </a:p>
        </p:txBody>
      </p:sp>
    </p:spTree>
    <p:extLst>
      <p:ext uri="{BB962C8B-B14F-4D97-AF65-F5344CB8AC3E}">
        <p14:creationId xmlns:p14="http://schemas.microsoft.com/office/powerpoint/2010/main" val="1502920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741511BD-D5FB-5D4C-9C97-34320ED8E0B8}" type="slidenum">
              <a:rPr lang="en-US" smtClean="0"/>
              <a:t>13</a:t>
            </a:fld>
            <a:endParaRPr lang="en-US"/>
          </a:p>
        </p:txBody>
      </p:sp>
    </p:spTree>
    <p:extLst>
      <p:ext uri="{BB962C8B-B14F-4D97-AF65-F5344CB8AC3E}">
        <p14:creationId xmlns:p14="http://schemas.microsoft.com/office/powerpoint/2010/main" val="358284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741511BD-D5FB-5D4C-9C97-34320ED8E0B8}" type="slidenum">
              <a:rPr lang="en-US" smtClean="0"/>
              <a:t>14</a:t>
            </a:fld>
            <a:endParaRPr lang="en-US"/>
          </a:p>
        </p:txBody>
      </p:sp>
    </p:spTree>
    <p:extLst>
      <p:ext uri="{BB962C8B-B14F-4D97-AF65-F5344CB8AC3E}">
        <p14:creationId xmlns:p14="http://schemas.microsoft.com/office/powerpoint/2010/main" val="4284947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7" name="Shape 1833"/>
          <p:cNvSpPr/>
          <p:nvPr userDrawn="1"/>
        </p:nvSpPr>
        <p:spPr>
          <a:xfrm>
            <a:off x="0" y="-6"/>
            <a:ext cx="12192000" cy="6858000"/>
          </a:xfrm>
          <a:prstGeom prst="rect">
            <a:avLst/>
          </a:prstGeom>
          <a:solidFill>
            <a:srgbClr val="3A3D57"/>
          </a:solidFill>
          <a:ln w="12700">
            <a:miter lim="400000"/>
          </a:ln>
        </p:spPr>
        <p:txBody>
          <a:bodyPr lIns="0" tIns="0" rIns="0" bIns="0" anchor="ctr"/>
          <a:lstStyle/>
          <a:p>
            <a:pPr lvl="0" algn="ctr">
              <a:defRPr sz="3200">
                <a:solidFill>
                  <a:srgbClr val="FFFFFF"/>
                </a:solidFill>
              </a:defRPr>
            </a:pPr>
            <a:endParaRPr dirty="0">
              <a:latin typeface="Raleway"/>
              <a:cs typeface="Raleway"/>
            </a:endParaRPr>
          </a:p>
        </p:txBody>
      </p:sp>
      <p:pic>
        <p:nvPicPr>
          <p:cNvPr id="9" name="Picture 8" descr="Trinidad Wisema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09931" y="78964"/>
            <a:ext cx="3482069" cy="1440000"/>
          </a:xfrm>
          <a:prstGeom prst="rect">
            <a:avLst/>
          </a:prstGeom>
        </p:spPr>
      </p:pic>
      <p:sp>
        <p:nvSpPr>
          <p:cNvPr id="10" name="Ristkülik 4"/>
          <p:cNvSpPr/>
          <p:nvPr userDrawn="1"/>
        </p:nvSpPr>
        <p:spPr>
          <a:xfrm>
            <a:off x="4732712" y="6132533"/>
            <a:ext cx="2726575"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t-EE" sz="1800" b="0" i="0" u="none" strike="noStrike" kern="0" cap="none" spc="0" normalizeH="0" baseline="0" noProof="0">
                <a:ln>
                  <a:noFill/>
                </a:ln>
                <a:solidFill>
                  <a:schemeClr val="bg1"/>
                </a:solidFill>
                <a:effectLst/>
                <a:uLnTx/>
                <a:uFillTx/>
                <a:latin typeface="Booster Next FY" panose="02000503000000020004" pitchFamily="50" charset="-70"/>
                <a:ea typeface="+mj-ea"/>
              </a:rPr>
              <a:t>Tallinn </a:t>
            </a:r>
            <a:r>
              <a:rPr lang="et-EE" sz="1800" kern="0">
                <a:solidFill>
                  <a:schemeClr val="bg1"/>
                </a:solidFill>
                <a:latin typeface="Booster Next FY" panose="02000503000000020004" pitchFamily="50" charset="-70"/>
                <a:ea typeface="+mj-ea"/>
              </a:rPr>
              <a:t>2021</a:t>
            </a:r>
            <a:endParaRPr kumimoji="0" lang="et-EE" sz="1800" b="0" i="0" u="none" strike="noStrike" kern="0" cap="none" spc="0" normalizeH="0" baseline="0" noProof="0">
              <a:ln>
                <a:noFill/>
              </a:ln>
              <a:solidFill>
                <a:schemeClr val="bg1"/>
              </a:solidFill>
              <a:effectLst/>
              <a:uLnTx/>
              <a:uFillTx/>
              <a:latin typeface="Booster Next FY" panose="02000503000000020004" pitchFamily="50" charset="-70"/>
            </a:endParaRPr>
          </a:p>
        </p:txBody>
      </p:sp>
      <p:sp>
        <p:nvSpPr>
          <p:cNvPr id="2" name="Pealkiri 1"/>
          <p:cNvSpPr>
            <a:spLocks noGrp="1"/>
          </p:cNvSpPr>
          <p:nvPr>
            <p:ph type="ctrTitle" hasCustomPrompt="1"/>
          </p:nvPr>
        </p:nvSpPr>
        <p:spPr>
          <a:xfrm>
            <a:off x="838200" y="2782024"/>
            <a:ext cx="9144000" cy="1329980"/>
          </a:xfrm>
        </p:spPr>
        <p:txBody>
          <a:bodyPr anchor="b">
            <a:normAutofit/>
          </a:bodyPr>
          <a:lstStyle>
            <a:lvl1pPr algn="l">
              <a:defRPr sz="4400">
                <a:solidFill>
                  <a:schemeClr val="bg1"/>
                </a:solidFill>
              </a:defRPr>
            </a:lvl1pPr>
          </a:lstStyle>
          <a:p>
            <a:r>
              <a:rPr kumimoji="0" lang="et-EE" sz="6000" b="1" i="0" u="none" strike="noStrike" kern="0" cap="none" spc="0" normalizeH="0" baseline="0" noProof="0" dirty="0">
                <a:ln>
                  <a:noFill/>
                </a:ln>
                <a:solidFill>
                  <a:schemeClr val="bg1"/>
                </a:solidFill>
                <a:effectLst/>
                <a:uLnTx/>
                <a:uFillTx/>
                <a:latin typeface="Booster Next FY" panose="02000503000000020004" pitchFamily="50" charset="-70"/>
                <a:ea typeface="+mj-ea"/>
              </a:rPr>
              <a:t>PEALKIRI</a:t>
            </a:r>
            <a:endParaRPr lang="et-EE" dirty="0"/>
          </a:p>
        </p:txBody>
      </p:sp>
      <p:sp>
        <p:nvSpPr>
          <p:cNvPr id="3" name="Alapealkiri 2"/>
          <p:cNvSpPr>
            <a:spLocks noGrp="1"/>
          </p:cNvSpPr>
          <p:nvPr>
            <p:ph type="subTitle" idx="1" hasCustomPrompt="1"/>
          </p:nvPr>
        </p:nvSpPr>
        <p:spPr>
          <a:xfrm>
            <a:off x="838200" y="4148979"/>
            <a:ext cx="9144000" cy="1655762"/>
          </a:xfrm>
        </p:spPr>
        <p:txBody>
          <a:bodyPr/>
          <a:lstStyle>
            <a:lvl1pPr marL="0" indent="0" algn="l">
              <a:buNone/>
              <a:defRPr kumimoji="0" lang="et-EE" sz="2800" b="0" i="0" u="none" strike="noStrike" kern="0" cap="none" spc="0" normalizeH="0" baseline="0" noProof="0" smtClean="0">
                <a:ln>
                  <a:noFill/>
                </a:ln>
                <a:solidFill>
                  <a:schemeClr val="bg1"/>
                </a:solidFill>
                <a:effectLst/>
                <a:uLnTx/>
                <a:uFillTx/>
                <a:latin typeface="Booster Next FY" panose="02000503000000020004" pitchFamily="50" charset="-7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0" lang="et-EE" sz="2400" b="0" i="0" u="none" strike="noStrike" kern="0" cap="none" spc="0" normalizeH="0" baseline="0" noProof="0" dirty="0">
                <a:ln>
                  <a:noFill/>
                </a:ln>
                <a:solidFill>
                  <a:schemeClr val="bg1"/>
                </a:solidFill>
                <a:effectLst/>
                <a:uLnTx/>
                <a:uFillTx/>
                <a:latin typeface="Booster Next FY" panose="02000503000000020004" pitchFamily="50" charset="-70"/>
                <a:ea typeface="+mj-ea"/>
              </a:rPr>
              <a:t>ALAMPEALKIRI</a:t>
            </a:r>
            <a:endParaRPr lang="et-EE" dirty="0"/>
          </a:p>
        </p:txBody>
      </p:sp>
    </p:spTree>
    <p:extLst>
      <p:ext uri="{BB962C8B-B14F-4D97-AF65-F5344CB8AC3E}">
        <p14:creationId xmlns:p14="http://schemas.microsoft.com/office/powerpoint/2010/main" val="18563752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Jaotise päi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743E6-505F-B74A-8C28-D1165AEF64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12"/>
          <a:stretch/>
        </p:blipFill>
        <p:spPr>
          <a:xfrm>
            <a:off x="-25400" y="104"/>
            <a:ext cx="12217400" cy="6857896"/>
          </a:xfrm>
          <a:prstGeom prst="rect">
            <a:avLst/>
          </a:prstGeom>
        </p:spPr>
      </p:pic>
      <p:sp>
        <p:nvSpPr>
          <p:cNvPr id="2" name="Rectangle 1">
            <a:extLst>
              <a:ext uri="{FF2B5EF4-FFF2-40B4-BE49-F238E27FC236}">
                <a16:creationId xmlns:a16="http://schemas.microsoft.com/office/drawing/2014/main" id="{5DB6B0DE-C79F-964D-8A80-F3218A3DC5FF}"/>
              </a:ext>
            </a:extLst>
          </p:cNvPr>
          <p:cNvSpPr/>
          <p:nvPr userDrawn="1"/>
        </p:nvSpPr>
        <p:spPr>
          <a:xfrm>
            <a:off x="-25400" y="-13441"/>
            <a:ext cx="12217400" cy="6871337"/>
          </a:xfrm>
          <a:prstGeom prst="rect">
            <a:avLst/>
          </a:prstGeom>
          <a:solidFill>
            <a:srgbClr val="3A3D57">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443" y="1267453"/>
            <a:ext cx="2609114" cy="1078992"/>
          </a:xfrm>
          <a:prstGeom prst="rect">
            <a:avLst/>
          </a:prstGeom>
        </p:spPr>
      </p:pic>
      <p:sp>
        <p:nvSpPr>
          <p:cNvPr id="3" name="Teksti kohatäide 2"/>
          <p:cNvSpPr>
            <a:spLocks noGrp="1"/>
          </p:cNvSpPr>
          <p:nvPr>
            <p:ph type="body" idx="1"/>
          </p:nvPr>
        </p:nvSpPr>
        <p:spPr>
          <a:xfrm>
            <a:off x="825500" y="3801803"/>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Redigeeri juhtslaidi tekstilaade</a:t>
            </a:r>
          </a:p>
        </p:txBody>
      </p:sp>
      <p:sp>
        <p:nvSpPr>
          <p:cNvPr id="8" name="Title 11">
            <a:extLst>
              <a:ext uri="{FF2B5EF4-FFF2-40B4-BE49-F238E27FC236}">
                <a16:creationId xmlns:a16="http://schemas.microsoft.com/office/drawing/2014/main" id="{593869C3-7F1B-FF4E-8AC8-69FD979EC4B5}"/>
              </a:ext>
            </a:extLst>
          </p:cNvPr>
          <p:cNvSpPr>
            <a:spLocks noGrp="1"/>
          </p:cNvSpPr>
          <p:nvPr>
            <p:ph type="title" hasCustomPrompt="1"/>
          </p:nvPr>
        </p:nvSpPr>
        <p:spPr>
          <a:xfrm>
            <a:off x="825500" y="3192965"/>
            <a:ext cx="10515600" cy="472070"/>
          </a:xfrm>
        </p:spPr>
        <p:txBody>
          <a:bodyPr anchor="t">
            <a:noAutofit/>
          </a:bodyPr>
          <a:lstStyle>
            <a:lvl1pPr marL="0" algn="ctr" defTabSz="914400" rtl="0" eaLnBrk="1" latinLnBrk="0" hangingPunct="1">
              <a:defRPr lang="en-GB" sz="4400" b="1" kern="1200" dirty="0">
                <a:solidFill>
                  <a:schemeClr val="bg1"/>
                </a:solidFill>
                <a:latin typeface="Booster Next FY" panose="02000503000000020004" pitchFamily="50" charset="-70"/>
                <a:ea typeface="+mn-ea"/>
                <a:cs typeface="+mn-cs"/>
              </a:defRPr>
            </a:lvl1pPr>
          </a:lstStyle>
          <a:p>
            <a:r>
              <a:rPr lang="en-US" dirty="0" err="1"/>
              <a:t>Muuda</a:t>
            </a:r>
            <a:r>
              <a:rPr lang="en-US" dirty="0"/>
              <a:t> </a:t>
            </a:r>
            <a:r>
              <a:rPr lang="en-US" dirty="0" err="1"/>
              <a:t>pealkirja</a:t>
            </a:r>
            <a:r>
              <a:rPr lang="en-US" dirty="0"/>
              <a:t> </a:t>
            </a:r>
            <a:r>
              <a:rPr lang="en-US" dirty="0" err="1"/>
              <a:t>laadi</a:t>
            </a:r>
            <a:endParaRPr lang="en-GB" dirty="0"/>
          </a:p>
        </p:txBody>
      </p:sp>
    </p:spTree>
    <p:extLst>
      <p:ext uri="{BB962C8B-B14F-4D97-AF65-F5344CB8AC3E}">
        <p14:creationId xmlns:p14="http://schemas.microsoft.com/office/powerpoint/2010/main" val="6074956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ud tüüpi sis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7F8B07-C4C1-B34B-9D2D-5D59B6A44D79}"/>
              </a:ext>
            </a:extLst>
          </p:cNvPr>
          <p:cNvSpPr/>
          <p:nvPr userDrawn="1"/>
        </p:nvSpPr>
        <p:spPr>
          <a:xfrm>
            <a:off x="0" y="0"/>
            <a:ext cx="12217400" cy="6871337"/>
          </a:xfrm>
          <a:prstGeom prst="rect">
            <a:avLst/>
          </a:prstGeom>
          <a:solidFill>
            <a:srgbClr val="3A3D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8" name="Picture 7">
            <a:extLst>
              <a:ext uri="{FF2B5EF4-FFF2-40B4-BE49-F238E27FC236}">
                <a16:creationId xmlns:a16="http://schemas.microsoft.com/office/drawing/2014/main" id="{FCBA732F-040F-2542-B8C2-0C3C4DA851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0062" y="73152"/>
            <a:ext cx="2299558" cy="95097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08FD280B-1DF4-A043-851D-E38E068D7A8B}"/>
              </a:ext>
            </a:extLst>
          </p:cNvPr>
          <p:cNvSpPr/>
          <p:nvPr userDrawn="1"/>
        </p:nvSpPr>
        <p:spPr>
          <a:xfrm>
            <a:off x="864705" y="2173706"/>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Rectangle 9">
            <a:extLst>
              <a:ext uri="{FF2B5EF4-FFF2-40B4-BE49-F238E27FC236}">
                <a16:creationId xmlns:a16="http://schemas.microsoft.com/office/drawing/2014/main" id="{4C9A0699-24BF-F647-9D0A-99A78AD090B2}"/>
              </a:ext>
            </a:extLst>
          </p:cNvPr>
          <p:cNvSpPr/>
          <p:nvPr userDrawn="1"/>
        </p:nvSpPr>
        <p:spPr>
          <a:xfrm>
            <a:off x="3559744" y="2173706"/>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1" name="Rectangle 10">
            <a:extLst>
              <a:ext uri="{FF2B5EF4-FFF2-40B4-BE49-F238E27FC236}">
                <a16:creationId xmlns:a16="http://schemas.microsoft.com/office/drawing/2014/main" id="{8444746C-1475-824F-919A-B1CE18335145}"/>
              </a:ext>
            </a:extLst>
          </p:cNvPr>
          <p:cNvSpPr/>
          <p:nvPr userDrawn="1"/>
        </p:nvSpPr>
        <p:spPr>
          <a:xfrm>
            <a:off x="6254783" y="2173706"/>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2" name="Rectangle 11">
            <a:extLst>
              <a:ext uri="{FF2B5EF4-FFF2-40B4-BE49-F238E27FC236}">
                <a16:creationId xmlns:a16="http://schemas.microsoft.com/office/drawing/2014/main" id="{285710FA-636C-364D-AF88-3C8FA4D596BC}"/>
              </a:ext>
            </a:extLst>
          </p:cNvPr>
          <p:cNvSpPr/>
          <p:nvPr userDrawn="1"/>
        </p:nvSpPr>
        <p:spPr>
          <a:xfrm>
            <a:off x="8949823" y="2173707"/>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3" name="Oval 12">
            <a:extLst>
              <a:ext uri="{FF2B5EF4-FFF2-40B4-BE49-F238E27FC236}">
                <a16:creationId xmlns:a16="http://schemas.microsoft.com/office/drawing/2014/main" id="{F79A8242-0F33-874C-AEF4-0A2FABEA5498}"/>
              </a:ext>
            </a:extLst>
          </p:cNvPr>
          <p:cNvSpPr/>
          <p:nvPr userDrawn="1"/>
        </p:nvSpPr>
        <p:spPr>
          <a:xfrm>
            <a:off x="1370934" y="1425300"/>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6" name="Graphic 5">
            <a:extLst>
              <a:ext uri="{FF2B5EF4-FFF2-40B4-BE49-F238E27FC236}">
                <a16:creationId xmlns:a16="http://schemas.microsoft.com/office/drawing/2014/main" id="{21D21750-D942-3C4B-AFCF-78FC77D187E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5694" y="1709499"/>
            <a:ext cx="859516" cy="859516"/>
          </a:xfrm>
          <a:prstGeom prst="rect">
            <a:avLst/>
          </a:prstGeom>
        </p:spPr>
      </p:pic>
      <p:sp>
        <p:nvSpPr>
          <p:cNvPr id="14" name="Oval 13">
            <a:extLst>
              <a:ext uri="{FF2B5EF4-FFF2-40B4-BE49-F238E27FC236}">
                <a16:creationId xmlns:a16="http://schemas.microsoft.com/office/drawing/2014/main" id="{6F254C6F-EC44-104B-A8B1-1740D5A56444}"/>
              </a:ext>
            </a:extLst>
          </p:cNvPr>
          <p:cNvSpPr/>
          <p:nvPr userDrawn="1"/>
        </p:nvSpPr>
        <p:spPr>
          <a:xfrm>
            <a:off x="4088376" y="1438179"/>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5" name="Oval 14">
            <a:extLst>
              <a:ext uri="{FF2B5EF4-FFF2-40B4-BE49-F238E27FC236}">
                <a16:creationId xmlns:a16="http://schemas.microsoft.com/office/drawing/2014/main" id="{FD580B06-35B2-2B4A-A0B1-2EAA09877F5D}"/>
              </a:ext>
            </a:extLst>
          </p:cNvPr>
          <p:cNvSpPr/>
          <p:nvPr userDrawn="1"/>
        </p:nvSpPr>
        <p:spPr>
          <a:xfrm>
            <a:off x="6741425" y="1451058"/>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6" name="Oval 15">
            <a:extLst>
              <a:ext uri="{FF2B5EF4-FFF2-40B4-BE49-F238E27FC236}">
                <a16:creationId xmlns:a16="http://schemas.microsoft.com/office/drawing/2014/main" id="{8063D065-069A-CE40-9235-B1CCED1F27BF}"/>
              </a:ext>
            </a:extLst>
          </p:cNvPr>
          <p:cNvSpPr/>
          <p:nvPr userDrawn="1"/>
        </p:nvSpPr>
        <p:spPr>
          <a:xfrm>
            <a:off x="9420231" y="1463937"/>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18" name="Graphic 17">
            <a:extLst>
              <a:ext uri="{FF2B5EF4-FFF2-40B4-BE49-F238E27FC236}">
                <a16:creationId xmlns:a16="http://schemas.microsoft.com/office/drawing/2014/main" id="{A6440A4D-E759-C743-84B2-CE142E123D8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8607" y="1696621"/>
            <a:ext cx="1034927" cy="859516"/>
          </a:xfrm>
          <a:prstGeom prst="rect">
            <a:avLst/>
          </a:prstGeom>
        </p:spPr>
      </p:pic>
      <p:pic>
        <p:nvPicPr>
          <p:cNvPr id="20" name="Graphic 19">
            <a:extLst>
              <a:ext uri="{FF2B5EF4-FFF2-40B4-BE49-F238E27FC236}">
                <a16:creationId xmlns:a16="http://schemas.microsoft.com/office/drawing/2014/main" id="{4FA67D80-138D-DC43-A63F-60DD687CCF0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9440" y="1585315"/>
            <a:ext cx="860738" cy="983700"/>
          </a:xfrm>
          <a:prstGeom prst="rect">
            <a:avLst/>
          </a:prstGeom>
        </p:spPr>
      </p:pic>
      <p:pic>
        <p:nvPicPr>
          <p:cNvPr id="22" name="Graphic 21">
            <a:extLst>
              <a:ext uri="{FF2B5EF4-FFF2-40B4-BE49-F238E27FC236}">
                <a16:creationId xmlns:a16="http://schemas.microsoft.com/office/drawing/2014/main" id="{26E2BCE7-DECD-7546-A5A9-3CF0D2E5B919}"/>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88356" y="1700688"/>
            <a:ext cx="1000450" cy="803933"/>
          </a:xfrm>
          <a:prstGeom prst="rect">
            <a:avLst/>
          </a:prstGeom>
        </p:spPr>
      </p:pic>
      <p:sp>
        <p:nvSpPr>
          <p:cNvPr id="26" name="Text Placeholder 25">
            <a:extLst>
              <a:ext uri="{FF2B5EF4-FFF2-40B4-BE49-F238E27FC236}">
                <a16:creationId xmlns:a16="http://schemas.microsoft.com/office/drawing/2014/main" id="{2F205B5F-77CA-6149-BC45-7C1BDA5B328A}"/>
              </a:ext>
            </a:extLst>
          </p:cNvPr>
          <p:cNvSpPr>
            <a:spLocks noGrp="1"/>
          </p:cNvSpPr>
          <p:nvPr>
            <p:ph type="body" sz="quarter" idx="10" hasCustomPrompt="1"/>
          </p:nvPr>
        </p:nvSpPr>
        <p:spPr>
          <a:xfrm>
            <a:off x="931800" y="2814578"/>
            <a:ext cx="2322099" cy="3276351"/>
          </a:xfrm>
        </p:spPr>
        <p:txBody>
          <a:bodyPr/>
          <a:lstStyle>
            <a:lvl1pPr marL="0" indent="0" algn="ctr">
              <a:lnSpc>
                <a:spcPct val="100000"/>
              </a:lnSpc>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27" name="Text Placeholder 25">
            <a:extLst>
              <a:ext uri="{FF2B5EF4-FFF2-40B4-BE49-F238E27FC236}">
                <a16:creationId xmlns:a16="http://schemas.microsoft.com/office/drawing/2014/main" id="{8F4F608C-00D6-0E48-BEA5-87998DE2148F}"/>
              </a:ext>
            </a:extLst>
          </p:cNvPr>
          <p:cNvSpPr>
            <a:spLocks noGrp="1"/>
          </p:cNvSpPr>
          <p:nvPr>
            <p:ph type="body" sz="quarter" idx="11" hasCustomPrompt="1"/>
          </p:nvPr>
        </p:nvSpPr>
        <p:spPr>
          <a:xfrm>
            <a:off x="3611937" y="2814578"/>
            <a:ext cx="2322099" cy="3276351"/>
          </a:xfrm>
        </p:spPr>
        <p:txBody>
          <a:bodyPr/>
          <a:lstStyle>
            <a:lvl1pPr marL="0" indent="0" algn="ctr">
              <a:lnSpc>
                <a:spcPct val="100000"/>
              </a:lnSpc>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29" name="Text Placeholder 25">
            <a:extLst>
              <a:ext uri="{FF2B5EF4-FFF2-40B4-BE49-F238E27FC236}">
                <a16:creationId xmlns:a16="http://schemas.microsoft.com/office/drawing/2014/main" id="{83FA5EAC-D08C-5A4F-9DF6-0CF499D23FFA}"/>
              </a:ext>
            </a:extLst>
          </p:cNvPr>
          <p:cNvSpPr>
            <a:spLocks noGrp="1"/>
          </p:cNvSpPr>
          <p:nvPr>
            <p:ph type="body" sz="quarter" idx="12" hasCustomPrompt="1"/>
          </p:nvPr>
        </p:nvSpPr>
        <p:spPr>
          <a:xfrm>
            <a:off x="6307840" y="2814578"/>
            <a:ext cx="2322099" cy="3276351"/>
          </a:xfrm>
        </p:spPr>
        <p:txBody>
          <a:bodyPr/>
          <a:lstStyle>
            <a:lvl1pPr marL="0" indent="0" algn="ctr">
              <a:lnSpc>
                <a:spcPct val="100000"/>
              </a:lnSpc>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30" name="Text Placeholder 25">
            <a:extLst>
              <a:ext uri="{FF2B5EF4-FFF2-40B4-BE49-F238E27FC236}">
                <a16:creationId xmlns:a16="http://schemas.microsoft.com/office/drawing/2014/main" id="{BA07085D-612A-EA44-83D8-731DF67C5659}"/>
              </a:ext>
            </a:extLst>
          </p:cNvPr>
          <p:cNvSpPr>
            <a:spLocks noGrp="1"/>
          </p:cNvSpPr>
          <p:nvPr>
            <p:ph type="body" sz="quarter" idx="13" hasCustomPrompt="1"/>
          </p:nvPr>
        </p:nvSpPr>
        <p:spPr>
          <a:xfrm>
            <a:off x="9019509" y="2814578"/>
            <a:ext cx="2322099" cy="3276351"/>
          </a:xfrm>
        </p:spPr>
        <p:txBody>
          <a:bodyPr/>
          <a:lstStyle>
            <a:lvl1pPr marL="0" indent="0" algn="ctr">
              <a:lnSpc>
                <a:spcPct val="100000"/>
              </a:lnSpc>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Tree>
    <p:extLst>
      <p:ext uri="{BB962C8B-B14F-4D97-AF65-F5344CB8AC3E}">
        <p14:creationId xmlns:p14="http://schemas.microsoft.com/office/powerpoint/2010/main" val="14077649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Jaotise pä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B6B0DE-C79F-964D-8A80-F3218A3DC5FF}"/>
              </a:ext>
            </a:extLst>
          </p:cNvPr>
          <p:cNvSpPr/>
          <p:nvPr userDrawn="1"/>
        </p:nvSpPr>
        <p:spPr>
          <a:xfrm>
            <a:off x="-25400" y="0"/>
            <a:ext cx="122174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Teksti kohatäide 2"/>
          <p:cNvSpPr>
            <a:spLocks noGrp="1"/>
          </p:cNvSpPr>
          <p:nvPr>
            <p:ph type="body" idx="1"/>
          </p:nvPr>
        </p:nvSpPr>
        <p:spPr>
          <a:xfrm>
            <a:off x="825500" y="3804316"/>
            <a:ext cx="10515600" cy="1500187"/>
          </a:xfrm>
        </p:spPr>
        <p:txBody>
          <a:bodyPr/>
          <a:lstStyle>
            <a:lvl1pPr marL="0" indent="0" algn="ctr">
              <a:buNone/>
              <a:defRPr sz="2400">
                <a:solidFill>
                  <a:srgbClr val="3A3D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Redigeeri juhtslaidi tekstilaade</a:t>
            </a:r>
          </a:p>
        </p:txBody>
      </p:sp>
      <p:sp>
        <p:nvSpPr>
          <p:cNvPr id="8" name="Title 11">
            <a:extLst>
              <a:ext uri="{FF2B5EF4-FFF2-40B4-BE49-F238E27FC236}">
                <a16:creationId xmlns:a16="http://schemas.microsoft.com/office/drawing/2014/main" id="{593869C3-7F1B-FF4E-8AC8-69FD979EC4B5}"/>
              </a:ext>
            </a:extLst>
          </p:cNvPr>
          <p:cNvSpPr>
            <a:spLocks noGrp="1"/>
          </p:cNvSpPr>
          <p:nvPr>
            <p:ph type="title" hasCustomPrompt="1"/>
          </p:nvPr>
        </p:nvSpPr>
        <p:spPr>
          <a:xfrm>
            <a:off x="825500" y="3192965"/>
            <a:ext cx="10515600" cy="472070"/>
          </a:xfrm>
        </p:spPr>
        <p:txBody>
          <a:bodyPr anchor="t">
            <a:noAutofit/>
          </a:bodyPr>
          <a:lstStyle>
            <a:lvl1pPr marL="0" algn="ctr" defTabSz="914400" rtl="0" eaLnBrk="1" latinLnBrk="0" hangingPunct="1">
              <a:defRPr lang="en-GB" sz="4400" b="1" kern="1200" dirty="0">
                <a:solidFill>
                  <a:srgbClr val="15C473"/>
                </a:solidFill>
                <a:latin typeface="Booster Next FY" panose="02000503000000020004" pitchFamily="50" charset="-70"/>
                <a:ea typeface="+mn-ea"/>
                <a:cs typeface="+mn-cs"/>
              </a:defRPr>
            </a:lvl1pPr>
          </a:lstStyle>
          <a:p>
            <a:r>
              <a:rPr lang="en-US" dirty="0" err="1"/>
              <a:t>Muuda</a:t>
            </a:r>
            <a:r>
              <a:rPr lang="en-US" dirty="0"/>
              <a:t> </a:t>
            </a:r>
            <a:r>
              <a:rPr lang="en-US" dirty="0" err="1"/>
              <a:t>pealkirja</a:t>
            </a:r>
            <a:r>
              <a:rPr lang="en-US" dirty="0"/>
              <a:t> </a:t>
            </a:r>
            <a:r>
              <a:rPr lang="en-US" dirty="0" err="1"/>
              <a:t>laadi</a:t>
            </a:r>
            <a:endParaRPr lang="en-GB" dirty="0"/>
          </a:p>
        </p:txBody>
      </p:sp>
      <p:pic>
        <p:nvPicPr>
          <p:cNvPr id="7" name="Picture 6">
            <a:extLst>
              <a:ext uri="{FF2B5EF4-FFF2-40B4-BE49-F238E27FC236}">
                <a16:creationId xmlns:a16="http://schemas.microsoft.com/office/drawing/2014/main" id="{80BFB895-2B01-5F4E-891C-DF09F517BD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0224" y="1290897"/>
            <a:ext cx="2611552" cy="1080000"/>
          </a:xfrm>
          <a:prstGeom prst="rect">
            <a:avLst/>
          </a:prstGeom>
        </p:spPr>
      </p:pic>
    </p:spTree>
    <p:extLst>
      <p:ext uri="{BB962C8B-B14F-4D97-AF65-F5344CB8AC3E}">
        <p14:creationId xmlns:p14="http://schemas.microsoft.com/office/powerpoint/2010/main" val="12637284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Jaotise pä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B6B0DE-C79F-964D-8A80-F3218A3DC5FF}"/>
              </a:ext>
            </a:extLst>
          </p:cNvPr>
          <p:cNvSpPr/>
          <p:nvPr userDrawn="1"/>
        </p:nvSpPr>
        <p:spPr>
          <a:xfrm>
            <a:off x="0" y="947235"/>
            <a:ext cx="12192000" cy="59107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8963555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Jaotise pä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B6B0DE-C79F-964D-8A80-F3218A3DC5FF}"/>
              </a:ext>
            </a:extLst>
          </p:cNvPr>
          <p:cNvSpPr/>
          <p:nvPr userDrawn="1"/>
        </p:nvSpPr>
        <p:spPr>
          <a:xfrm>
            <a:off x="0" y="950976"/>
            <a:ext cx="12192000" cy="59070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Rectangle 9">
            <a:extLst>
              <a:ext uri="{FF2B5EF4-FFF2-40B4-BE49-F238E27FC236}">
                <a16:creationId xmlns:a16="http://schemas.microsoft.com/office/drawing/2014/main" id="{A416AE59-1436-5A4C-9A6F-C7A1A28E8562}"/>
              </a:ext>
            </a:extLst>
          </p:cNvPr>
          <p:cNvSpPr/>
          <p:nvPr userDrawn="1"/>
        </p:nvSpPr>
        <p:spPr>
          <a:xfrm>
            <a:off x="0" y="0"/>
            <a:ext cx="48614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itle 11">
            <a:extLst>
              <a:ext uri="{FF2B5EF4-FFF2-40B4-BE49-F238E27FC236}">
                <a16:creationId xmlns:a16="http://schemas.microsoft.com/office/drawing/2014/main" id="{593869C3-7F1B-FF4E-8AC8-69FD979EC4B5}"/>
              </a:ext>
            </a:extLst>
          </p:cNvPr>
          <p:cNvSpPr>
            <a:spLocks noGrp="1"/>
          </p:cNvSpPr>
          <p:nvPr>
            <p:ph type="title" hasCustomPrompt="1"/>
          </p:nvPr>
        </p:nvSpPr>
        <p:spPr>
          <a:xfrm>
            <a:off x="521579" y="742429"/>
            <a:ext cx="3818293" cy="2129107"/>
          </a:xfrm>
        </p:spPr>
        <p:txBody>
          <a:bodyPr anchor="t">
            <a:noAutofit/>
          </a:bodyPr>
          <a:lstStyle>
            <a:lvl1pPr marL="0" algn="l" defTabSz="914400" rtl="0" eaLnBrk="1" latinLnBrk="0" hangingPunct="1">
              <a:lnSpc>
                <a:spcPct val="100000"/>
              </a:lnSpc>
              <a:defRPr lang="en-GB" sz="4400" b="1" kern="1200" dirty="0">
                <a:solidFill>
                  <a:schemeClr val="bg1"/>
                </a:solidFill>
                <a:latin typeface="Booster Next FY" panose="02000503000000020004" pitchFamily="50" charset="-70"/>
                <a:ea typeface="+mn-ea"/>
                <a:cs typeface="+mn-cs"/>
              </a:defRPr>
            </a:lvl1pPr>
          </a:lstStyle>
          <a:p>
            <a:r>
              <a:rPr lang="en-US" dirty="0" err="1"/>
              <a:t>Muuda</a:t>
            </a:r>
            <a:r>
              <a:rPr lang="en-US" dirty="0"/>
              <a:t> </a:t>
            </a:r>
            <a:r>
              <a:rPr lang="en-US" dirty="0" err="1"/>
              <a:t>pealkirja</a:t>
            </a:r>
            <a:r>
              <a:rPr lang="en-US" dirty="0"/>
              <a:t> </a:t>
            </a:r>
            <a:r>
              <a:rPr lang="en-US" dirty="0" err="1"/>
              <a:t>laadi</a:t>
            </a:r>
            <a:endParaRPr lang="en-GB" dirty="0"/>
          </a:p>
        </p:txBody>
      </p:sp>
      <p:sp>
        <p:nvSpPr>
          <p:cNvPr id="9" name="Text Placeholder 8">
            <a:extLst>
              <a:ext uri="{FF2B5EF4-FFF2-40B4-BE49-F238E27FC236}">
                <a16:creationId xmlns:a16="http://schemas.microsoft.com/office/drawing/2014/main" id="{628B9CE6-A7E9-ED41-9FF0-9FBB39C2400C}"/>
              </a:ext>
            </a:extLst>
          </p:cNvPr>
          <p:cNvSpPr>
            <a:spLocks noGrp="1"/>
          </p:cNvSpPr>
          <p:nvPr>
            <p:ph type="body" sz="quarter" idx="10"/>
          </p:nvPr>
        </p:nvSpPr>
        <p:spPr>
          <a:xfrm>
            <a:off x="5577522" y="1651000"/>
            <a:ext cx="6092190" cy="35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t-EE" dirty="0"/>
          </a:p>
        </p:txBody>
      </p:sp>
      <p:sp>
        <p:nvSpPr>
          <p:cNvPr id="16" name="Text Placeholder 15">
            <a:extLst>
              <a:ext uri="{FF2B5EF4-FFF2-40B4-BE49-F238E27FC236}">
                <a16:creationId xmlns:a16="http://schemas.microsoft.com/office/drawing/2014/main" id="{30E7E562-E646-1A4D-B003-50CD241AFBB9}"/>
              </a:ext>
            </a:extLst>
          </p:cNvPr>
          <p:cNvSpPr>
            <a:spLocks noGrp="1"/>
          </p:cNvSpPr>
          <p:nvPr>
            <p:ph type="body" sz="quarter" idx="11"/>
          </p:nvPr>
        </p:nvSpPr>
        <p:spPr>
          <a:xfrm>
            <a:off x="521578" y="3208338"/>
            <a:ext cx="3818294" cy="2374900"/>
          </a:xfrm>
        </p:spPr>
        <p:txBody>
          <a:bodyPr>
            <a:normAutofit/>
          </a:bodyPr>
          <a:lstStyle>
            <a:lvl1pPr marL="0" indent="0">
              <a:lnSpc>
                <a:spcPct val="100000"/>
              </a:lnSpc>
              <a:buFont typeface="Arial" panose="020B0604020202020204" pitchFamily="34" charse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t-EE" dirty="0"/>
          </a:p>
        </p:txBody>
      </p:sp>
    </p:spTree>
    <p:extLst>
      <p:ext uri="{BB962C8B-B14F-4D97-AF65-F5344CB8AC3E}">
        <p14:creationId xmlns:p14="http://schemas.microsoft.com/office/powerpoint/2010/main" val="31657097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p>
        </p:txBody>
      </p:sp>
      <p:sp>
        <p:nvSpPr>
          <p:cNvPr id="3" name="Sisu kohatäide 2"/>
          <p:cNvSpPr>
            <a:spLocks noGrp="1"/>
          </p:cNvSpPr>
          <p:nvPr>
            <p:ph sz="half" idx="1" hasCustomPrompt="1"/>
          </p:nvPr>
        </p:nvSpPr>
        <p:spPr>
          <a:xfrm>
            <a:off x="838200" y="1825625"/>
            <a:ext cx="5181600" cy="4351338"/>
          </a:xfrm>
        </p:spPr>
        <p:txBody>
          <a:bodyPr/>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2"/>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2"/>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2"/>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2"/>
              </a:buBlip>
            </a:pPr>
            <a:r>
              <a:rPr lang="et-EE" dirty="0"/>
              <a:t>Viies tase</a:t>
            </a:r>
          </a:p>
        </p:txBody>
      </p:sp>
      <p:sp>
        <p:nvSpPr>
          <p:cNvPr id="4" name="Sisu kohatäide 3"/>
          <p:cNvSpPr>
            <a:spLocks noGrp="1"/>
          </p:cNvSpPr>
          <p:nvPr>
            <p:ph sz="half" idx="2" hasCustomPrompt="1"/>
          </p:nvPr>
        </p:nvSpPr>
        <p:spPr>
          <a:xfrm>
            <a:off x="6172200" y="1825625"/>
            <a:ext cx="5181600" cy="4351338"/>
          </a:xfrm>
        </p:spPr>
        <p:txBody>
          <a:bodyPr/>
          <a:lstStyle>
            <a:lvl1pPr marL="914400" indent="-457200">
              <a:defRPr lang="et-EE" sz="2800" b="1" kern="0" dirty="0">
                <a:solidFill>
                  <a:srgbClr val="3A3D57"/>
                </a:solidFill>
                <a:latin typeface="Booster Next FY" panose="02000503000000020004" pitchFamily="50" charset="-70"/>
                <a:ea typeface="+mn-ea"/>
                <a:cs typeface="+mn-cs"/>
              </a:defRPr>
            </a:lvl1pPr>
            <a:lvl2pPr marL="1371600" indent="-457200">
              <a:defRPr lang="et-EE" sz="2800" kern="0" dirty="0">
                <a:solidFill>
                  <a:srgbClr val="3A3D57"/>
                </a:solidFill>
                <a:latin typeface="Booster Next FY" panose="02000503000000020004" pitchFamily="50" charset="-70"/>
                <a:ea typeface="+mj-ea"/>
                <a:cs typeface="+mn-cs"/>
              </a:defRPr>
            </a:lvl2pPr>
            <a:lvl3pPr marL="1485900" indent="-342900">
              <a:defRPr lang="et-EE" sz="2000" kern="1200" dirty="0">
                <a:solidFill>
                  <a:srgbClr val="3A3D57"/>
                </a:solidFill>
                <a:latin typeface="Booster Next FY" panose="020B0604020202020204" charset="0"/>
                <a:ea typeface="+mn-ea"/>
                <a:cs typeface="+mn-cs"/>
              </a:defRPr>
            </a:lvl3pPr>
            <a:lvl4pPr marL="1828800" indent="-285750">
              <a:defRPr lang="et-EE" sz="1800" kern="1200" dirty="0">
                <a:solidFill>
                  <a:srgbClr val="3A3D57"/>
                </a:solidFill>
                <a:latin typeface="Booster Next FY" panose="020B0604020202020204" charset="0"/>
                <a:ea typeface="+mn-ea"/>
                <a:cs typeface="+mn-cs"/>
              </a:defRPr>
            </a:lvl4pPr>
            <a:lvl5pPr>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2"/>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2"/>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2"/>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2"/>
              </a:buBlip>
            </a:pPr>
            <a:r>
              <a:rPr lang="et-EE" dirty="0"/>
              <a:t>Viies tase</a:t>
            </a:r>
          </a:p>
        </p:txBody>
      </p:sp>
    </p:spTree>
    <p:extLst>
      <p:ext uri="{BB962C8B-B14F-4D97-AF65-F5344CB8AC3E}">
        <p14:creationId xmlns:p14="http://schemas.microsoft.com/office/powerpoint/2010/main" val="16558007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õrdlus">
    <p:spTree>
      <p:nvGrpSpPr>
        <p:cNvPr id="1" name=""/>
        <p:cNvGrpSpPr/>
        <p:nvPr/>
      </p:nvGrpSpPr>
      <p:grpSpPr>
        <a:xfrm>
          <a:off x="0" y="0"/>
          <a:ext cx="0" cy="0"/>
          <a:chOff x="0" y="0"/>
          <a:chExt cx="0" cy="0"/>
        </a:xfrm>
      </p:grpSpPr>
      <p:sp>
        <p:nvSpPr>
          <p:cNvPr id="3" name="Teksti kohatäide 2"/>
          <p:cNvSpPr>
            <a:spLocks noGrp="1"/>
          </p:cNvSpPr>
          <p:nvPr>
            <p:ph type="body" idx="1" hasCustomPrompt="1"/>
          </p:nvPr>
        </p:nvSpPr>
        <p:spPr>
          <a:xfrm>
            <a:off x="798641" y="1301964"/>
            <a:ext cx="5328930" cy="488065"/>
          </a:xfrm>
        </p:spPr>
        <p:txBody>
          <a:bodyPr anchor="b">
            <a:noAutofit/>
          </a:bodyPr>
          <a:lstStyle>
            <a:lvl1pPr marL="0" indent="0" algn="ctr">
              <a:buNone/>
              <a:defRPr lang="et-EE" sz="2800" b="1" kern="0" dirty="0">
                <a:solidFill>
                  <a:srgbClr val="3A3D57"/>
                </a:solidFill>
                <a:latin typeface="Booster Next FY" panose="02000503000000020004" pitchFamily="50" charset="-70"/>
                <a:ea typeface="+mj-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defRPr/>
            </a:pPr>
            <a:r>
              <a:rPr lang="et-EE" dirty="0"/>
              <a:t>Redigeeri juhtslaidi</a:t>
            </a:r>
          </a:p>
        </p:txBody>
      </p:sp>
      <p:sp>
        <p:nvSpPr>
          <p:cNvPr id="5" name="Teksti kohatäide 4"/>
          <p:cNvSpPr>
            <a:spLocks noGrp="1"/>
          </p:cNvSpPr>
          <p:nvPr>
            <p:ph type="body" sz="quarter" idx="3" hasCustomPrompt="1"/>
          </p:nvPr>
        </p:nvSpPr>
        <p:spPr>
          <a:xfrm>
            <a:off x="6235515" y="1301964"/>
            <a:ext cx="5183188" cy="488065"/>
          </a:xfrm>
        </p:spPr>
        <p:txBody>
          <a:bodyPr anchor="b">
            <a:noAutofit/>
          </a:bodyPr>
          <a:lstStyle>
            <a:lvl1pPr marL="0" indent="0">
              <a:buNone/>
              <a:defRPr lang="et-EE" sz="2800" b="1" kern="0" dirty="0">
                <a:solidFill>
                  <a:srgbClr val="3A3D57"/>
                </a:solidFill>
                <a:latin typeface="Booster Next FY" panose="02000503000000020004" pitchFamily="50" charset="-70"/>
                <a:ea typeface="+mj-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defRPr/>
            </a:pPr>
            <a:r>
              <a:rPr lang="et-EE" dirty="0"/>
              <a:t>Redigeeri juhtslaidi</a:t>
            </a:r>
          </a:p>
        </p:txBody>
      </p:sp>
      <p:cxnSp>
        <p:nvCxnSpPr>
          <p:cNvPr id="10" name="Straight Connector 9"/>
          <p:cNvCxnSpPr>
            <a:cxnSpLocks/>
          </p:cNvCxnSpPr>
          <p:nvPr userDrawn="1"/>
        </p:nvCxnSpPr>
        <p:spPr>
          <a:xfrm flipH="1">
            <a:off x="711588" y="1039230"/>
            <a:ext cx="10878528" cy="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cxnSp>
        <p:nvCxnSpPr>
          <p:cNvPr id="29" name="Straight Connector 28"/>
          <p:cNvCxnSpPr>
            <a:cxnSpLocks/>
          </p:cNvCxnSpPr>
          <p:nvPr/>
        </p:nvCxnSpPr>
        <p:spPr>
          <a:xfrm>
            <a:off x="6163552" y="1371600"/>
            <a:ext cx="0" cy="504190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sp>
        <p:nvSpPr>
          <p:cNvPr id="49" name="Sisu kohatäide 2"/>
          <p:cNvSpPr>
            <a:spLocks noGrp="1"/>
          </p:cNvSpPr>
          <p:nvPr>
            <p:ph sz="half" idx="10" hasCustomPrompt="1"/>
          </p:nvPr>
        </p:nvSpPr>
        <p:spPr>
          <a:xfrm>
            <a:off x="838200" y="1825625"/>
            <a:ext cx="5181600" cy="4351338"/>
          </a:xfrm>
        </p:spPr>
        <p:txBody>
          <a:bodyPr/>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3"/>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3"/>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3"/>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3"/>
              </a:buBlip>
            </a:pPr>
            <a:r>
              <a:rPr lang="et-EE" dirty="0"/>
              <a:t>Viies tase</a:t>
            </a:r>
          </a:p>
        </p:txBody>
      </p:sp>
      <p:sp>
        <p:nvSpPr>
          <p:cNvPr id="50" name="Sisu kohatäide 2"/>
          <p:cNvSpPr>
            <a:spLocks noGrp="1"/>
          </p:cNvSpPr>
          <p:nvPr>
            <p:ph sz="half" idx="11" hasCustomPrompt="1"/>
          </p:nvPr>
        </p:nvSpPr>
        <p:spPr>
          <a:xfrm>
            <a:off x="6307305" y="1828393"/>
            <a:ext cx="5181600" cy="4351338"/>
          </a:xfrm>
        </p:spPr>
        <p:txBody>
          <a:bodyPr/>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3"/>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3"/>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3"/>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3"/>
              </a:buBlip>
            </a:pPr>
            <a:r>
              <a:rPr lang="et-EE" dirty="0"/>
              <a:t>Viies tase</a:t>
            </a: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31294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839788" y="1138844"/>
            <a:ext cx="3932237" cy="918556"/>
          </a:xfrm>
        </p:spPr>
        <p:txBody>
          <a:bodyPr anchor="b"/>
          <a:lstStyle>
            <a:lvl1pPr>
              <a:defRPr sz="3200" b="1"/>
            </a:lvl1pPr>
          </a:lstStyle>
          <a:p>
            <a:r>
              <a:rPr lang="et-EE" dirty="0"/>
              <a:t>MUUTKE PEALKIRJA LAADI</a:t>
            </a:r>
          </a:p>
        </p:txBody>
      </p:sp>
      <p:sp>
        <p:nvSpPr>
          <p:cNvPr id="3" name="Sisu kohatäide 2"/>
          <p:cNvSpPr>
            <a:spLocks noGrp="1"/>
          </p:cNvSpPr>
          <p:nvPr>
            <p:ph idx="1"/>
          </p:nvPr>
        </p:nvSpPr>
        <p:spPr>
          <a:xfrm>
            <a:off x="5183188" y="1138844"/>
            <a:ext cx="6172200" cy="4722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 juhtslaidi tekstilaade</a:t>
            </a:r>
          </a:p>
        </p:txBody>
      </p:sp>
    </p:spTree>
    <p:extLst>
      <p:ext uri="{BB962C8B-B14F-4D97-AF65-F5344CB8AC3E}">
        <p14:creationId xmlns:p14="http://schemas.microsoft.com/office/powerpoint/2010/main" val="41864955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pic>
        <p:nvPicPr>
          <p:cNvPr id="8" name="Picture 2" descr="https://scontent.fhen1-1.fna.fbcdn.net/v/t1.0-9/15390997_1293065137402315_3149541331698324663_n.jpg?oh=49d3efbbbbd2c1003d7116b07abedabc&amp;oe=590F0C18"/>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809" b="10816"/>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56"/>
          <p:cNvSpPr/>
          <p:nvPr userDrawn="1"/>
        </p:nvSpPr>
        <p:spPr>
          <a:xfrm rot="5400000" flipH="1">
            <a:off x="809559" y="-773795"/>
            <a:ext cx="6858001" cy="8529449"/>
          </a:xfrm>
          <a:prstGeom prst="flowChartManualInput">
            <a:avLst/>
          </a:prstGeom>
          <a:solidFill>
            <a:srgbClr val="3A3D5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3482069" cy="1440000"/>
          </a:xfrm>
          <a:prstGeom prst="rect">
            <a:avLst/>
          </a:prstGeom>
        </p:spPr>
      </p:pic>
      <p:cxnSp>
        <p:nvCxnSpPr>
          <p:cNvPr id="12" name="Straight Connector 11"/>
          <p:cNvCxnSpPr>
            <a:cxnSpLocks/>
          </p:cNvCxnSpPr>
          <p:nvPr userDrawn="1"/>
        </p:nvCxnSpPr>
        <p:spPr>
          <a:xfrm flipH="1">
            <a:off x="815762" y="3762055"/>
            <a:ext cx="3934038" cy="0"/>
          </a:xfrm>
          <a:prstGeom prst="line">
            <a:avLst/>
          </a:prstGeom>
          <a:ln w="38100">
            <a:solidFill>
              <a:srgbClr val="FA509D"/>
            </a:solidFill>
          </a:ln>
          <a:effectLst/>
        </p:spPr>
        <p:style>
          <a:lnRef idx="2">
            <a:schemeClr val="accent1"/>
          </a:lnRef>
          <a:fillRef idx="0">
            <a:schemeClr val="accent1"/>
          </a:fillRef>
          <a:effectRef idx="1">
            <a:schemeClr val="accent1"/>
          </a:effectRef>
          <a:fontRef idx="minor">
            <a:schemeClr val="tx1"/>
          </a:fontRef>
        </p:style>
      </p:cxnSp>
      <p:sp>
        <p:nvSpPr>
          <p:cNvPr id="21" name="Title 20"/>
          <p:cNvSpPr>
            <a:spLocks noGrp="1"/>
          </p:cNvSpPr>
          <p:nvPr>
            <p:ph type="title" hasCustomPrompt="1"/>
          </p:nvPr>
        </p:nvSpPr>
        <p:spPr>
          <a:xfrm>
            <a:off x="711587" y="1704765"/>
            <a:ext cx="10515600" cy="928869"/>
          </a:xfrm>
        </p:spPr>
        <p:txBody>
          <a:bodyPr>
            <a:normAutofit/>
          </a:bodyPr>
          <a:lstStyle>
            <a:lvl1pPr>
              <a:defRPr lang="en-US" sz="4400" b="1" kern="0" dirty="0" smtClean="0">
                <a:solidFill>
                  <a:schemeClr val="bg1"/>
                </a:solidFill>
                <a:latin typeface="Booster Next FY" panose="02000503000000020004" pitchFamily="50" charset="-70"/>
                <a:ea typeface="+mj-ea"/>
                <a:cs typeface="+mn-cs"/>
              </a:defRPr>
            </a:lvl1pPr>
          </a:lstStyle>
          <a:p>
            <a:r>
              <a:rPr lang="et-EE" dirty="0"/>
              <a:t>PEALKIRI</a:t>
            </a:r>
            <a:endParaRPr lang="en-GB" dirty="0"/>
          </a:p>
        </p:txBody>
      </p:sp>
      <p:sp>
        <p:nvSpPr>
          <p:cNvPr id="26" name="Text Placeholder 25"/>
          <p:cNvSpPr>
            <a:spLocks noGrp="1"/>
          </p:cNvSpPr>
          <p:nvPr>
            <p:ph type="body" sz="quarter" idx="10"/>
          </p:nvPr>
        </p:nvSpPr>
        <p:spPr>
          <a:xfrm>
            <a:off x="815762" y="4652136"/>
            <a:ext cx="6443663" cy="2205864"/>
          </a:xfrm>
        </p:spPr>
        <p:txBody>
          <a:bodyPr>
            <a:noAutofit/>
          </a:bodyPr>
          <a:lstStyle>
            <a:lvl1pPr marL="228600" indent="-228600">
              <a:defRPr kumimoji="0" lang="en-GB" sz="1800" i="0" u="none" strike="noStrike" kern="0" cap="none" spc="0" normalizeH="0" baseline="0" dirty="0">
                <a:ln>
                  <a:noFill/>
                </a:ln>
                <a:solidFill>
                  <a:schemeClr val="bg1"/>
                </a:solidFill>
                <a:effectLst/>
                <a:uLnTx/>
                <a:uFillTx/>
                <a:latin typeface="Booster Next FY" panose="02000503000000020004" pitchFamily="50" charset="-70"/>
                <a:ea typeface="+mj-ea"/>
                <a:cs typeface="+mn-cs"/>
              </a:defRPr>
            </a:lvl1pPr>
            <a:lvl2pPr marL="228600" indent="-228600">
              <a:defRPr kumimoji="0" lang="en-US" sz="1800" i="0" u="none" strike="noStrike" kern="0" cap="none" spc="0" normalizeH="0" baseline="0" dirty="0" smtClean="0">
                <a:ln>
                  <a:noFill/>
                </a:ln>
                <a:solidFill>
                  <a:schemeClr val="bg1"/>
                </a:solidFill>
                <a:effectLst/>
                <a:uLnTx/>
                <a:uFillTx/>
                <a:latin typeface="Booster Next FY" panose="02000503000000020004" pitchFamily="50" charset="-70"/>
                <a:ea typeface="+mn-ea"/>
                <a:cs typeface="+mn-cs"/>
              </a:defRPr>
            </a:lvl2pPr>
            <a:lvl3pPr marL="228600" indent="-228600">
              <a:defRPr lang="en-US" sz="1800" kern="0" dirty="0" smtClean="0">
                <a:solidFill>
                  <a:schemeClr val="bg1"/>
                </a:solidFill>
                <a:latin typeface="Booster Next FY" panose="02000503000000020004" pitchFamily="50" charset="-70"/>
                <a:ea typeface="+mn-ea"/>
                <a:cs typeface="+mn-cs"/>
              </a:defRPr>
            </a:lvl3pPr>
            <a:lvl4pPr marL="228600" indent="-228600">
              <a:defRPr kumimoji="0" lang="en-GB" sz="1800" i="0" u="none" strike="noStrike" kern="0" cap="none" spc="0" normalizeH="0" baseline="0" dirty="0">
                <a:ln>
                  <a:noFill/>
                </a:ln>
                <a:solidFill>
                  <a:schemeClr val="bg1"/>
                </a:solidFill>
                <a:effectLst/>
                <a:uLnTx/>
                <a:uFillTx/>
                <a:latin typeface="Booster Next FY" panose="02000503000000020004" pitchFamily="50" charset="-70"/>
                <a:ea typeface="+mn-ea"/>
                <a:cs typeface="+mn-cs"/>
              </a:defRPr>
            </a:lvl4pPr>
            <a:lvl5pPr marL="228600" indent="-228600">
              <a:defRPr kumimoji="0" lang="en-GB" sz="1800" i="0" u="none" strike="noStrike" kern="0" cap="none" spc="0" normalizeH="0" baseline="0" dirty="0">
                <a:ln>
                  <a:noFill/>
                </a:ln>
                <a:solidFill>
                  <a:schemeClr val="bg1"/>
                </a:solidFill>
                <a:effectLst/>
                <a:uLnTx/>
                <a:uFillTx/>
                <a:latin typeface="Booster Next FY" panose="02000503000000020004" pitchFamily="50" charset="-70"/>
                <a:ea typeface="+mn-ea"/>
                <a:cs typeface="+mn-cs"/>
              </a:defRPr>
            </a:lvl5pPr>
          </a:lstStyle>
          <a:p>
            <a:pPr marL="285750" lvl="0" indent="-285750" algn="l" defTabSz="914400" rtl="0" eaLnBrk="1" latinLnBrk="0" hangingPunct="1">
              <a:buFontTx/>
              <a:buBlip>
                <a:blip r:embed="rId4"/>
              </a:buBlip>
              <a:defRPr/>
            </a:pPr>
            <a:r>
              <a:rPr lang="en-US" dirty="0"/>
              <a:t>Edit Master text styles</a:t>
            </a:r>
          </a:p>
          <a:p>
            <a:pPr marL="742950" marR="0" lvl="1"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Second level</a:t>
            </a:r>
          </a:p>
          <a:p>
            <a:pPr marL="1200150" marR="0" lvl="2"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Third level</a:t>
            </a:r>
          </a:p>
          <a:p>
            <a:pPr marL="1657350" marR="0" lvl="3"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Fourth level</a:t>
            </a:r>
          </a:p>
          <a:p>
            <a:pPr marL="2114550" marR="0" lvl="4"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Fifth level</a:t>
            </a:r>
            <a:endParaRPr lang="en-GB" dirty="0"/>
          </a:p>
        </p:txBody>
      </p:sp>
      <p:sp>
        <p:nvSpPr>
          <p:cNvPr id="28" name="Text Placeholder 27"/>
          <p:cNvSpPr>
            <a:spLocks noGrp="1"/>
          </p:cNvSpPr>
          <p:nvPr>
            <p:ph type="body" sz="quarter" idx="11" hasCustomPrompt="1"/>
          </p:nvPr>
        </p:nvSpPr>
        <p:spPr>
          <a:xfrm>
            <a:off x="711924" y="2633634"/>
            <a:ext cx="6443663" cy="1131637"/>
          </a:xfrm>
        </p:spPr>
        <p:txBody>
          <a:bodyPr/>
          <a:lstStyle>
            <a:lvl1pPr marL="0" indent="0">
              <a:buFont typeface="Arial" panose="020B0604020202020204" pitchFamily="34" charset="0"/>
              <a:buNone/>
              <a:defRPr lang="en-GB" sz="2800" b="0" kern="0" baseline="0" dirty="0">
                <a:solidFill>
                  <a:schemeClr val="bg1"/>
                </a:solidFill>
                <a:latin typeface="Booster Next FY" panose="02000503000000020004" pitchFamily="50" charset="-70"/>
                <a:ea typeface="+mj-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t-EE" dirty="0"/>
              <a:t>VAHEPEALKIRI</a:t>
            </a:r>
          </a:p>
          <a:p>
            <a:pPr marL="228600" marR="0" lvl="0" indent="-228600" algn="l" defTabSz="914400" rtl="0" eaLnBrk="1" fontAlgn="auto" latinLnBrk="0" hangingPunct="1">
              <a:lnSpc>
                <a:spcPct val="100000"/>
              </a:lnSpc>
              <a:spcBef>
                <a:spcPts val="0"/>
              </a:spcBef>
              <a:spcAft>
                <a:spcPts val="0"/>
              </a:spcAft>
              <a:buClrTx/>
              <a:buSzTx/>
              <a:tabLst/>
              <a:defRPr/>
            </a:pPr>
            <a:r>
              <a:rPr lang="et-EE" dirty="0"/>
              <a:t>KAHE REALINE</a:t>
            </a:r>
            <a:endParaRPr lang="en-GB" dirty="0"/>
          </a:p>
        </p:txBody>
      </p:sp>
      <p:sp>
        <p:nvSpPr>
          <p:cNvPr id="29" name="Text Placeholder 27"/>
          <p:cNvSpPr>
            <a:spLocks noGrp="1"/>
          </p:cNvSpPr>
          <p:nvPr>
            <p:ph type="body" sz="quarter" idx="12" hasCustomPrompt="1"/>
          </p:nvPr>
        </p:nvSpPr>
        <p:spPr>
          <a:xfrm>
            <a:off x="711924" y="3921535"/>
            <a:ext cx="6443663" cy="727386"/>
          </a:xfrm>
        </p:spPr>
        <p:txBody>
          <a:bodyPr/>
          <a:lstStyle>
            <a:lvl1pPr marL="0" indent="0">
              <a:buFont typeface="Arial" panose="020B0604020202020204" pitchFamily="34" charset="0"/>
              <a:buNone/>
              <a:defRPr lang="en-GB" sz="2800" b="0" kern="0" baseline="0" dirty="0">
                <a:solidFill>
                  <a:schemeClr val="bg1"/>
                </a:solidFill>
                <a:latin typeface="Booster Next FY" panose="02000503000000020004" pitchFamily="50" charset="-70"/>
                <a:ea typeface="+mj-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t-EE" dirty="0"/>
              <a:t>VAHEPEALKIRI</a:t>
            </a:r>
            <a:endParaRPr lang="en-US" dirty="0"/>
          </a:p>
        </p:txBody>
      </p:sp>
    </p:spTree>
    <p:extLst>
      <p:ext uri="{BB962C8B-B14F-4D97-AF65-F5344CB8AC3E}">
        <p14:creationId xmlns:p14="http://schemas.microsoft.com/office/powerpoint/2010/main" val="4536218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p>
        </p:txBody>
      </p:sp>
      <p:sp>
        <p:nvSpPr>
          <p:cNvPr id="5" name="Text Placeholder 4"/>
          <p:cNvSpPr>
            <a:spLocks noGrp="1"/>
          </p:cNvSpPr>
          <p:nvPr>
            <p:ph type="body" sz="quarter" idx="10"/>
          </p:nvPr>
        </p:nvSpPr>
        <p:spPr>
          <a:xfrm rot="5400000">
            <a:off x="3997365" y="-1597582"/>
            <a:ext cx="4295996" cy="10867552"/>
          </a:xfrm>
        </p:spPr>
        <p:txBody>
          <a:bodyPr/>
          <a:lstStyle>
            <a:lvl1pPr marL="673200" indent="-457200">
              <a:defRPr lang="en-US" sz="2800" b="1" kern="0" dirty="0" smtClean="0">
                <a:solidFill>
                  <a:srgbClr val="3A3D57"/>
                </a:solidFill>
                <a:latin typeface="Booster Next FY" panose="02000503000000020004" pitchFamily="50" charset="-70"/>
                <a:ea typeface="+mn-ea"/>
                <a:cs typeface="+mn-cs"/>
              </a:defRPr>
            </a:lvl1pPr>
            <a:lvl2pPr marL="914400" indent="-457200">
              <a:defRPr lang="en-US" sz="2800" kern="0" dirty="0" smtClean="0">
                <a:solidFill>
                  <a:srgbClr val="3A3D57"/>
                </a:solidFill>
                <a:latin typeface="Booster Next FY" panose="02000503000000020004" pitchFamily="50" charset="-70"/>
                <a:ea typeface="+mj-ea"/>
                <a:cs typeface="+mn-cs"/>
              </a:defRPr>
            </a:lvl2pPr>
            <a:lvl3pPr marL="1257300" indent="-342900">
              <a:defRPr lang="en-US" sz="2000" kern="1200" dirty="0" smtClean="0">
                <a:solidFill>
                  <a:srgbClr val="3A3D57"/>
                </a:solidFill>
                <a:latin typeface="Booster Next FY" panose="020B0604020202020204" charset="0"/>
                <a:ea typeface="+mn-ea"/>
                <a:cs typeface="+mn-cs"/>
              </a:defRPr>
            </a:lvl3pPr>
            <a:lvl4pPr marL="1428750" indent="-285750">
              <a:defRPr lang="en-US" sz="1800" kern="1200" dirty="0" smtClean="0">
                <a:solidFill>
                  <a:srgbClr val="3A3D57"/>
                </a:solidFill>
                <a:latin typeface="Booster Next FY" panose="020B0604020202020204" charset="0"/>
                <a:ea typeface="+mn-ea"/>
                <a:cs typeface="+mn-cs"/>
              </a:defRPr>
            </a:lvl4pPr>
            <a:lvl5pPr marL="1828800" indent="-285750">
              <a:defRPr lang="en-GB"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n-US" dirty="0"/>
              <a:t>Edit Master text styles</a:t>
            </a:r>
          </a:p>
          <a:p>
            <a:pPr marL="685800" lvl="1" indent="-228600" algn="l" defTabSz="1244600" rtl="0" eaLnBrk="1" latinLnBrk="0" hangingPunct="1">
              <a:lnSpc>
                <a:spcPct val="90000"/>
              </a:lnSpc>
              <a:spcBef>
                <a:spcPct val="0"/>
              </a:spcBef>
              <a:spcAft>
                <a:spcPct val="35000"/>
              </a:spcAft>
              <a:buFontTx/>
              <a:buBlip>
                <a:blip r:embed="rId2"/>
              </a:buBlip>
            </a:pPr>
            <a:r>
              <a:rPr lang="en-US" dirty="0"/>
              <a:t>Second level</a:t>
            </a:r>
          </a:p>
          <a:p>
            <a:pPr marL="1143000" lvl="2" indent="-228600" algn="l" defTabSz="1244600" rtl="0" eaLnBrk="1" latinLnBrk="0" hangingPunct="1">
              <a:lnSpc>
                <a:spcPct val="90000"/>
              </a:lnSpc>
              <a:spcBef>
                <a:spcPct val="0"/>
              </a:spcBef>
              <a:spcAft>
                <a:spcPct val="35000"/>
              </a:spcAft>
              <a:buFontTx/>
              <a:buBlip>
                <a:blip r:embed="rId2"/>
              </a:buBlip>
            </a:pPr>
            <a:r>
              <a:rPr lang="en-US" dirty="0"/>
              <a:t>Third level</a:t>
            </a:r>
          </a:p>
          <a:p>
            <a:pPr marL="1371600" lvl="3" indent="-228600" algn="l" defTabSz="1244600" rtl="0" eaLnBrk="1" latinLnBrk="0" hangingPunct="1">
              <a:lnSpc>
                <a:spcPct val="90000"/>
              </a:lnSpc>
              <a:spcBef>
                <a:spcPct val="0"/>
              </a:spcBef>
              <a:spcAft>
                <a:spcPct val="35000"/>
              </a:spcAft>
              <a:buFontTx/>
              <a:buBlip>
                <a:blip r:embed="rId2"/>
              </a:buBlip>
            </a:pPr>
            <a:r>
              <a:rPr lang="en-US" dirty="0"/>
              <a:t>Fourth level</a:t>
            </a:r>
          </a:p>
          <a:p>
            <a:pPr marL="1771650" lvl="4" indent="-228600" algn="l" defTabSz="1244600" rtl="0" eaLnBrk="1" latinLnBrk="0" hangingPunct="1">
              <a:lnSpc>
                <a:spcPct val="90000"/>
              </a:lnSpc>
              <a:spcBef>
                <a:spcPct val="0"/>
              </a:spcBef>
              <a:spcAft>
                <a:spcPct val="35000"/>
              </a:spcAft>
              <a:buFontTx/>
              <a:buBlip>
                <a:blip r:embed="rId2"/>
              </a:buBlip>
            </a:pPr>
            <a:r>
              <a:rPr lang="en-US" dirty="0"/>
              <a:t>Fifth level</a:t>
            </a:r>
            <a:endParaRPr lang="en-GB" dirty="0"/>
          </a:p>
        </p:txBody>
      </p:sp>
    </p:spTree>
    <p:extLst>
      <p:ext uri="{BB962C8B-B14F-4D97-AF65-F5344CB8AC3E}">
        <p14:creationId xmlns:p14="http://schemas.microsoft.com/office/powerpoint/2010/main" val="6971643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a:xfrm>
            <a:off x="711200" y="498765"/>
            <a:ext cx="10642212" cy="482846"/>
          </a:xfrm>
        </p:spPr>
        <p:txBody>
          <a:bodyPr vert="horz" lIns="91440" tIns="45720" rIns="91440" bIns="45720" rtlCol="0" anchor="t">
            <a:normAutofit/>
          </a:bodyPr>
          <a:lstStyle>
            <a:lvl1pPr>
              <a:defRPr kumimoji="0" lang="et-EE" sz="2800" b="0" i="0" u="none" strike="noStrike" cap="none" spc="0" normalizeH="0" baseline="0" dirty="0">
                <a:ln>
                  <a:noFill/>
                </a:ln>
                <a:effectLst/>
                <a:uLnTx/>
                <a:uFillTx/>
              </a:defRPr>
            </a:lvl1pPr>
          </a:lstStyle>
          <a:p>
            <a:pPr lvl="0"/>
            <a:r>
              <a:rPr lang="et-EE" dirty="0"/>
              <a:t>Muutke pealkirja laadi</a:t>
            </a:r>
          </a:p>
        </p:txBody>
      </p:sp>
      <p:cxnSp>
        <p:nvCxnSpPr>
          <p:cNvPr id="7" name="Straight Connector 6"/>
          <p:cNvCxnSpPr>
            <a:cxnSpLocks/>
          </p:cNvCxnSpPr>
          <p:nvPr userDrawn="1"/>
        </p:nvCxnSpPr>
        <p:spPr>
          <a:xfrm flipH="1">
            <a:off x="711588" y="1039230"/>
            <a:ext cx="10878528" cy="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sp>
        <p:nvSpPr>
          <p:cNvPr id="6" name="Text Placeholder 5"/>
          <p:cNvSpPr>
            <a:spLocks noGrp="1"/>
          </p:cNvSpPr>
          <p:nvPr>
            <p:ph type="body" sz="quarter" idx="10"/>
          </p:nvPr>
        </p:nvSpPr>
        <p:spPr>
          <a:xfrm>
            <a:off x="711200" y="1363663"/>
            <a:ext cx="10844213" cy="4841875"/>
          </a:xfrm>
        </p:spPr>
        <p:txBody>
          <a:bodyPr/>
          <a:lstStyle>
            <a:lvl1pPr marL="673200" indent="-457200">
              <a:lnSpc>
                <a:spcPct val="100000"/>
              </a:lnSpc>
              <a:spcBef>
                <a:spcPts val="600"/>
              </a:spcBef>
              <a:spcAft>
                <a:spcPts val="0"/>
              </a:spcAft>
              <a:defRPr lang="en-US" sz="2800" b="1" kern="0" dirty="0" smtClean="0">
                <a:solidFill>
                  <a:srgbClr val="3A3D57"/>
                </a:solidFill>
                <a:latin typeface="Booster Next FY" panose="02000503000000020004" pitchFamily="50" charset="-70"/>
                <a:ea typeface="+mn-ea"/>
                <a:cs typeface="+mn-cs"/>
              </a:defRPr>
            </a:lvl1pPr>
            <a:lvl2pPr marL="914400" indent="-457200">
              <a:lnSpc>
                <a:spcPct val="100000"/>
              </a:lnSpc>
              <a:spcBef>
                <a:spcPts val="600"/>
              </a:spcBef>
              <a:spcAft>
                <a:spcPts val="0"/>
              </a:spcAft>
              <a:defRPr lang="en-US" sz="2800" kern="0" dirty="0" smtClean="0">
                <a:solidFill>
                  <a:srgbClr val="3A3D57"/>
                </a:solidFill>
                <a:latin typeface="Booster Next FY" panose="02000503000000020004" pitchFamily="50" charset="-70"/>
                <a:ea typeface="+mj-ea"/>
                <a:cs typeface="+mn-cs"/>
              </a:defRPr>
            </a:lvl2pPr>
            <a:lvl3pPr marL="1257300" indent="-342900">
              <a:lnSpc>
                <a:spcPct val="100000"/>
              </a:lnSpc>
              <a:spcBef>
                <a:spcPts val="600"/>
              </a:spcBef>
              <a:spcAft>
                <a:spcPts val="0"/>
              </a:spcAft>
              <a:defRPr lang="en-US" sz="2000" kern="1200" dirty="0" smtClean="0">
                <a:solidFill>
                  <a:srgbClr val="3A3D57"/>
                </a:solidFill>
                <a:latin typeface="Booster Next FY" panose="020B0604020202020204" charset="0"/>
                <a:ea typeface="+mn-ea"/>
                <a:cs typeface="+mn-cs"/>
              </a:defRPr>
            </a:lvl3pPr>
            <a:lvl4pPr marL="1428750" indent="-285750">
              <a:lnSpc>
                <a:spcPct val="100000"/>
              </a:lnSpc>
              <a:spcBef>
                <a:spcPts val="600"/>
              </a:spcBef>
              <a:spcAft>
                <a:spcPts val="0"/>
              </a:spcAft>
              <a:defRPr lang="en-US" sz="1800" kern="1200" dirty="0" smtClean="0">
                <a:solidFill>
                  <a:srgbClr val="3A3D57"/>
                </a:solidFill>
                <a:latin typeface="Booster Next FY" panose="020B0604020202020204" charset="0"/>
                <a:ea typeface="+mn-ea"/>
                <a:cs typeface="+mn-cs"/>
              </a:defRPr>
            </a:lvl4pPr>
            <a:lvl5pPr marL="1828800" indent="-285750">
              <a:lnSpc>
                <a:spcPct val="100000"/>
              </a:lnSpc>
              <a:spcBef>
                <a:spcPts val="600"/>
              </a:spcBef>
              <a:spcAft>
                <a:spcPts val="0"/>
              </a:spcAft>
              <a:defRPr lang="en-US" sz="1800" kern="1200" dirty="0" smtClean="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n-US" dirty="0"/>
              <a:t>Edit Master text styles</a:t>
            </a:r>
          </a:p>
          <a:p>
            <a:pPr marL="685800" lvl="1" indent="-228600" algn="l" defTabSz="1244600" rtl="0" eaLnBrk="1" latinLnBrk="0" hangingPunct="1">
              <a:lnSpc>
                <a:spcPct val="90000"/>
              </a:lnSpc>
              <a:spcBef>
                <a:spcPct val="0"/>
              </a:spcBef>
              <a:spcAft>
                <a:spcPct val="35000"/>
              </a:spcAft>
              <a:buFontTx/>
              <a:buBlip>
                <a:blip r:embed="rId3"/>
              </a:buBlip>
            </a:pPr>
            <a:r>
              <a:rPr lang="en-US" dirty="0"/>
              <a:t>Second level</a:t>
            </a:r>
          </a:p>
          <a:p>
            <a:pPr marL="1143000" lvl="2" indent="-228600" algn="l" defTabSz="1244600" rtl="0" eaLnBrk="1" latinLnBrk="0" hangingPunct="1">
              <a:lnSpc>
                <a:spcPct val="90000"/>
              </a:lnSpc>
              <a:spcBef>
                <a:spcPct val="0"/>
              </a:spcBef>
              <a:spcAft>
                <a:spcPct val="35000"/>
              </a:spcAft>
              <a:buFontTx/>
              <a:buBlip>
                <a:blip r:embed="rId3"/>
              </a:buBlip>
            </a:pPr>
            <a:r>
              <a:rPr lang="en-US" dirty="0"/>
              <a:t>Third level</a:t>
            </a:r>
          </a:p>
          <a:p>
            <a:pPr marL="1371600" lvl="3" indent="-228600" algn="l" defTabSz="1244600" rtl="0" eaLnBrk="1" latinLnBrk="0" hangingPunct="1">
              <a:lnSpc>
                <a:spcPct val="90000"/>
              </a:lnSpc>
              <a:spcBef>
                <a:spcPct val="0"/>
              </a:spcBef>
              <a:spcAft>
                <a:spcPct val="35000"/>
              </a:spcAft>
              <a:buFontTx/>
              <a:buBlip>
                <a:blip r:embed="rId3"/>
              </a:buBlip>
            </a:pPr>
            <a:r>
              <a:rPr lang="en-US" dirty="0"/>
              <a:t>Fourth level</a:t>
            </a:r>
          </a:p>
          <a:p>
            <a:pPr marL="1771650" lvl="4" indent="-228600" algn="l" defTabSz="1244600" rtl="0" eaLnBrk="1" latinLnBrk="0" hangingPunct="1">
              <a:lnSpc>
                <a:spcPct val="90000"/>
              </a:lnSpc>
              <a:spcBef>
                <a:spcPct val="0"/>
              </a:spcBef>
              <a:spcAft>
                <a:spcPct val="35000"/>
              </a:spcAft>
              <a:buFontTx/>
              <a:buBlip>
                <a:blip r:embed="rId3"/>
              </a:buBlip>
            </a:pPr>
            <a:r>
              <a:rPr lang="en-US" dirty="0"/>
              <a:t>Fifth level</a:t>
            </a:r>
            <a:endParaRPr lang="en-GB" dirty="0"/>
          </a:p>
        </p:txBody>
      </p:sp>
    </p:spTree>
    <p:extLst>
      <p:ext uri="{BB962C8B-B14F-4D97-AF65-F5344CB8AC3E}">
        <p14:creationId xmlns:p14="http://schemas.microsoft.com/office/powerpoint/2010/main" val="9945673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8724900" y="1226127"/>
            <a:ext cx="2628900" cy="4950836"/>
          </a:xfrm>
        </p:spPr>
        <p:txBody>
          <a:bodyPr vert="eaVert"/>
          <a:lstStyle/>
          <a:p>
            <a:r>
              <a:rPr lang="et-EE"/>
              <a:t>Muutke pealkirja laadi</a:t>
            </a:r>
          </a:p>
        </p:txBody>
      </p:sp>
      <p:sp>
        <p:nvSpPr>
          <p:cNvPr id="3" name="Vertikaalteksti kohatäide 2"/>
          <p:cNvSpPr>
            <a:spLocks noGrp="1"/>
          </p:cNvSpPr>
          <p:nvPr>
            <p:ph type="body" orient="vert" idx="1"/>
          </p:nvPr>
        </p:nvSpPr>
        <p:spPr>
          <a:xfrm>
            <a:off x="838200" y="1226127"/>
            <a:ext cx="7734300" cy="4950836"/>
          </a:xfrm>
        </p:spPr>
        <p:txBody>
          <a:bodyPr vert="eaVert"/>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t-EE" dirty="0"/>
              <a:t>Redigeeri juhtslaidi tekstilaade</a:t>
            </a:r>
          </a:p>
          <a:p>
            <a:pPr marL="685800" lvl="1" indent="-228600" algn="l" defTabSz="1244600" rtl="0" eaLnBrk="1" latinLnBrk="0" hangingPunct="1">
              <a:lnSpc>
                <a:spcPct val="90000"/>
              </a:lnSpc>
              <a:spcBef>
                <a:spcPct val="0"/>
              </a:spcBef>
              <a:spcAft>
                <a:spcPct val="35000"/>
              </a:spcAft>
              <a:buFontTx/>
              <a:buBlip>
                <a:blip r:embed="rId2"/>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2"/>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2"/>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2"/>
              </a:buBlip>
            </a:pPr>
            <a:r>
              <a:rPr lang="et-EE" dirty="0"/>
              <a:t>Viies tase</a:t>
            </a:r>
          </a:p>
        </p:txBody>
      </p:sp>
    </p:spTree>
    <p:extLst>
      <p:ext uri="{BB962C8B-B14F-4D97-AF65-F5344CB8AC3E}">
        <p14:creationId xmlns:p14="http://schemas.microsoft.com/office/powerpoint/2010/main" val="9232912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7" name="Shape 1833"/>
          <p:cNvSpPr/>
          <p:nvPr userDrawn="1"/>
        </p:nvSpPr>
        <p:spPr>
          <a:xfrm>
            <a:off x="0" y="-6"/>
            <a:ext cx="12192000" cy="6858000"/>
          </a:xfrm>
          <a:prstGeom prst="rect">
            <a:avLst/>
          </a:prstGeom>
          <a:solidFill>
            <a:srgbClr val="3A3D57"/>
          </a:solidFill>
          <a:ln w="12700">
            <a:miter lim="400000"/>
          </a:ln>
        </p:spPr>
        <p:txBody>
          <a:bodyPr lIns="0" tIns="0" rIns="0" bIns="0" anchor="ctr"/>
          <a:lstStyle/>
          <a:p>
            <a:pPr lvl="0" algn="ctr">
              <a:defRPr sz="3200">
                <a:solidFill>
                  <a:srgbClr val="FFFFFF"/>
                </a:solidFill>
              </a:defRPr>
            </a:pPr>
            <a:endParaRPr dirty="0">
              <a:latin typeface="Raleway"/>
              <a:cs typeface="Raleway"/>
            </a:endParaRPr>
          </a:p>
        </p:txBody>
      </p:sp>
      <p:pic>
        <p:nvPicPr>
          <p:cNvPr id="9" name="Picture 8" descr="Trinidad Wisema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09931" y="78964"/>
            <a:ext cx="3482069" cy="1440000"/>
          </a:xfrm>
          <a:prstGeom prst="rect">
            <a:avLst/>
          </a:prstGeom>
        </p:spPr>
      </p:pic>
      <p:sp>
        <p:nvSpPr>
          <p:cNvPr id="10" name="Ristkülik 4"/>
          <p:cNvSpPr/>
          <p:nvPr userDrawn="1"/>
        </p:nvSpPr>
        <p:spPr>
          <a:xfrm>
            <a:off x="4732712" y="6132533"/>
            <a:ext cx="2726575"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t-EE" sz="1800" b="0" i="0" u="none" strike="noStrike" kern="0" cap="none" spc="0" normalizeH="0" baseline="0" noProof="0">
                <a:ln>
                  <a:noFill/>
                </a:ln>
                <a:solidFill>
                  <a:schemeClr val="bg1"/>
                </a:solidFill>
                <a:effectLst/>
                <a:uLnTx/>
                <a:uFillTx/>
                <a:latin typeface="Booster Next FY" panose="02000503000000020004" pitchFamily="50" charset="-70"/>
                <a:ea typeface="+mj-ea"/>
              </a:rPr>
              <a:t>Tallinn </a:t>
            </a:r>
            <a:r>
              <a:rPr lang="et-EE" sz="1800" kern="0">
                <a:solidFill>
                  <a:schemeClr val="bg1"/>
                </a:solidFill>
                <a:latin typeface="Booster Next FY" panose="02000503000000020004" pitchFamily="50" charset="-70"/>
                <a:ea typeface="+mj-ea"/>
              </a:rPr>
              <a:t>2021</a:t>
            </a:r>
            <a:endParaRPr kumimoji="0" lang="et-EE" sz="1800" b="0" i="0" u="none" strike="noStrike" kern="0" cap="none" spc="0" normalizeH="0" baseline="0" noProof="0">
              <a:ln>
                <a:noFill/>
              </a:ln>
              <a:solidFill>
                <a:schemeClr val="bg1"/>
              </a:solidFill>
              <a:effectLst/>
              <a:uLnTx/>
              <a:uFillTx/>
              <a:latin typeface="Booster Next FY" panose="02000503000000020004" pitchFamily="50" charset="-70"/>
            </a:endParaRPr>
          </a:p>
        </p:txBody>
      </p:sp>
      <p:sp>
        <p:nvSpPr>
          <p:cNvPr id="2" name="Pealkiri 1"/>
          <p:cNvSpPr>
            <a:spLocks noGrp="1"/>
          </p:cNvSpPr>
          <p:nvPr>
            <p:ph type="ctrTitle" hasCustomPrompt="1"/>
          </p:nvPr>
        </p:nvSpPr>
        <p:spPr>
          <a:xfrm>
            <a:off x="838200" y="2782024"/>
            <a:ext cx="9144000" cy="1329980"/>
          </a:xfrm>
        </p:spPr>
        <p:txBody>
          <a:bodyPr anchor="b">
            <a:normAutofit/>
          </a:bodyPr>
          <a:lstStyle>
            <a:lvl1pPr algn="l">
              <a:defRPr sz="4400">
                <a:solidFill>
                  <a:schemeClr val="bg1"/>
                </a:solidFill>
              </a:defRPr>
            </a:lvl1pPr>
          </a:lstStyle>
          <a:p>
            <a:r>
              <a:rPr kumimoji="0" lang="et-EE" sz="6000" b="1" i="0" u="none" strike="noStrike" kern="0" cap="none" spc="0" normalizeH="0" baseline="0" noProof="0" dirty="0">
                <a:ln>
                  <a:noFill/>
                </a:ln>
                <a:solidFill>
                  <a:schemeClr val="bg1"/>
                </a:solidFill>
                <a:effectLst/>
                <a:uLnTx/>
                <a:uFillTx/>
                <a:latin typeface="Booster Next FY" panose="02000503000000020004" pitchFamily="50" charset="-70"/>
                <a:ea typeface="+mj-ea"/>
              </a:rPr>
              <a:t>PEALKIRI</a:t>
            </a:r>
            <a:endParaRPr lang="et-EE" dirty="0"/>
          </a:p>
        </p:txBody>
      </p:sp>
      <p:sp>
        <p:nvSpPr>
          <p:cNvPr id="3" name="Alapealkiri 2"/>
          <p:cNvSpPr>
            <a:spLocks noGrp="1"/>
          </p:cNvSpPr>
          <p:nvPr>
            <p:ph type="subTitle" idx="1" hasCustomPrompt="1"/>
          </p:nvPr>
        </p:nvSpPr>
        <p:spPr>
          <a:xfrm>
            <a:off x="838200" y="4148979"/>
            <a:ext cx="9144000" cy="1655762"/>
          </a:xfrm>
        </p:spPr>
        <p:txBody>
          <a:bodyPr/>
          <a:lstStyle>
            <a:lvl1pPr marL="0" indent="0" algn="l">
              <a:buNone/>
              <a:defRPr kumimoji="0" lang="et-EE" sz="2800" b="0" i="0" u="none" strike="noStrike" kern="0" cap="none" spc="0" normalizeH="0" baseline="0" noProof="0" smtClean="0">
                <a:ln>
                  <a:noFill/>
                </a:ln>
                <a:solidFill>
                  <a:schemeClr val="bg1"/>
                </a:solidFill>
                <a:effectLst/>
                <a:uLnTx/>
                <a:uFillTx/>
                <a:latin typeface="Booster Next FY" panose="02000503000000020004" pitchFamily="50" charset="-7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0" lang="et-EE" sz="2400" b="0" i="0" u="none" strike="noStrike" kern="0" cap="none" spc="0" normalizeH="0" baseline="0" noProof="0" dirty="0">
                <a:ln>
                  <a:noFill/>
                </a:ln>
                <a:solidFill>
                  <a:schemeClr val="bg1"/>
                </a:solidFill>
                <a:effectLst/>
                <a:uLnTx/>
                <a:uFillTx/>
                <a:latin typeface="Booster Next FY" panose="02000503000000020004" pitchFamily="50" charset="-70"/>
                <a:ea typeface="+mj-ea"/>
              </a:rPr>
              <a:t>ALAMPEALKIRI</a:t>
            </a:r>
            <a:endParaRPr lang="et-EE" dirty="0"/>
          </a:p>
        </p:txBody>
      </p:sp>
    </p:spTree>
    <p:extLst>
      <p:ext uri="{BB962C8B-B14F-4D97-AF65-F5344CB8AC3E}">
        <p14:creationId xmlns:p14="http://schemas.microsoft.com/office/powerpoint/2010/main" val="27188509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a:xfrm>
            <a:off x="711200" y="498765"/>
            <a:ext cx="10642212" cy="482846"/>
          </a:xfrm>
        </p:spPr>
        <p:txBody>
          <a:bodyPr vert="horz" lIns="91440" tIns="45720" rIns="91440" bIns="45720" rtlCol="0" anchor="t">
            <a:normAutofit/>
          </a:bodyPr>
          <a:lstStyle>
            <a:lvl1pPr>
              <a:defRPr kumimoji="0" lang="et-EE" sz="2800" b="0" i="0" u="none" strike="noStrike" cap="none" spc="0" normalizeH="0" baseline="0" dirty="0">
                <a:ln>
                  <a:noFill/>
                </a:ln>
                <a:effectLst/>
                <a:uLnTx/>
                <a:uFillTx/>
              </a:defRPr>
            </a:lvl1pPr>
          </a:lstStyle>
          <a:p>
            <a:pPr lvl="0"/>
            <a:r>
              <a:rPr lang="et-EE" dirty="0"/>
              <a:t>Muutke pealkirja laadi</a:t>
            </a:r>
          </a:p>
        </p:txBody>
      </p:sp>
      <p:cxnSp>
        <p:nvCxnSpPr>
          <p:cNvPr id="7" name="Straight Connector 6"/>
          <p:cNvCxnSpPr>
            <a:cxnSpLocks/>
          </p:cNvCxnSpPr>
          <p:nvPr userDrawn="1"/>
        </p:nvCxnSpPr>
        <p:spPr>
          <a:xfrm flipH="1">
            <a:off x="711588" y="1039230"/>
            <a:ext cx="10878528" cy="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sp>
        <p:nvSpPr>
          <p:cNvPr id="6" name="Text Placeholder 5"/>
          <p:cNvSpPr>
            <a:spLocks noGrp="1"/>
          </p:cNvSpPr>
          <p:nvPr>
            <p:ph type="body" sz="quarter" idx="10"/>
          </p:nvPr>
        </p:nvSpPr>
        <p:spPr>
          <a:xfrm>
            <a:off x="711200" y="1363663"/>
            <a:ext cx="10844213" cy="4841875"/>
          </a:xfrm>
        </p:spPr>
        <p:txBody>
          <a:bodyPr/>
          <a:lstStyle>
            <a:lvl1pPr marL="673200" indent="-457200">
              <a:lnSpc>
                <a:spcPct val="100000"/>
              </a:lnSpc>
              <a:spcBef>
                <a:spcPts val="600"/>
              </a:spcBef>
              <a:spcAft>
                <a:spcPts val="0"/>
              </a:spcAft>
              <a:defRPr lang="en-US" sz="2800" b="1" kern="0" dirty="0" smtClean="0">
                <a:solidFill>
                  <a:srgbClr val="3A3D57"/>
                </a:solidFill>
                <a:latin typeface="Booster Next FY" panose="02000503000000020004" pitchFamily="50" charset="-70"/>
                <a:ea typeface="+mn-ea"/>
                <a:cs typeface="+mn-cs"/>
              </a:defRPr>
            </a:lvl1pPr>
            <a:lvl2pPr marL="914400" indent="-457200">
              <a:lnSpc>
                <a:spcPct val="100000"/>
              </a:lnSpc>
              <a:spcBef>
                <a:spcPts val="600"/>
              </a:spcBef>
              <a:spcAft>
                <a:spcPts val="0"/>
              </a:spcAft>
              <a:defRPr lang="en-US" sz="2800" kern="0" dirty="0" smtClean="0">
                <a:solidFill>
                  <a:srgbClr val="3A3D57"/>
                </a:solidFill>
                <a:latin typeface="Booster Next FY" panose="02000503000000020004" pitchFamily="50" charset="-70"/>
                <a:ea typeface="+mj-ea"/>
                <a:cs typeface="+mn-cs"/>
              </a:defRPr>
            </a:lvl2pPr>
            <a:lvl3pPr marL="1257300" indent="-342900">
              <a:lnSpc>
                <a:spcPct val="100000"/>
              </a:lnSpc>
              <a:spcBef>
                <a:spcPts val="600"/>
              </a:spcBef>
              <a:spcAft>
                <a:spcPts val="0"/>
              </a:spcAft>
              <a:defRPr lang="en-US" sz="2000" kern="1200" dirty="0" smtClean="0">
                <a:solidFill>
                  <a:srgbClr val="3A3D57"/>
                </a:solidFill>
                <a:latin typeface="Booster Next FY" panose="020B0604020202020204" charset="0"/>
                <a:ea typeface="+mn-ea"/>
                <a:cs typeface="+mn-cs"/>
              </a:defRPr>
            </a:lvl3pPr>
            <a:lvl4pPr marL="1428750" indent="-285750">
              <a:lnSpc>
                <a:spcPct val="100000"/>
              </a:lnSpc>
              <a:spcBef>
                <a:spcPts val="600"/>
              </a:spcBef>
              <a:spcAft>
                <a:spcPts val="0"/>
              </a:spcAft>
              <a:defRPr lang="en-US" sz="1800" kern="1200" dirty="0" smtClean="0">
                <a:solidFill>
                  <a:srgbClr val="3A3D57"/>
                </a:solidFill>
                <a:latin typeface="Booster Next FY" panose="020B0604020202020204" charset="0"/>
                <a:ea typeface="+mn-ea"/>
                <a:cs typeface="+mn-cs"/>
              </a:defRPr>
            </a:lvl4pPr>
            <a:lvl5pPr marL="1828800" indent="-285750">
              <a:lnSpc>
                <a:spcPct val="100000"/>
              </a:lnSpc>
              <a:spcBef>
                <a:spcPts val="600"/>
              </a:spcBef>
              <a:spcAft>
                <a:spcPts val="0"/>
              </a:spcAft>
              <a:defRPr lang="en-US" sz="1800" kern="1200" dirty="0" smtClean="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n-US" dirty="0"/>
              <a:t>Edit Master text styles</a:t>
            </a:r>
          </a:p>
          <a:p>
            <a:pPr marL="685800" lvl="1" indent="-228600" algn="l" defTabSz="1244600" rtl="0" eaLnBrk="1" latinLnBrk="0" hangingPunct="1">
              <a:lnSpc>
                <a:spcPct val="90000"/>
              </a:lnSpc>
              <a:spcBef>
                <a:spcPct val="0"/>
              </a:spcBef>
              <a:spcAft>
                <a:spcPct val="35000"/>
              </a:spcAft>
              <a:buFontTx/>
              <a:buBlip>
                <a:blip r:embed="rId3"/>
              </a:buBlip>
            </a:pPr>
            <a:r>
              <a:rPr lang="en-US" dirty="0"/>
              <a:t>Second level</a:t>
            </a:r>
          </a:p>
          <a:p>
            <a:pPr marL="1143000" lvl="2" indent="-228600" algn="l" defTabSz="1244600" rtl="0" eaLnBrk="1" latinLnBrk="0" hangingPunct="1">
              <a:lnSpc>
                <a:spcPct val="90000"/>
              </a:lnSpc>
              <a:spcBef>
                <a:spcPct val="0"/>
              </a:spcBef>
              <a:spcAft>
                <a:spcPct val="35000"/>
              </a:spcAft>
              <a:buFontTx/>
              <a:buBlip>
                <a:blip r:embed="rId3"/>
              </a:buBlip>
            </a:pPr>
            <a:r>
              <a:rPr lang="en-US" dirty="0"/>
              <a:t>Third level</a:t>
            </a:r>
          </a:p>
          <a:p>
            <a:pPr marL="1371600" lvl="3" indent="-228600" algn="l" defTabSz="1244600" rtl="0" eaLnBrk="1" latinLnBrk="0" hangingPunct="1">
              <a:lnSpc>
                <a:spcPct val="90000"/>
              </a:lnSpc>
              <a:spcBef>
                <a:spcPct val="0"/>
              </a:spcBef>
              <a:spcAft>
                <a:spcPct val="35000"/>
              </a:spcAft>
              <a:buFontTx/>
              <a:buBlip>
                <a:blip r:embed="rId3"/>
              </a:buBlip>
            </a:pPr>
            <a:r>
              <a:rPr lang="en-US" dirty="0"/>
              <a:t>Fourth level</a:t>
            </a:r>
          </a:p>
          <a:p>
            <a:pPr marL="1771650" lvl="4" indent="-228600" algn="l" defTabSz="1244600" rtl="0" eaLnBrk="1" latinLnBrk="0" hangingPunct="1">
              <a:lnSpc>
                <a:spcPct val="90000"/>
              </a:lnSpc>
              <a:spcBef>
                <a:spcPct val="0"/>
              </a:spcBef>
              <a:spcAft>
                <a:spcPct val="35000"/>
              </a:spcAft>
              <a:buFontTx/>
              <a:buBlip>
                <a:blip r:embed="rId3"/>
              </a:buBlip>
            </a:pPr>
            <a:r>
              <a:rPr lang="en-US" dirty="0"/>
              <a:t>Fifth level</a:t>
            </a:r>
            <a:endParaRPr lang="en-GB" dirty="0"/>
          </a:p>
        </p:txBody>
      </p:sp>
    </p:spTree>
    <p:extLst>
      <p:ext uri="{BB962C8B-B14F-4D97-AF65-F5344CB8AC3E}">
        <p14:creationId xmlns:p14="http://schemas.microsoft.com/office/powerpoint/2010/main" val="26987250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obiilse kasutajaliidese kuvamine_landscape">
    <p:spTree>
      <p:nvGrpSpPr>
        <p:cNvPr id="1" name=""/>
        <p:cNvGrpSpPr/>
        <p:nvPr/>
      </p:nvGrpSpPr>
      <p:grpSpPr>
        <a:xfrm>
          <a:off x="0" y="0"/>
          <a:ext cx="0" cy="0"/>
          <a:chOff x="0" y="0"/>
          <a:chExt cx="0" cy="0"/>
        </a:xfrm>
      </p:grpSpPr>
      <p:sp>
        <p:nvSpPr>
          <p:cNvPr id="3" name="Rectangle 2"/>
          <p:cNvSpPr/>
          <p:nvPr userDrawn="1"/>
        </p:nvSpPr>
        <p:spPr>
          <a:xfrm rot="10800000">
            <a:off x="0" y="-21451"/>
            <a:ext cx="12197964" cy="4070557"/>
          </a:xfrm>
          <a:prstGeom prst="rect">
            <a:avLst/>
          </a:prstGeom>
          <a:solidFill>
            <a:srgbClr val="3A3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6315" y="2412622"/>
            <a:ext cx="7631204" cy="3187617"/>
          </a:xfrm>
          <a:prstGeom prst="rect">
            <a:avLst/>
          </a:prstGeom>
        </p:spPr>
      </p:pic>
      <p:sp>
        <p:nvSpPr>
          <p:cNvPr id="8" name="Rectangle 7"/>
          <p:cNvSpPr/>
          <p:nvPr userDrawn="1"/>
        </p:nvSpPr>
        <p:spPr>
          <a:xfrm>
            <a:off x="3936206" y="2589143"/>
            <a:ext cx="4121943" cy="23281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31065" y="75955"/>
            <a:ext cx="2289460" cy="946800"/>
          </a:xfrm>
          <a:prstGeom prst="rect">
            <a:avLst/>
          </a:prstGeom>
        </p:spPr>
      </p:pic>
      <p:sp>
        <p:nvSpPr>
          <p:cNvPr id="11" name="Picture Placeholder 10"/>
          <p:cNvSpPr>
            <a:spLocks noGrp="1"/>
          </p:cNvSpPr>
          <p:nvPr>
            <p:ph type="pic" sz="quarter" idx="10"/>
          </p:nvPr>
        </p:nvSpPr>
        <p:spPr>
          <a:xfrm>
            <a:off x="3935413" y="2589213"/>
            <a:ext cx="4122737" cy="2327275"/>
          </a:xfrm>
        </p:spPr>
        <p:txBody>
          <a:bodyPr/>
          <a:lstStyle>
            <a:lvl1pPr marL="0" indent="0">
              <a:buNone/>
              <a:defRPr/>
            </a:lvl1pPr>
          </a:lstStyle>
          <a:p>
            <a:endParaRPr lang="en-GB"/>
          </a:p>
        </p:txBody>
      </p:sp>
      <p:sp>
        <p:nvSpPr>
          <p:cNvPr id="13" name="Title 11"/>
          <p:cNvSpPr>
            <a:spLocks noGrp="1"/>
          </p:cNvSpPr>
          <p:nvPr>
            <p:ph type="title"/>
          </p:nvPr>
        </p:nvSpPr>
        <p:spPr>
          <a:xfrm>
            <a:off x="711588" y="1046880"/>
            <a:ext cx="10515600" cy="472070"/>
          </a:xfrm>
        </p:spPr>
        <p:txBody>
          <a:bodyPr anchor="t">
            <a:noAutofit/>
          </a:bodyPr>
          <a:lstStyle>
            <a:lvl1pPr marL="0" algn="ctr" defTabSz="914400" rtl="0" eaLnBrk="1" latinLnBrk="0" hangingPunct="1">
              <a:defRPr lang="en-GB" sz="4400" b="1" kern="1200" dirty="0">
                <a:solidFill>
                  <a:schemeClr val="bg1"/>
                </a:solidFill>
                <a:latin typeface="Booster Next FY" panose="02000503000000020004" pitchFamily="50" charset="-70"/>
                <a:ea typeface="+mn-ea"/>
                <a:cs typeface="+mn-cs"/>
              </a:defRPr>
            </a:lvl1pPr>
          </a:lstStyle>
          <a:p>
            <a:r>
              <a:rPr lang="en-US" dirty="0"/>
              <a:t>Click to edit Master title style</a:t>
            </a:r>
            <a:endParaRPr lang="en-GB" dirty="0"/>
          </a:p>
        </p:txBody>
      </p:sp>
      <p:sp>
        <p:nvSpPr>
          <p:cNvPr id="15" name="Text Placeholder 14"/>
          <p:cNvSpPr>
            <a:spLocks noGrp="1"/>
          </p:cNvSpPr>
          <p:nvPr>
            <p:ph type="body" sz="quarter" idx="11"/>
          </p:nvPr>
        </p:nvSpPr>
        <p:spPr>
          <a:xfrm>
            <a:off x="2298700" y="1641475"/>
            <a:ext cx="8116888" cy="549275"/>
          </a:xfrm>
        </p:spPr>
        <p:txBody>
          <a:bodyPr anchor="ctr"/>
          <a:lstStyle>
            <a:lvl1pPr marL="0" indent="0" algn="ctr">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1pPr>
            <a:lvl2pPr marL="4572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2pPr>
            <a:lvl3pPr marL="9144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3pPr>
            <a:lvl4pPr marL="11430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4pPr>
            <a:lvl5pPr marL="1543050" indent="0">
              <a:buFont typeface="Arial" panose="020B0604020202020204" pitchFamily="34" charset="0"/>
              <a:buNone/>
              <a:defRPr lang="en-GB" sz="2800" b="1" kern="1200" dirty="0">
                <a:solidFill>
                  <a:schemeClr val="bg1"/>
                </a:solidFill>
                <a:latin typeface="Booster Next FY" panose="02000503000000020004" pitchFamily="50" charset="-70"/>
                <a:ea typeface="+mn-ea"/>
                <a:cs typeface="+mn-cs"/>
              </a:defRPr>
            </a:lvl5pPr>
          </a:lstStyle>
          <a:p>
            <a:pPr lvl="0"/>
            <a:r>
              <a:rPr lang="en-US"/>
              <a:t>Edit Master text styles</a:t>
            </a:r>
            <a:endParaRPr lang="en-GB"/>
          </a:p>
        </p:txBody>
      </p:sp>
      <p:sp>
        <p:nvSpPr>
          <p:cNvPr id="17" name="Text Placeholder 16"/>
          <p:cNvSpPr>
            <a:spLocks noGrp="1"/>
          </p:cNvSpPr>
          <p:nvPr>
            <p:ph type="body" sz="quarter" idx="12"/>
          </p:nvPr>
        </p:nvSpPr>
        <p:spPr>
          <a:xfrm>
            <a:off x="2119313" y="5519651"/>
            <a:ext cx="8216900" cy="593812"/>
          </a:xfrm>
        </p:spPr>
        <p:txBody>
          <a:bodyPr>
            <a:normAutofit/>
          </a:bodyPr>
          <a:lstStyle>
            <a:lvl1pPr marL="0" indent="0">
              <a:lnSpc>
                <a:spcPct val="100000"/>
              </a:lnSpc>
              <a:buFont typeface="Arial" panose="020B0604020202020204" pitchFamily="34" charset="0"/>
              <a:buNone/>
              <a:defRPr lang="en-GB" sz="1200" b="0" kern="1200" dirty="0">
                <a:solidFill>
                  <a:schemeClr val="bg1">
                    <a:lumMod val="65000"/>
                  </a:schemeClr>
                </a:solidFill>
                <a:latin typeface="Calibri Light" panose="020F0302020204030204" pitchFamily="34" charset="0"/>
                <a:ea typeface="Roboto Light" panose="02000000000000000000" pitchFamily="2" charset="0"/>
                <a:cs typeface="+mn-cs"/>
              </a:defRPr>
            </a:lvl1pPr>
            <a:lvl2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2pPr>
            <a:lvl3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3pPr>
            <a:lvl4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4pPr>
            <a:lvl5pPr>
              <a:defRPr lang="en-GB"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5pPr>
          </a:lstStyle>
          <a:p>
            <a:pPr lvl="0"/>
            <a:r>
              <a:rPr lang="en-US"/>
              <a:t>Edit Master text styles</a:t>
            </a:r>
            <a:endParaRPr lang="en-GB"/>
          </a:p>
        </p:txBody>
      </p:sp>
    </p:spTree>
    <p:extLst>
      <p:ext uri="{BB962C8B-B14F-4D97-AF65-F5344CB8AC3E}">
        <p14:creationId xmlns:p14="http://schemas.microsoft.com/office/powerpoint/2010/main" val="41324710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obiilse kasutajaliidese kuvamine_portrate">
    <p:spTree>
      <p:nvGrpSpPr>
        <p:cNvPr id="1" name=""/>
        <p:cNvGrpSpPr/>
        <p:nvPr/>
      </p:nvGrpSpPr>
      <p:grpSpPr>
        <a:xfrm>
          <a:off x="0" y="0"/>
          <a:ext cx="0" cy="0"/>
          <a:chOff x="0" y="0"/>
          <a:chExt cx="0" cy="0"/>
        </a:xfrm>
      </p:grpSpPr>
      <p:sp>
        <p:nvSpPr>
          <p:cNvPr id="3" name="Rectangle 2"/>
          <p:cNvSpPr/>
          <p:nvPr userDrawn="1"/>
        </p:nvSpPr>
        <p:spPr>
          <a:xfrm rot="10800000">
            <a:off x="0" y="0"/>
            <a:ext cx="12197964" cy="4070557"/>
          </a:xfrm>
          <a:prstGeom prst="rect">
            <a:avLst/>
          </a:prstGeom>
          <a:solidFill>
            <a:srgbClr val="3A3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ackgroundRemoval t="499" b="84414" l="13438" r="84844"/>
                    </a14:imgEffect>
                  </a14:imgLayer>
                </a14:imgProps>
              </a:ext>
              <a:ext uri="{28A0092B-C50C-407E-A947-70E740481C1C}">
                <a14:useLocalDpi xmlns:a14="http://schemas.microsoft.com/office/drawing/2010/main" val="0"/>
              </a:ext>
            </a:extLst>
          </a:blip>
          <a:stretch>
            <a:fillRect/>
          </a:stretch>
        </p:blipFill>
        <p:spPr>
          <a:xfrm rot="16200000">
            <a:off x="5482410" y="2208955"/>
            <a:ext cx="7631204" cy="3187617"/>
          </a:xfrm>
          <a:prstGeom prst="rect">
            <a:avLst/>
          </a:prstGeom>
        </p:spPr>
      </p:pic>
      <p:sp>
        <p:nvSpPr>
          <p:cNvPr id="8" name="Rectangle 7"/>
          <p:cNvSpPr/>
          <p:nvPr userDrawn="1"/>
        </p:nvSpPr>
        <p:spPr>
          <a:xfrm>
            <a:off x="7873725" y="1801628"/>
            <a:ext cx="2340171" cy="41419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31065" y="75955"/>
            <a:ext cx="2289460" cy="946800"/>
          </a:xfrm>
          <a:prstGeom prst="rect">
            <a:avLst/>
          </a:prstGeom>
        </p:spPr>
      </p:pic>
      <p:sp>
        <p:nvSpPr>
          <p:cNvPr id="11" name="Picture Placeholder 10"/>
          <p:cNvSpPr>
            <a:spLocks noGrp="1"/>
          </p:cNvSpPr>
          <p:nvPr>
            <p:ph type="pic" sz="quarter" idx="10"/>
          </p:nvPr>
        </p:nvSpPr>
        <p:spPr>
          <a:xfrm>
            <a:off x="7873725" y="1801628"/>
            <a:ext cx="2340171" cy="4141967"/>
          </a:xfrm>
        </p:spPr>
        <p:txBody>
          <a:bodyPr/>
          <a:lstStyle>
            <a:lvl1pPr marL="0" indent="0">
              <a:buNone/>
              <a:defRPr/>
            </a:lvl1pPr>
          </a:lstStyle>
          <a:p>
            <a:endParaRPr lang="en-GB"/>
          </a:p>
        </p:txBody>
      </p:sp>
      <p:sp>
        <p:nvSpPr>
          <p:cNvPr id="13" name="Title 11"/>
          <p:cNvSpPr>
            <a:spLocks noGrp="1"/>
          </p:cNvSpPr>
          <p:nvPr>
            <p:ph type="title"/>
          </p:nvPr>
        </p:nvSpPr>
        <p:spPr>
          <a:xfrm>
            <a:off x="1491401" y="1383825"/>
            <a:ext cx="5388603" cy="1408273"/>
          </a:xfrm>
        </p:spPr>
        <p:txBody>
          <a:bodyPr anchor="t">
            <a:noAutofit/>
          </a:bodyPr>
          <a:lstStyle>
            <a:lvl1pPr marL="0" algn="ctr" defTabSz="914400" rtl="0" eaLnBrk="1" latinLnBrk="0" hangingPunct="1">
              <a:defRPr lang="en-GB" sz="4400" b="1" kern="1200" dirty="0">
                <a:solidFill>
                  <a:schemeClr val="bg1"/>
                </a:solidFill>
                <a:latin typeface="Booster Next FY" panose="02000503000000020004" pitchFamily="50" charset="-70"/>
                <a:ea typeface="+mn-ea"/>
                <a:cs typeface="+mn-cs"/>
              </a:defRPr>
            </a:lvl1pPr>
          </a:lstStyle>
          <a:p>
            <a:r>
              <a:rPr lang="en-US"/>
              <a:t>Click to edit Master title style</a:t>
            </a:r>
            <a:endParaRPr lang="en-GB"/>
          </a:p>
        </p:txBody>
      </p:sp>
      <p:sp>
        <p:nvSpPr>
          <p:cNvPr id="15" name="Text Placeholder 14"/>
          <p:cNvSpPr>
            <a:spLocks noGrp="1"/>
          </p:cNvSpPr>
          <p:nvPr>
            <p:ph type="body" sz="quarter" idx="11"/>
          </p:nvPr>
        </p:nvSpPr>
        <p:spPr>
          <a:xfrm>
            <a:off x="1491401" y="2971910"/>
            <a:ext cx="5388603" cy="549275"/>
          </a:xfrm>
        </p:spPr>
        <p:txBody>
          <a:bodyPr anchor="ctr"/>
          <a:lstStyle>
            <a:lvl1pPr marL="0" indent="0" algn="ctr">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1pPr>
            <a:lvl2pPr marL="4572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2pPr>
            <a:lvl3pPr marL="9144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3pPr>
            <a:lvl4pPr marL="11430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4pPr>
            <a:lvl5pPr marL="1543050" indent="0">
              <a:buFont typeface="Arial" panose="020B0604020202020204" pitchFamily="34" charset="0"/>
              <a:buNone/>
              <a:defRPr lang="en-GB" sz="2800" b="1" kern="1200" dirty="0">
                <a:solidFill>
                  <a:schemeClr val="bg1"/>
                </a:solidFill>
                <a:latin typeface="Booster Next FY" panose="02000503000000020004" pitchFamily="50" charset="-70"/>
                <a:ea typeface="+mn-ea"/>
                <a:cs typeface="+mn-cs"/>
              </a:defRPr>
            </a:lvl5pPr>
          </a:lstStyle>
          <a:p>
            <a:pPr lvl="0"/>
            <a:r>
              <a:rPr lang="en-US"/>
              <a:t>Edit Master text styles</a:t>
            </a:r>
            <a:endParaRPr lang="en-GB"/>
          </a:p>
        </p:txBody>
      </p:sp>
      <p:sp>
        <p:nvSpPr>
          <p:cNvPr id="17" name="Text Placeholder 16"/>
          <p:cNvSpPr>
            <a:spLocks noGrp="1"/>
          </p:cNvSpPr>
          <p:nvPr>
            <p:ph type="body" sz="quarter" idx="12"/>
          </p:nvPr>
        </p:nvSpPr>
        <p:spPr>
          <a:xfrm>
            <a:off x="1491401" y="4705597"/>
            <a:ext cx="5388603" cy="1404257"/>
          </a:xfrm>
        </p:spPr>
        <p:txBody>
          <a:bodyPr>
            <a:normAutofit/>
          </a:bodyPr>
          <a:lstStyle>
            <a:lvl1pPr marL="0" indent="0">
              <a:lnSpc>
                <a:spcPct val="100000"/>
              </a:lnSpc>
              <a:buFont typeface="Arial" panose="020B0604020202020204" pitchFamily="34" charset="0"/>
              <a:buNone/>
              <a:defRPr lang="en-GB" sz="1200" b="0" kern="1200" dirty="0">
                <a:solidFill>
                  <a:schemeClr val="bg1">
                    <a:lumMod val="65000"/>
                  </a:schemeClr>
                </a:solidFill>
                <a:latin typeface="Calibri Light" panose="020F0302020204030204" pitchFamily="34" charset="0"/>
                <a:ea typeface="Roboto Light" panose="02000000000000000000" pitchFamily="2" charset="0"/>
                <a:cs typeface="+mn-cs"/>
              </a:defRPr>
            </a:lvl1pPr>
            <a:lvl2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2pPr>
            <a:lvl3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3pPr>
            <a:lvl4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4pPr>
            <a:lvl5pPr>
              <a:defRPr lang="en-GB"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5pPr>
          </a:lstStyle>
          <a:p>
            <a:pPr lvl="0"/>
            <a:r>
              <a:rPr lang="en-US"/>
              <a:t>Edit Master text styles</a:t>
            </a:r>
            <a:endParaRPr lang="en-GB"/>
          </a:p>
        </p:txBody>
      </p:sp>
    </p:spTree>
    <p:extLst>
      <p:ext uri="{BB962C8B-B14F-4D97-AF65-F5344CB8AC3E}">
        <p14:creationId xmlns:p14="http://schemas.microsoft.com/office/powerpoint/2010/main" val="9052998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obiilse kasutajaliidese kuvamine_portrate">
    <p:spTree>
      <p:nvGrpSpPr>
        <p:cNvPr id="1" name=""/>
        <p:cNvGrpSpPr/>
        <p:nvPr/>
      </p:nvGrpSpPr>
      <p:grpSpPr>
        <a:xfrm>
          <a:off x="0" y="0"/>
          <a:ext cx="0" cy="0"/>
          <a:chOff x="0" y="0"/>
          <a:chExt cx="0" cy="0"/>
        </a:xfrm>
      </p:grpSpPr>
      <p:sp>
        <p:nvSpPr>
          <p:cNvPr id="3" name="Rectangle 2"/>
          <p:cNvSpPr/>
          <p:nvPr userDrawn="1"/>
        </p:nvSpPr>
        <p:spPr>
          <a:xfrm rot="10800000">
            <a:off x="0" y="0"/>
            <a:ext cx="12197964" cy="4070557"/>
          </a:xfrm>
          <a:prstGeom prst="rect">
            <a:avLst/>
          </a:prstGeom>
          <a:solidFill>
            <a:srgbClr val="3A3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1065" y="75955"/>
            <a:ext cx="2289460" cy="946800"/>
          </a:xfrm>
          <a:prstGeom prst="rect">
            <a:avLst/>
          </a:prstGeom>
        </p:spPr>
      </p:pic>
      <p:sp>
        <p:nvSpPr>
          <p:cNvPr id="13" name="Title 11"/>
          <p:cNvSpPr>
            <a:spLocks noGrp="1"/>
          </p:cNvSpPr>
          <p:nvPr>
            <p:ph type="title"/>
          </p:nvPr>
        </p:nvSpPr>
        <p:spPr>
          <a:xfrm>
            <a:off x="1243380" y="431810"/>
            <a:ext cx="8832433" cy="590945"/>
          </a:xfrm>
        </p:spPr>
        <p:txBody>
          <a:bodyPr anchor="t">
            <a:noAutofit/>
          </a:bodyPr>
          <a:lstStyle>
            <a:lvl1pPr marL="0" algn="l" defTabSz="914400" rtl="0" eaLnBrk="1" latinLnBrk="0" hangingPunct="1">
              <a:defRPr lang="en-GB" sz="2400" b="1" kern="1200" dirty="0">
                <a:solidFill>
                  <a:schemeClr val="bg1"/>
                </a:solidFill>
                <a:latin typeface="Booster Next FY" panose="02000503000000020004" pitchFamily="50" charset="-70"/>
                <a:ea typeface="+mn-ea"/>
                <a:cs typeface="+mn-cs"/>
              </a:defRPr>
            </a:lvl1pPr>
          </a:lstStyle>
          <a:p>
            <a:r>
              <a:rPr lang="en-US" dirty="0"/>
              <a:t>Click to edit Master title style</a:t>
            </a:r>
            <a:endParaRPr lang="en-GB" dirty="0"/>
          </a:p>
        </p:txBody>
      </p:sp>
      <p:sp>
        <p:nvSpPr>
          <p:cNvPr id="17" name="Text Placeholder 16"/>
          <p:cNvSpPr>
            <a:spLocks noGrp="1"/>
          </p:cNvSpPr>
          <p:nvPr>
            <p:ph type="body" sz="quarter" idx="12" hasCustomPrompt="1"/>
          </p:nvPr>
        </p:nvSpPr>
        <p:spPr>
          <a:xfrm>
            <a:off x="140556" y="3609474"/>
            <a:ext cx="388834" cy="3136985"/>
          </a:xfrm>
        </p:spPr>
        <p:txBody>
          <a:bodyPr vert="vert270">
            <a:normAutofit/>
          </a:bodyPr>
          <a:lstStyle>
            <a:lvl1pPr marL="0" indent="0">
              <a:lnSpc>
                <a:spcPct val="100000"/>
              </a:lnSpc>
              <a:buFont typeface="Arial" panose="020B0604020202020204" pitchFamily="34" charset="0"/>
              <a:buNone/>
              <a:defRPr lang="en-GB" sz="1200" b="0" kern="1200" dirty="0">
                <a:solidFill>
                  <a:schemeClr val="bg1">
                    <a:lumMod val="65000"/>
                  </a:schemeClr>
                </a:solidFill>
                <a:latin typeface="Calibri Light" panose="020F0302020204030204" pitchFamily="34" charset="0"/>
                <a:ea typeface="Roboto Light" panose="02000000000000000000" pitchFamily="2" charset="0"/>
                <a:cs typeface="+mn-cs"/>
              </a:defRPr>
            </a:lvl1pPr>
            <a:lvl2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2pPr>
            <a:lvl3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3pPr>
            <a:lvl4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4pPr>
            <a:lvl5pPr>
              <a:defRPr lang="en-GB"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5pPr>
          </a:lstStyle>
          <a:p>
            <a:pPr lvl="0"/>
            <a:r>
              <a:rPr lang="en-US" dirty="0"/>
              <a:t>Edit Master text styles</a:t>
            </a:r>
            <a:endParaRPr lang="en-GB" dirty="0"/>
          </a:p>
        </p:txBody>
      </p:sp>
      <p:pic>
        <p:nvPicPr>
          <p:cNvPr id="10" name="Picture 9" descr="Graphical user interface&#10;&#10;Description automatically generated">
            <a:extLst>
              <a:ext uri="{FF2B5EF4-FFF2-40B4-BE49-F238E27FC236}">
                <a16:creationId xmlns:a16="http://schemas.microsoft.com/office/drawing/2014/main" id="{D0B8B4C3-0BA6-C147-A14B-E6C785F9FD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792" y="845092"/>
            <a:ext cx="9640198" cy="6130718"/>
          </a:xfrm>
          <a:prstGeom prst="rect">
            <a:avLst/>
          </a:prstGeom>
        </p:spPr>
      </p:pic>
      <p:sp>
        <p:nvSpPr>
          <p:cNvPr id="14" name="Picture Placeholder 13">
            <a:extLst>
              <a:ext uri="{FF2B5EF4-FFF2-40B4-BE49-F238E27FC236}">
                <a16:creationId xmlns:a16="http://schemas.microsoft.com/office/drawing/2014/main" id="{57C9D68E-659C-2141-B6AE-C04277D79AA7}"/>
              </a:ext>
            </a:extLst>
          </p:cNvPr>
          <p:cNvSpPr>
            <a:spLocks noGrp="1"/>
          </p:cNvSpPr>
          <p:nvPr>
            <p:ph type="pic" sz="quarter" idx="13"/>
          </p:nvPr>
        </p:nvSpPr>
        <p:spPr>
          <a:xfrm>
            <a:off x="1356595" y="1770120"/>
            <a:ext cx="8832434" cy="4695994"/>
          </a:xfrm>
        </p:spPr>
        <p:txBody>
          <a:bodyPr/>
          <a:lstStyle>
            <a:lvl1pPr marL="216000" indent="0">
              <a:buFont typeface="Arial" panose="020B0604020202020204" pitchFamily="34" charset="0"/>
              <a:buNone/>
              <a:defRPr/>
            </a:lvl1pPr>
          </a:lstStyle>
          <a:p>
            <a:endParaRPr lang="et-EE" dirty="0"/>
          </a:p>
        </p:txBody>
      </p:sp>
    </p:spTree>
    <p:extLst>
      <p:ext uri="{BB962C8B-B14F-4D97-AF65-F5344CB8AC3E}">
        <p14:creationId xmlns:p14="http://schemas.microsoft.com/office/powerpoint/2010/main" val="40527371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uud tüüpi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graphicFrame>
        <p:nvGraphicFramePr>
          <p:cNvPr id="5" name="Chart 4">
            <a:extLst>
              <a:ext uri="{FF2B5EF4-FFF2-40B4-BE49-F238E27FC236}">
                <a16:creationId xmlns:a16="http://schemas.microsoft.com/office/drawing/2014/main" id="{4B9CE899-8761-0E45-9752-7F6149A2C051}"/>
              </a:ext>
            </a:extLst>
          </p:cNvPr>
          <p:cNvGraphicFramePr/>
          <p:nvPr userDrawn="1"/>
        </p:nvGraphicFramePr>
        <p:xfrm>
          <a:off x="2184400" y="1409984"/>
          <a:ext cx="7487138" cy="4907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97075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Muud tüüpi sisu">
    <p:spTree>
      <p:nvGrpSpPr>
        <p:cNvPr id="1" name=""/>
        <p:cNvGrpSpPr/>
        <p:nvPr/>
      </p:nvGrpSpPr>
      <p:grpSpPr>
        <a:xfrm>
          <a:off x="0" y="0"/>
          <a:ext cx="0" cy="0"/>
          <a:chOff x="0" y="0"/>
          <a:chExt cx="0" cy="0"/>
        </a:xfrm>
      </p:grpSpPr>
      <p:sp>
        <p:nvSpPr>
          <p:cNvPr id="2" name="Title 1"/>
          <p:cNvSpPr>
            <a:spLocks noGrp="1"/>
          </p:cNvSpPr>
          <p:nvPr>
            <p:ph type="title"/>
          </p:nvPr>
        </p:nvSpPr>
        <p:spPr>
          <a:xfrm>
            <a:off x="611575" y="422139"/>
            <a:ext cx="10515600" cy="423600"/>
          </a:xfrm>
        </p:spPr>
        <p:txBody>
          <a:bodyPr>
            <a:noAutofit/>
          </a:bodyPr>
          <a:lstStyle>
            <a:lvl1pPr>
              <a:defRPr sz="4000" b="1"/>
            </a:lvl1pPr>
          </a:lstStyle>
          <a:p>
            <a:r>
              <a:rPr lang="en-US"/>
              <a:t>Click to edit Master title style</a:t>
            </a:r>
            <a:endParaRPr lang="en-GB"/>
          </a:p>
        </p:txBody>
      </p:sp>
      <p:graphicFrame>
        <p:nvGraphicFramePr>
          <p:cNvPr id="4" name="Diagram 3">
            <a:extLst>
              <a:ext uri="{FF2B5EF4-FFF2-40B4-BE49-F238E27FC236}">
                <a16:creationId xmlns:a16="http://schemas.microsoft.com/office/drawing/2014/main" id="{0D05B10E-3E7E-5440-A8EA-A22F1E71154B}"/>
              </a:ext>
            </a:extLst>
          </p:cNvPr>
          <p:cNvGraphicFramePr/>
          <p:nvPr userDrawn="1"/>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02214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alkiri, alapealkiri ja sisu">
    <p:spTree>
      <p:nvGrpSpPr>
        <p:cNvPr id="1" name=""/>
        <p:cNvGrpSpPr/>
        <p:nvPr/>
      </p:nvGrpSpPr>
      <p:grpSpPr>
        <a:xfrm>
          <a:off x="0" y="0"/>
          <a:ext cx="0" cy="0"/>
          <a:chOff x="0" y="0"/>
          <a:chExt cx="0" cy="0"/>
        </a:xfrm>
      </p:grpSpPr>
      <p:sp>
        <p:nvSpPr>
          <p:cNvPr id="2" name="Title 1"/>
          <p:cNvSpPr>
            <a:spLocks noGrp="1"/>
          </p:cNvSpPr>
          <p:nvPr>
            <p:ph type="title"/>
          </p:nvPr>
        </p:nvSpPr>
        <p:spPr>
          <a:xfrm>
            <a:off x="711588" y="572726"/>
            <a:ext cx="8409263" cy="420866"/>
          </a:xfrm>
        </p:spPr>
        <p:txBody>
          <a:bodyPr/>
          <a:lstStyle>
            <a:lvl1pPr>
              <a:defRPr kumimoji="0" lang="en-US" sz="2800" b="0" i="0" u="none" strike="noStrike" kern="0" cap="none" spc="0" normalizeH="0" baseline="0" dirty="0" smtClean="0">
                <a:ln>
                  <a:noFill/>
                </a:ln>
                <a:solidFill>
                  <a:srgbClr val="3A3D57"/>
                </a:solidFill>
                <a:effectLst/>
                <a:uLnTx/>
                <a:uFillTx/>
                <a:latin typeface="Booster Next FY" panose="02000503000000020004" pitchFamily="50" charset="-70"/>
                <a:ea typeface="+mj-ea"/>
                <a:cs typeface="+mn-cs"/>
              </a:defRPr>
            </a:lvl1pPr>
          </a:lstStyle>
          <a:p>
            <a:r>
              <a:rPr lang="en-US" dirty="0"/>
              <a:t>Click to edit Master title style</a:t>
            </a:r>
            <a:endParaRPr lang="en-GB" dirty="0"/>
          </a:p>
        </p:txBody>
      </p:sp>
      <p:cxnSp>
        <p:nvCxnSpPr>
          <p:cNvPr id="8" name="Straight Connector 7"/>
          <p:cNvCxnSpPr>
            <a:cxnSpLocks/>
          </p:cNvCxnSpPr>
          <p:nvPr userDrawn="1"/>
        </p:nvCxnSpPr>
        <p:spPr>
          <a:xfrm flipH="1">
            <a:off x="711588" y="1039230"/>
            <a:ext cx="10878528" cy="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sp>
        <p:nvSpPr>
          <p:cNvPr id="12"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 name="Freeform 75"/>
          <p:cNvSpPr>
            <a:spLocks noEditPoints="1"/>
          </p:cNvSpPr>
          <p:nvPr userDrawn="1"/>
        </p:nvSpPr>
        <p:spPr bwMode="auto">
          <a:xfrm>
            <a:off x="6883664" y="2439890"/>
            <a:ext cx="316867" cy="387790"/>
          </a:xfrm>
          <a:custGeom>
            <a:avLst/>
            <a:gdLst>
              <a:gd name="T0" fmla="*/ 144 w 152"/>
              <a:gd name="T1" fmla="*/ 25 h 186"/>
              <a:gd name="T2" fmla="*/ 110 w 152"/>
              <a:gd name="T3" fmla="*/ 25 h 186"/>
              <a:gd name="T4" fmla="*/ 110 w 152"/>
              <a:gd name="T5" fmla="*/ 17 h 186"/>
              <a:gd name="T6" fmla="*/ 101 w 152"/>
              <a:gd name="T7" fmla="*/ 8 h 186"/>
              <a:gd name="T8" fmla="*/ 85 w 152"/>
              <a:gd name="T9" fmla="*/ 8 h 186"/>
              <a:gd name="T10" fmla="*/ 76 w 152"/>
              <a:gd name="T11" fmla="*/ 0 h 186"/>
              <a:gd name="T12" fmla="*/ 68 w 152"/>
              <a:gd name="T13" fmla="*/ 8 h 186"/>
              <a:gd name="T14" fmla="*/ 51 w 152"/>
              <a:gd name="T15" fmla="*/ 8 h 186"/>
              <a:gd name="T16" fmla="*/ 42 w 152"/>
              <a:gd name="T17" fmla="*/ 17 h 186"/>
              <a:gd name="T18" fmla="*/ 42 w 152"/>
              <a:gd name="T19" fmla="*/ 25 h 186"/>
              <a:gd name="T20" fmla="*/ 9 w 152"/>
              <a:gd name="T21" fmla="*/ 25 h 186"/>
              <a:gd name="T22" fmla="*/ 0 w 152"/>
              <a:gd name="T23" fmla="*/ 34 h 186"/>
              <a:gd name="T24" fmla="*/ 0 w 152"/>
              <a:gd name="T25" fmla="*/ 177 h 186"/>
              <a:gd name="T26" fmla="*/ 9 w 152"/>
              <a:gd name="T27" fmla="*/ 186 h 186"/>
              <a:gd name="T28" fmla="*/ 144 w 152"/>
              <a:gd name="T29" fmla="*/ 186 h 186"/>
              <a:gd name="T30" fmla="*/ 152 w 152"/>
              <a:gd name="T31" fmla="*/ 177 h 186"/>
              <a:gd name="T32" fmla="*/ 152 w 152"/>
              <a:gd name="T33" fmla="*/ 34 h 186"/>
              <a:gd name="T34" fmla="*/ 144 w 152"/>
              <a:gd name="T35" fmla="*/ 25 h 186"/>
              <a:gd name="T36" fmla="*/ 51 w 152"/>
              <a:gd name="T37" fmla="*/ 17 h 186"/>
              <a:gd name="T38" fmla="*/ 101 w 152"/>
              <a:gd name="T39" fmla="*/ 17 h 186"/>
              <a:gd name="T40" fmla="*/ 101 w 152"/>
              <a:gd name="T41" fmla="*/ 34 h 186"/>
              <a:gd name="T42" fmla="*/ 51 w 152"/>
              <a:gd name="T43" fmla="*/ 34 h 186"/>
              <a:gd name="T44" fmla="*/ 51 w 152"/>
              <a:gd name="T45" fmla="*/ 17 h 186"/>
              <a:gd name="T46" fmla="*/ 144 w 152"/>
              <a:gd name="T47" fmla="*/ 177 h 186"/>
              <a:gd name="T48" fmla="*/ 9 w 152"/>
              <a:gd name="T49" fmla="*/ 177 h 186"/>
              <a:gd name="T50" fmla="*/ 9 w 152"/>
              <a:gd name="T51" fmla="*/ 59 h 186"/>
              <a:gd name="T52" fmla="*/ 144 w 152"/>
              <a:gd name="T53" fmla="*/ 59 h 186"/>
              <a:gd name="T54" fmla="*/ 144 w 152"/>
              <a:gd name="T55" fmla="*/ 177 h 186"/>
              <a:gd name="T56" fmla="*/ 144 w 152"/>
              <a:gd name="T57" fmla="*/ 51 h 186"/>
              <a:gd name="T58" fmla="*/ 9 w 152"/>
              <a:gd name="T59" fmla="*/ 51 h 186"/>
              <a:gd name="T60" fmla="*/ 9 w 152"/>
              <a:gd name="T61" fmla="*/ 34 h 186"/>
              <a:gd name="T62" fmla="*/ 42 w 152"/>
              <a:gd name="T63" fmla="*/ 34 h 186"/>
              <a:gd name="T64" fmla="*/ 51 w 152"/>
              <a:gd name="T65" fmla="*/ 42 h 186"/>
              <a:gd name="T66" fmla="*/ 101 w 152"/>
              <a:gd name="T67" fmla="*/ 42 h 186"/>
              <a:gd name="T68" fmla="*/ 110 w 152"/>
              <a:gd name="T69" fmla="*/ 34 h 186"/>
              <a:gd name="T70" fmla="*/ 144 w 152"/>
              <a:gd name="T71" fmla="*/ 34 h 186"/>
              <a:gd name="T72" fmla="*/ 144 w 152"/>
              <a:gd name="T73" fmla="*/ 51 h 186"/>
              <a:gd name="T74" fmla="*/ 30 w 152"/>
              <a:gd name="T75" fmla="*/ 93 h 186"/>
              <a:gd name="T76" fmla="*/ 80 w 152"/>
              <a:gd name="T77" fmla="*/ 93 h 186"/>
              <a:gd name="T78" fmla="*/ 85 w 152"/>
              <a:gd name="T79" fmla="*/ 88 h 186"/>
              <a:gd name="T80" fmla="*/ 80 w 152"/>
              <a:gd name="T81" fmla="*/ 84 h 186"/>
              <a:gd name="T82" fmla="*/ 30 w 152"/>
              <a:gd name="T83" fmla="*/ 84 h 186"/>
              <a:gd name="T84" fmla="*/ 25 w 152"/>
              <a:gd name="T85" fmla="*/ 88 h 186"/>
              <a:gd name="T86" fmla="*/ 30 w 152"/>
              <a:gd name="T87" fmla="*/ 93 h 186"/>
              <a:gd name="T88" fmla="*/ 30 w 152"/>
              <a:gd name="T89" fmla="*/ 143 h 186"/>
              <a:gd name="T90" fmla="*/ 106 w 152"/>
              <a:gd name="T91" fmla="*/ 143 h 186"/>
              <a:gd name="T92" fmla="*/ 110 w 152"/>
              <a:gd name="T93" fmla="*/ 139 h 186"/>
              <a:gd name="T94" fmla="*/ 106 w 152"/>
              <a:gd name="T95" fmla="*/ 135 h 186"/>
              <a:gd name="T96" fmla="*/ 30 w 152"/>
              <a:gd name="T97" fmla="*/ 135 h 186"/>
              <a:gd name="T98" fmla="*/ 25 w 152"/>
              <a:gd name="T99" fmla="*/ 139 h 186"/>
              <a:gd name="T100" fmla="*/ 30 w 152"/>
              <a:gd name="T101" fmla="*/ 143 h 186"/>
              <a:gd name="T102" fmla="*/ 30 w 152"/>
              <a:gd name="T103" fmla="*/ 118 h 186"/>
              <a:gd name="T104" fmla="*/ 123 w 152"/>
              <a:gd name="T105" fmla="*/ 118 h 186"/>
              <a:gd name="T106" fmla="*/ 127 w 152"/>
              <a:gd name="T107" fmla="*/ 114 h 186"/>
              <a:gd name="T108" fmla="*/ 123 w 152"/>
              <a:gd name="T109" fmla="*/ 110 h 186"/>
              <a:gd name="T110" fmla="*/ 30 w 152"/>
              <a:gd name="T111" fmla="*/ 110 h 186"/>
              <a:gd name="T112" fmla="*/ 25 w 152"/>
              <a:gd name="T113" fmla="*/ 114 h 186"/>
              <a:gd name="T114" fmla="*/ 30 w 152"/>
              <a:gd name="T115" fmla="*/ 11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186">
                <a:moveTo>
                  <a:pt x="144" y="25"/>
                </a:moveTo>
                <a:cubicBezTo>
                  <a:pt x="110" y="25"/>
                  <a:pt x="110" y="25"/>
                  <a:pt x="110" y="25"/>
                </a:cubicBezTo>
                <a:cubicBezTo>
                  <a:pt x="110" y="17"/>
                  <a:pt x="110" y="17"/>
                  <a:pt x="110" y="17"/>
                </a:cubicBezTo>
                <a:cubicBezTo>
                  <a:pt x="110" y="12"/>
                  <a:pt x="106" y="8"/>
                  <a:pt x="101" y="8"/>
                </a:cubicBezTo>
                <a:cubicBezTo>
                  <a:pt x="85" y="8"/>
                  <a:pt x="85" y="8"/>
                  <a:pt x="85" y="8"/>
                </a:cubicBezTo>
                <a:cubicBezTo>
                  <a:pt x="85" y="4"/>
                  <a:pt x="81" y="0"/>
                  <a:pt x="76" y="0"/>
                </a:cubicBezTo>
                <a:cubicBezTo>
                  <a:pt x="71" y="0"/>
                  <a:pt x="68" y="4"/>
                  <a:pt x="68" y="8"/>
                </a:cubicBezTo>
                <a:cubicBezTo>
                  <a:pt x="51" y="8"/>
                  <a:pt x="51" y="8"/>
                  <a:pt x="51" y="8"/>
                </a:cubicBezTo>
                <a:cubicBezTo>
                  <a:pt x="46" y="8"/>
                  <a:pt x="42" y="12"/>
                  <a:pt x="42" y="17"/>
                </a:cubicBezTo>
                <a:cubicBezTo>
                  <a:pt x="42" y="25"/>
                  <a:pt x="42" y="25"/>
                  <a:pt x="42" y="25"/>
                </a:cubicBezTo>
                <a:cubicBezTo>
                  <a:pt x="9" y="25"/>
                  <a:pt x="9" y="25"/>
                  <a:pt x="9" y="25"/>
                </a:cubicBezTo>
                <a:cubicBezTo>
                  <a:pt x="4" y="25"/>
                  <a:pt x="0" y="29"/>
                  <a:pt x="0" y="34"/>
                </a:cubicBezTo>
                <a:cubicBezTo>
                  <a:pt x="0" y="177"/>
                  <a:pt x="0" y="177"/>
                  <a:pt x="0" y="177"/>
                </a:cubicBezTo>
                <a:cubicBezTo>
                  <a:pt x="0" y="182"/>
                  <a:pt x="4" y="186"/>
                  <a:pt x="9" y="186"/>
                </a:cubicBezTo>
                <a:cubicBezTo>
                  <a:pt x="144" y="186"/>
                  <a:pt x="144" y="186"/>
                  <a:pt x="144" y="186"/>
                </a:cubicBezTo>
                <a:cubicBezTo>
                  <a:pt x="148" y="186"/>
                  <a:pt x="152" y="182"/>
                  <a:pt x="152" y="177"/>
                </a:cubicBezTo>
                <a:cubicBezTo>
                  <a:pt x="152" y="34"/>
                  <a:pt x="152" y="34"/>
                  <a:pt x="152" y="34"/>
                </a:cubicBezTo>
                <a:cubicBezTo>
                  <a:pt x="152" y="29"/>
                  <a:pt x="148" y="25"/>
                  <a:pt x="144" y="25"/>
                </a:cubicBezTo>
                <a:close/>
                <a:moveTo>
                  <a:pt x="51" y="17"/>
                </a:moveTo>
                <a:cubicBezTo>
                  <a:pt x="101" y="17"/>
                  <a:pt x="101" y="17"/>
                  <a:pt x="101" y="17"/>
                </a:cubicBezTo>
                <a:cubicBezTo>
                  <a:pt x="101" y="34"/>
                  <a:pt x="101" y="34"/>
                  <a:pt x="101" y="34"/>
                </a:cubicBezTo>
                <a:cubicBezTo>
                  <a:pt x="51" y="34"/>
                  <a:pt x="51" y="34"/>
                  <a:pt x="51" y="34"/>
                </a:cubicBezTo>
                <a:lnTo>
                  <a:pt x="51" y="17"/>
                </a:lnTo>
                <a:close/>
                <a:moveTo>
                  <a:pt x="144" y="177"/>
                </a:moveTo>
                <a:cubicBezTo>
                  <a:pt x="9" y="177"/>
                  <a:pt x="9" y="177"/>
                  <a:pt x="9" y="177"/>
                </a:cubicBezTo>
                <a:cubicBezTo>
                  <a:pt x="9" y="59"/>
                  <a:pt x="9" y="59"/>
                  <a:pt x="9" y="59"/>
                </a:cubicBezTo>
                <a:cubicBezTo>
                  <a:pt x="144" y="59"/>
                  <a:pt x="144" y="59"/>
                  <a:pt x="144" y="59"/>
                </a:cubicBezTo>
                <a:lnTo>
                  <a:pt x="144" y="177"/>
                </a:lnTo>
                <a:close/>
                <a:moveTo>
                  <a:pt x="144" y="51"/>
                </a:moveTo>
                <a:cubicBezTo>
                  <a:pt x="9" y="51"/>
                  <a:pt x="9" y="51"/>
                  <a:pt x="9" y="51"/>
                </a:cubicBezTo>
                <a:cubicBezTo>
                  <a:pt x="9" y="34"/>
                  <a:pt x="9" y="34"/>
                  <a:pt x="9" y="34"/>
                </a:cubicBezTo>
                <a:cubicBezTo>
                  <a:pt x="42" y="34"/>
                  <a:pt x="42" y="34"/>
                  <a:pt x="42" y="34"/>
                </a:cubicBezTo>
                <a:cubicBezTo>
                  <a:pt x="42" y="38"/>
                  <a:pt x="46" y="42"/>
                  <a:pt x="51" y="42"/>
                </a:cubicBezTo>
                <a:cubicBezTo>
                  <a:pt x="101" y="42"/>
                  <a:pt x="101" y="42"/>
                  <a:pt x="101" y="42"/>
                </a:cubicBezTo>
                <a:cubicBezTo>
                  <a:pt x="106" y="42"/>
                  <a:pt x="110" y="38"/>
                  <a:pt x="110" y="34"/>
                </a:cubicBezTo>
                <a:cubicBezTo>
                  <a:pt x="144" y="34"/>
                  <a:pt x="144" y="34"/>
                  <a:pt x="144" y="34"/>
                </a:cubicBezTo>
                <a:lnTo>
                  <a:pt x="144" y="51"/>
                </a:lnTo>
                <a:close/>
                <a:moveTo>
                  <a:pt x="30" y="93"/>
                </a:moveTo>
                <a:cubicBezTo>
                  <a:pt x="80" y="93"/>
                  <a:pt x="80" y="93"/>
                  <a:pt x="80" y="93"/>
                </a:cubicBezTo>
                <a:cubicBezTo>
                  <a:pt x="83" y="93"/>
                  <a:pt x="85" y="91"/>
                  <a:pt x="85" y="88"/>
                </a:cubicBezTo>
                <a:cubicBezTo>
                  <a:pt x="85" y="86"/>
                  <a:pt x="83" y="84"/>
                  <a:pt x="80" y="84"/>
                </a:cubicBezTo>
                <a:cubicBezTo>
                  <a:pt x="30" y="84"/>
                  <a:pt x="30" y="84"/>
                  <a:pt x="30" y="84"/>
                </a:cubicBezTo>
                <a:cubicBezTo>
                  <a:pt x="27" y="84"/>
                  <a:pt x="25" y="86"/>
                  <a:pt x="25" y="88"/>
                </a:cubicBezTo>
                <a:cubicBezTo>
                  <a:pt x="25" y="91"/>
                  <a:pt x="27" y="93"/>
                  <a:pt x="30" y="93"/>
                </a:cubicBezTo>
                <a:close/>
                <a:moveTo>
                  <a:pt x="30" y="143"/>
                </a:moveTo>
                <a:cubicBezTo>
                  <a:pt x="106" y="143"/>
                  <a:pt x="106" y="143"/>
                  <a:pt x="106" y="143"/>
                </a:cubicBezTo>
                <a:cubicBezTo>
                  <a:pt x="108" y="143"/>
                  <a:pt x="110" y="141"/>
                  <a:pt x="110" y="139"/>
                </a:cubicBezTo>
                <a:cubicBezTo>
                  <a:pt x="110" y="137"/>
                  <a:pt x="108" y="135"/>
                  <a:pt x="106" y="135"/>
                </a:cubicBezTo>
                <a:cubicBezTo>
                  <a:pt x="30" y="135"/>
                  <a:pt x="30" y="135"/>
                  <a:pt x="30" y="135"/>
                </a:cubicBezTo>
                <a:cubicBezTo>
                  <a:pt x="27" y="135"/>
                  <a:pt x="25" y="137"/>
                  <a:pt x="25" y="139"/>
                </a:cubicBezTo>
                <a:cubicBezTo>
                  <a:pt x="25" y="141"/>
                  <a:pt x="27" y="143"/>
                  <a:pt x="30" y="143"/>
                </a:cubicBezTo>
                <a:close/>
                <a:moveTo>
                  <a:pt x="30" y="118"/>
                </a:moveTo>
                <a:cubicBezTo>
                  <a:pt x="123" y="118"/>
                  <a:pt x="123" y="118"/>
                  <a:pt x="123" y="118"/>
                </a:cubicBezTo>
                <a:cubicBezTo>
                  <a:pt x="125" y="118"/>
                  <a:pt x="127" y="116"/>
                  <a:pt x="127" y="114"/>
                </a:cubicBezTo>
                <a:cubicBezTo>
                  <a:pt x="127" y="111"/>
                  <a:pt x="125" y="110"/>
                  <a:pt x="123" y="110"/>
                </a:cubicBezTo>
                <a:cubicBezTo>
                  <a:pt x="30" y="110"/>
                  <a:pt x="30" y="110"/>
                  <a:pt x="30" y="110"/>
                </a:cubicBezTo>
                <a:cubicBezTo>
                  <a:pt x="27" y="110"/>
                  <a:pt x="25" y="111"/>
                  <a:pt x="25" y="114"/>
                </a:cubicBezTo>
                <a:cubicBezTo>
                  <a:pt x="25" y="116"/>
                  <a:pt x="27" y="118"/>
                  <a:pt x="30" y="11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 name="Freeform 481"/>
          <p:cNvSpPr>
            <a:spLocks noEditPoints="1"/>
          </p:cNvSpPr>
          <p:nvPr userDrawn="1"/>
        </p:nvSpPr>
        <p:spPr bwMode="auto">
          <a:xfrm>
            <a:off x="6880289" y="3880485"/>
            <a:ext cx="290138" cy="351937"/>
          </a:xfrm>
          <a:custGeom>
            <a:avLst/>
            <a:gdLst>
              <a:gd name="T0" fmla="*/ 0 w 152"/>
              <a:gd name="T1" fmla="*/ 8 h 185"/>
              <a:gd name="T2" fmla="*/ 143 w 152"/>
              <a:gd name="T3" fmla="*/ 185 h 185"/>
              <a:gd name="T4" fmla="*/ 143 w 152"/>
              <a:gd name="T5" fmla="*/ 0 h 185"/>
              <a:gd name="T6" fmla="*/ 135 w 152"/>
              <a:gd name="T7" fmla="*/ 160 h 185"/>
              <a:gd name="T8" fmla="*/ 126 w 152"/>
              <a:gd name="T9" fmla="*/ 177 h 185"/>
              <a:gd name="T10" fmla="*/ 114 w 152"/>
              <a:gd name="T11" fmla="*/ 156 h 185"/>
              <a:gd name="T12" fmla="*/ 101 w 152"/>
              <a:gd name="T13" fmla="*/ 177 h 185"/>
              <a:gd name="T14" fmla="*/ 92 w 152"/>
              <a:gd name="T15" fmla="*/ 156 h 185"/>
              <a:gd name="T16" fmla="*/ 76 w 152"/>
              <a:gd name="T17" fmla="*/ 156 h 185"/>
              <a:gd name="T18" fmla="*/ 67 w 152"/>
              <a:gd name="T19" fmla="*/ 177 h 185"/>
              <a:gd name="T20" fmla="*/ 54 w 152"/>
              <a:gd name="T21" fmla="*/ 156 h 185"/>
              <a:gd name="T22" fmla="*/ 42 w 152"/>
              <a:gd name="T23" fmla="*/ 177 h 185"/>
              <a:gd name="T24" fmla="*/ 33 w 152"/>
              <a:gd name="T25" fmla="*/ 156 h 185"/>
              <a:gd name="T26" fmla="*/ 25 w 152"/>
              <a:gd name="T27" fmla="*/ 160 h 185"/>
              <a:gd name="T28" fmla="*/ 17 w 152"/>
              <a:gd name="T29" fmla="*/ 177 h 185"/>
              <a:gd name="T30" fmla="*/ 143 w 152"/>
              <a:gd name="T31" fmla="*/ 143 h 185"/>
              <a:gd name="T32" fmla="*/ 135 w 152"/>
              <a:gd name="T33" fmla="*/ 135 h 185"/>
              <a:gd name="T34" fmla="*/ 126 w 152"/>
              <a:gd name="T35" fmla="*/ 114 h 185"/>
              <a:gd name="T36" fmla="*/ 118 w 152"/>
              <a:gd name="T37" fmla="*/ 114 h 185"/>
              <a:gd name="T38" fmla="*/ 109 w 152"/>
              <a:gd name="T39" fmla="*/ 135 h 185"/>
              <a:gd name="T40" fmla="*/ 88 w 152"/>
              <a:gd name="T41" fmla="*/ 114 h 185"/>
              <a:gd name="T42" fmla="*/ 76 w 152"/>
              <a:gd name="T43" fmla="*/ 135 h 185"/>
              <a:gd name="T44" fmla="*/ 67 w 152"/>
              <a:gd name="T45" fmla="*/ 118 h 185"/>
              <a:gd name="T46" fmla="*/ 59 w 152"/>
              <a:gd name="T47" fmla="*/ 114 h 185"/>
              <a:gd name="T48" fmla="*/ 50 w 152"/>
              <a:gd name="T49" fmla="*/ 135 h 185"/>
              <a:gd name="T50" fmla="*/ 38 w 152"/>
              <a:gd name="T51" fmla="*/ 114 h 185"/>
              <a:gd name="T52" fmla="*/ 8 w 152"/>
              <a:gd name="T53" fmla="*/ 135 h 185"/>
              <a:gd name="T54" fmla="*/ 143 w 152"/>
              <a:gd name="T55" fmla="*/ 135 h 185"/>
              <a:gd name="T56" fmla="*/ 135 w 152"/>
              <a:gd name="T57" fmla="*/ 67 h 185"/>
              <a:gd name="T58" fmla="*/ 126 w 152"/>
              <a:gd name="T59" fmla="*/ 88 h 185"/>
              <a:gd name="T60" fmla="*/ 114 w 152"/>
              <a:gd name="T61" fmla="*/ 59 h 185"/>
              <a:gd name="T62" fmla="*/ 101 w 152"/>
              <a:gd name="T63" fmla="*/ 88 h 185"/>
              <a:gd name="T64" fmla="*/ 92 w 152"/>
              <a:gd name="T65" fmla="*/ 67 h 185"/>
              <a:gd name="T66" fmla="*/ 84 w 152"/>
              <a:gd name="T67" fmla="*/ 63 h 185"/>
              <a:gd name="T68" fmla="*/ 76 w 152"/>
              <a:gd name="T69" fmla="*/ 88 h 185"/>
              <a:gd name="T70" fmla="*/ 54 w 152"/>
              <a:gd name="T71" fmla="*/ 63 h 185"/>
              <a:gd name="T72" fmla="*/ 42 w 152"/>
              <a:gd name="T73" fmla="*/ 88 h 185"/>
              <a:gd name="T74" fmla="*/ 33 w 152"/>
              <a:gd name="T75" fmla="*/ 67 h 185"/>
              <a:gd name="T76" fmla="*/ 25 w 152"/>
              <a:gd name="T77" fmla="*/ 63 h 185"/>
              <a:gd name="T78" fmla="*/ 17 w 152"/>
              <a:gd name="T79" fmla="*/ 88 h 185"/>
              <a:gd name="T80" fmla="*/ 143 w 152"/>
              <a:gd name="T81" fmla="*/ 50 h 185"/>
              <a:gd name="T82" fmla="*/ 135 w 152"/>
              <a:gd name="T83" fmla="*/ 42 h 185"/>
              <a:gd name="T84" fmla="*/ 126 w 152"/>
              <a:gd name="T85" fmla="*/ 25 h 185"/>
              <a:gd name="T86" fmla="*/ 118 w 152"/>
              <a:gd name="T87" fmla="*/ 25 h 185"/>
              <a:gd name="T88" fmla="*/ 109 w 152"/>
              <a:gd name="T89" fmla="*/ 42 h 185"/>
              <a:gd name="T90" fmla="*/ 97 w 152"/>
              <a:gd name="T91" fmla="*/ 17 h 185"/>
              <a:gd name="T92" fmla="*/ 84 w 152"/>
              <a:gd name="T93" fmla="*/ 42 h 185"/>
              <a:gd name="T94" fmla="*/ 76 w 152"/>
              <a:gd name="T95" fmla="*/ 25 h 185"/>
              <a:gd name="T96" fmla="*/ 67 w 152"/>
              <a:gd name="T97" fmla="*/ 21 h 185"/>
              <a:gd name="T98" fmla="*/ 59 w 152"/>
              <a:gd name="T99" fmla="*/ 42 h 185"/>
              <a:gd name="T100" fmla="*/ 38 w 152"/>
              <a:gd name="T101" fmla="*/ 21 h 185"/>
              <a:gd name="T102" fmla="*/ 25 w 152"/>
              <a:gd name="T103" fmla="*/ 42 h 185"/>
              <a:gd name="T104" fmla="*/ 17 w 152"/>
              <a:gd name="T105" fmla="*/ 21 h 185"/>
              <a:gd name="T106" fmla="*/ 8 w 152"/>
              <a:gd name="T107"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85">
                <a:moveTo>
                  <a:pt x="143" y="0"/>
                </a:moveTo>
                <a:cubicBezTo>
                  <a:pt x="8" y="0"/>
                  <a:pt x="8" y="0"/>
                  <a:pt x="8" y="0"/>
                </a:cubicBezTo>
                <a:cubicBezTo>
                  <a:pt x="3" y="0"/>
                  <a:pt x="0" y="4"/>
                  <a:pt x="0" y="8"/>
                </a:cubicBezTo>
                <a:cubicBezTo>
                  <a:pt x="0" y="177"/>
                  <a:pt x="0" y="177"/>
                  <a:pt x="0" y="177"/>
                </a:cubicBezTo>
                <a:cubicBezTo>
                  <a:pt x="0" y="182"/>
                  <a:pt x="3" y="185"/>
                  <a:pt x="8" y="185"/>
                </a:cubicBezTo>
                <a:cubicBezTo>
                  <a:pt x="143" y="185"/>
                  <a:pt x="143" y="185"/>
                  <a:pt x="143" y="185"/>
                </a:cubicBezTo>
                <a:cubicBezTo>
                  <a:pt x="148" y="185"/>
                  <a:pt x="152" y="182"/>
                  <a:pt x="152" y="177"/>
                </a:cubicBezTo>
                <a:cubicBezTo>
                  <a:pt x="152" y="8"/>
                  <a:pt x="152" y="8"/>
                  <a:pt x="152" y="8"/>
                </a:cubicBezTo>
                <a:cubicBezTo>
                  <a:pt x="152" y="4"/>
                  <a:pt x="148" y="0"/>
                  <a:pt x="143" y="0"/>
                </a:cubicBezTo>
                <a:close/>
                <a:moveTo>
                  <a:pt x="143" y="177"/>
                </a:moveTo>
                <a:cubicBezTo>
                  <a:pt x="135" y="177"/>
                  <a:pt x="135" y="177"/>
                  <a:pt x="135" y="177"/>
                </a:cubicBezTo>
                <a:cubicBezTo>
                  <a:pt x="135" y="160"/>
                  <a:pt x="135" y="160"/>
                  <a:pt x="135" y="160"/>
                </a:cubicBezTo>
                <a:cubicBezTo>
                  <a:pt x="135" y="158"/>
                  <a:pt x="133" y="156"/>
                  <a:pt x="130" y="156"/>
                </a:cubicBezTo>
                <a:cubicBezTo>
                  <a:pt x="128" y="156"/>
                  <a:pt x="126" y="158"/>
                  <a:pt x="126" y="160"/>
                </a:cubicBezTo>
                <a:cubicBezTo>
                  <a:pt x="126" y="177"/>
                  <a:pt x="126" y="177"/>
                  <a:pt x="126" y="177"/>
                </a:cubicBezTo>
                <a:cubicBezTo>
                  <a:pt x="118" y="177"/>
                  <a:pt x="118" y="177"/>
                  <a:pt x="118" y="177"/>
                </a:cubicBezTo>
                <a:cubicBezTo>
                  <a:pt x="118" y="160"/>
                  <a:pt x="118" y="160"/>
                  <a:pt x="118" y="160"/>
                </a:cubicBezTo>
                <a:cubicBezTo>
                  <a:pt x="118" y="158"/>
                  <a:pt x="116" y="156"/>
                  <a:pt x="114" y="156"/>
                </a:cubicBezTo>
                <a:cubicBezTo>
                  <a:pt x="111" y="156"/>
                  <a:pt x="109" y="158"/>
                  <a:pt x="109" y="160"/>
                </a:cubicBezTo>
                <a:cubicBezTo>
                  <a:pt x="109" y="177"/>
                  <a:pt x="109" y="177"/>
                  <a:pt x="109" y="177"/>
                </a:cubicBezTo>
                <a:cubicBezTo>
                  <a:pt x="101" y="177"/>
                  <a:pt x="101" y="177"/>
                  <a:pt x="101" y="177"/>
                </a:cubicBezTo>
                <a:cubicBezTo>
                  <a:pt x="101" y="156"/>
                  <a:pt x="101" y="156"/>
                  <a:pt x="101" y="156"/>
                </a:cubicBezTo>
                <a:cubicBezTo>
                  <a:pt x="101" y="154"/>
                  <a:pt x="99" y="152"/>
                  <a:pt x="97" y="152"/>
                </a:cubicBezTo>
                <a:cubicBezTo>
                  <a:pt x="94" y="152"/>
                  <a:pt x="92" y="154"/>
                  <a:pt x="92" y="156"/>
                </a:cubicBezTo>
                <a:cubicBezTo>
                  <a:pt x="92" y="177"/>
                  <a:pt x="92" y="177"/>
                  <a:pt x="92" y="177"/>
                </a:cubicBezTo>
                <a:cubicBezTo>
                  <a:pt x="76" y="177"/>
                  <a:pt x="76" y="177"/>
                  <a:pt x="76" y="177"/>
                </a:cubicBezTo>
                <a:cubicBezTo>
                  <a:pt x="76" y="156"/>
                  <a:pt x="76" y="156"/>
                  <a:pt x="76" y="156"/>
                </a:cubicBezTo>
                <a:cubicBezTo>
                  <a:pt x="76" y="154"/>
                  <a:pt x="74" y="152"/>
                  <a:pt x="71" y="152"/>
                </a:cubicBezTo>
                <a:cubicBezTo>
                  <a:pt x="69" y="152"/>
                  <a:pt x="67" y="154"/>
                  <a:pt x="67" y="156"/>
                </a:cubicBezTo>
                <a:cubicBezTo>
                  <a:pt x="67" y="177"/>
                  <a:pt x="67" y="177"/>
                  <a:pt x="67" y="177"/>
                </a:cubicBezTo>
                <a:cubicBezTo>
                  <a:pt x="59" y="177"/>
                  <a:pt x="59" y="177"/>
                  <a:pt x="59" y="177"/>
                </a:cubicBezTo>
                <a:cubicBezTo>
                  <a:pt x="59" y="160"/>
                  <a:pt x="59" y="160"/>
                  <a:pt x="59" y="160"/>
                </a:cubicBezTo>
                <a:cubicBezTo>
                  <a:pt x="59" y="158"/>
                  <a:pt x="57" y="156"/>
                  <a:pt x="54" y="156"/>
                </a:cubicBezTo>
                <a:cubicBezTo>
                  <a:pt x="52" y="156"/>
                  <a:pt x="50" y="158"/>
                  <a:pt x="50" y="160"/>
                </a:cubicBezTo>
                <a:cubicBezTo>
                  <a:pt x="50" y="177"/>
                  <a:pt x="50" y="177"/>
                  <a:pt x="50" y="177"/>
                </a:cubicBezTo>
                <a:cubicBezTo>
                  <a:pt x="42" y="177"/>
                  <a:pt x="42" y="177"/>
                  <a:pt x="42" y="177"/>
                </a:cubicBezTo>
                <a:cubicBezTo>
                  <a:pt x="42" y="156"/>
                  <a:pt x="42" y="156"/>
                  <a:pt x="42" y="156"/>
                </a:cubicBezTo>
                <a:cubicBezTo>
                  <a:pt x="42" y="154"/>
                  <a:pt x="40" y="152"/>
                  <a:pt x="38" y="152"/>
                </a:cubicBezTo>
                <a:cubicBezTo>
                  <a:pt x="35" y="152"/>
                  <a:pt x="33" y="154"/>
                  <a:pt x="33" y="156"/>
                </a:cubicBezTo>
                <a:cubicBezTo>
                  <a:pt x="33" y="177"/>
                  <a:pt x="33" y="177"/>
                  <a:pt x="33" y="177"/>
                </a:cubicBezTo>
                <a:cubicBezTo>
                  <a:pt x="25" y="177"/>
                  <a:pt x="25" y="177"/>
                  <a:pt x="25" y="177"/>
                </a:cubicBezTo>
                <a:cubicBezTo>
                  <a:pt x="25" y="160"/>
                  <a:pt x="25" y="160"/>
                  <a:pt x="25" y="160"/>
                </a:cubicBezTo>
                <a:cubicBezTo>
                  <a:pt x="25" y="158"/>
                  <a:pt x="23" y="156"/>
                  <a:pt x="21" y="156"/>
                </a:cubicBezTo>
                <a:cubicBezTo>
                  <a:pt x="18" y="156"/>
                  <a:pt x="17" y="158"/>
                  <a:pt x="17" y="160"/>
                </a:cubicBezTo>
                <a:cubicBezTo>
                  <a:pt x="17" y="177"/>
                  <a:pt x="17" y="177"/>
                  <a:pt x="17" y="177"/>
                </a:cubicBezTo>
                <a:cubicBezTo>
                  <a:pt x="8" y="177"/>
                  <a:pt x="8" y="177"/>
                  <a:pt x="8" y="177"/>
                </a:cubicBezTo>
                <a:cubicBezTo>
                  <a:pt x="8" y="143"/>
                  <a:pt x="8" y="143"/>
                  <a:pt x="8" y="143"/>
                </a:cubicBezTo>
                <a:cubicBezTo>
                  <a:pt x="143" y="143"/>
                  <a:pt x="143" y="143"/>
                  <a:pt x="143" y="143"/>
                </a:cubicBezTo>
                <a:lnTo>
                  <a:pt x="143" y="177"/>
                </a:lnTo>
                <a:close/>
                <a:moveTo>
                  <a:pt x="143" y="135"/>
                </a:moveTo>
                <a:cubicBezTo>
                  <a:pt x="135" y="135"/>
                  <a:pt x="135" y="135"/>
                  <a:pt x="135" y="135"/>
                </a:cubicBezTo>
                <a:cubicBezTo>
                  <a:pt x="135" y="114"/>
                  <a:pt x="135" y="114"/>
                  <a:pt x="135" y="114"/>
                </a:cubicBezTo>
                <a:cubicBezTo>
                  <a:pt x="135" y="111"/>
                  <a:pt x="133" y="109"/>
                  <a:pt x="130" y="109"/>
                </a:cubicBezTo>
                <a:cubicBezTo>
                  <a:pt x="128" y="109"/>
                  <a:pt x="126" y="111"/>
                  <a:pt x="126" y="114"/>
                </a:cubicBezTo>
                <a:cubicBezTo>
                  <a:pt x="126" y="135"/>
                  <a:pt x="126" y="135"/>
                  <a:pt x="126" y="135"/>
                </a:cubicBezTo>
                <a:cubicBezTo>
                  <a:pt x="118" y="135"/>
                  <a:pt x="118" y="135"/>
                  <a:pt x="118" y="135"/>
                </a:cubicBezTo>
                <a:cubicBezTo>
                  <a:pt x="118" y="114"/>
                  <a:pt x="118" y="114"/>
                  <a:pt x="118" y="114"/>
                </a:cubicBezTo>
                <a:cubicBezTo>
                  <a:pt x="118" y="111"/>
                  <a:pt x="116" y="109"/>
                  <a:pt x="114" y="109"/>
                </a:cubicBezTo>
                <a:cubicBezTo>
                  <a:pt x="111" y="109"/>
                  <a:pt x="109" y="111"/>
                  <a:pt x="109" y="114"/>
                </a:cubicBezTo>
                <a:cubicBezTo>
                  <a:pt x="109" y="135"/>
                  <a:pt x="109" y="135"/>
                  <a:pt x="109" y="135"/>
                </a:cubicBezTo>
                <a:cubicBezTo>
                  <a:pt x="92" y="135"/>
                  <a:pt x="92" y="135"/>
                  <a:pt x="92" y="135"/>
                </a:cubicBezTo>
                <a:cubicBezTo>
                  <a:pt x="92" y="118"/>
                  <a:pt x="92" y="118"/>
                  <a:pt x="92" y="118"/>
                </a:cubicBezTo>
                <a:cubicBezTo>
                  <a:pt x="92" y="116"/>
                  <a:pt x="91" y="114"/>
                  <a:pt x="88" y="114"/>
                </a:cubicBezTo>
                <a:cubicBezTo>
                  <a:pt x="86" y="114"/>
                  <a:pt x="84" y="116"/>
                  <a:pt x="84" y="118"/>
                </a:cubicBezTo>
                <a:cubicBezTo>
                  <a:pt x="84" y="135"/>
                  <a:pt x="84" y="135"/>
                  <a:pt x="84" y="135"/>
                </a:cubicBezTo>
                <a:cubicBezTo>
                  <a:pt x="76" y="135"/>
                  <a:pt x="76" y="135"/>
                  <a:pt x="76" y="135"/>
                </a:cubicBezTo>
                <a:cubicBezTo>
                  <a:pt x="76" y="118"/>
                  <a:pt x="76" y="118"/>
                  <a:pt x="76" y="118"/>
                </a:cubicBezTo>
                <a:cubicBezTo>
                  <a:pt x="76" y="116"/>
                  <a:pt x="74" y="114"/>
                  <a:pt x="71" y="114"/>
                </a:cubicBezTo>
                <a:cubicBezTo>
                  <a:pt x="69" y="114"/>
                  <a:pt x="67" y="116"/>
                  <a:pt x="67" y="118"/>
                </a:cubicBezTo>
                <a:cubicBezTo>
                  <a:pt x="67" y="135"/>
                  <a:pt x="67" y="135"/>
                  <a:pt x="67" y="135"/>
                </a:cubicBezTo>
                <a:cubicBezTo>
                  <a:pt x="59" y="135"/>
                  <a:pt x="59" y="135"/>
                  <a:pt x="59" y="135"/>
                </a:cubicBezTo>
                <a:cubicBezTo>
                  <a:pt x="59" y="114"/>
                  <a:pt x="59" y="114"/>
                  <a:pt x="59" y="114"/>
                </a:cubicBezTo>
                <a:cubicBezTo>
                  <a:pt x="59" y="111"/>
                  <a:pt x="57" y="109"/>
                  <a:pt x="54" y="109"/>
                </a:cubicBezTo>
                <a:cubicBezTo>
                  <a:pt x="52" y="109"/>
                  <a:pt x="50" y="111"/>
                  <a:pt x="50" y="114"/>
                </a:cubicBezTo>
                <a:cubicBezTo>
                  <a:pt x="50" y="135"/>
                  <a:pt x="50" y="135"/>
                  <a:pt x="50" y="135"/>
                </a:cubicBezTo>
                <a:cubicBezTo>
                  <a:pt x="42" y="135"/>
                  <a:pt x="42" y="135"/>
                  <a:pt x="42" y="135"/>
                </a:cubicBezTo>
                <a:cubicBezTo>
                  <a:pt x="42" y="118"/>
                  <a:pt x="42" y="118"/>
                  <a:pt x="42" y="118"/>
                </a:cubicBezTo>
                <a:cubicBezTo>
                  <a:pt x="42" y="116"/>
                  <a:pt x="40" y="114"/>
                  <a:pt x="38" y="114"/>
                </a:cubicBezTo>
                <a:cubicBezTo>
                  <a:pt x="35" y="114"/>
                  <a:pt x="33" y="116"/>
                  <a:pt x="33" y="118"/>
                </a:cubicBezTo>
                <a:cubicBezTo>
                  <a:pt x="33" y="135"/>
                  <a:pt x="33" y="135"/>
                  <a:pt x="33" y="135"/>
                </a:cubicBezTo>
                <a:cubicBezTo>
                  <a:pt x="8" y="135"/>
                  <a:pt x="8" y="135"/>
                  <a:pt x="8" y="135"/>
                </a:cubicBezTo>
                <a:cubicBezTo>
                  <a:pt x="8" y="97"/>
                  <a:pt x="8" y="97"/>
                  <a:pt x="8" y="97"/>
                </a:cubicBezTo>
                <a:cubicBezTo>
                  <a:pt x="143" y="97"/>
                  <a:pt x="143" y="97"/>
                  <a:pt x="143" y="97"/>
                </a:cubicBezTo>
                <a:lnTo>
                  <a:pt x="143" y="135"/>
                </a:lnTo>
                <a:close/>
                <a:moveTo>
                  <a:pt x="143" y="88"/>
                </a:moveTo>
                <a:cubicBezTo>
                  <a:pt x="135" y="88"/>
                  <a:pt x="135" y="88"/>
                  <a:pt x="135" y="88"/>
                </a:cubicBezTo>
                <a:cubicBezTo>
                  <a:pt x="135" y="67"/>
                  <a:pt x="135" y="67"/>
                  <a:pt x="135" y="67"/>
                </a:cubicBezTo>
                <a:cubicBezTo>
                  <a:pt x="135" y="65"/>
                  <a:pt x="133" y="63"/>
                  <a:pt x="130" y="63"/>
                </a:cubicBezTo>
                <a:cubicBezTo>
                  <a:pt x="128" y="63"/>
                  <a:pt x="126" y="65"/>
                  <a:pt x="126" y="67"/>
                </a:cubicBezTo>
                <a:cubicBezTo>
                  <a:pt x="126" y="88"/>
                  <a:pt x="126" y="88"/>
                  <a:pt x="126" y="88"/>
                </a:cubicBezTo>
                <a:cubicBezTo>
                  <a:pt x="118" y="88"/>
                  <a:pt x="118" y="88"/>
                  <a:pt x="118" y="88"/>
                </a:cubicBezTo>
                <a:cubicBezTo>
                  <a:pt x="118" y="63"/>
                  <a:pt x="118" y="63"/>
                  <a:pt x="118" y="63"/>
                </a:cubicBezTo>
                <a:cubicBezTo>
                  <a:pt x="118" y="61"/>
                  <a:pt x="116" y="59"/>
                  <a:pt x="114" y="59"/>
                </a:cubicBezTo>
                <a:cubicBezTo>
                  <a:pt x="111" y="59"/>
                  <a:pt x="109" y="61"/>
                  <a:pt x="109" y="63"/>
                </a:cubicBezTo>
                <a:cubicBezTo>
                  <a:pt x="109" y="88"/>
                  <a:pt x="109" y="88"/>
                  <a:pt x="109" y="88"/>
                </a:cubicBezTo>
                <a:cubicBezTo>
                  <a:pt x="101" y="88"/>
                  <a:pt x="101" y="88"/>
                  <a:pt x="101" y="88"/>
                </a:cubicBezTo>
                <a:cubicBezTo>
                  <a:pt x="101" y="67"/>
                  <a:pt x="101" y="67"/>
                  <a:pt x="101" y="67"/>
                </a:cubicBezTo>
                <a:cubicBezTo>
                  <a:pt x="101" y="65"/>
                  <a:pt x="99" y="63"/>
                  <a:pt x="97" y="63"/>
                </a:cubicBezTo>
                <a:cubicBezTo>
                  <a:pt x="94" y="63"/>
                  <a:pt x="92" y="65"/>
                  <a:pt x="92" y="67"/>
                </a:cubicBezTo>
                <a:cubicBezTo>
                  <a:pt x="92" y="88"/>
                  <a:pt x="92" y="88"/>
                  <a:pt x="92" y="88"/>
                </a:cubicBezTo>
                <a:cubicBezTo>
                  <a:pt x="84" y="88"/>
                  <a:pt x="84" y="88"/>
                  <a:pt x="84" y="88"/>
                </a:cubicBezTo>
                <a:cubicBezTo>
                  <a:pt x="84" y="63"/>
                  <a:pt x="84" y="63"/>
                  <a:pt x="84" y="63"/>
                </a:cubicBezTo>
                <a:cubicBezTo>
                  <a:pt x="84" y="61"/>
                  <a:pt x="82" y="59"/>
                  <a:pt x="80" y="59"/>
                </a:cubicBezTo>
                <a:cubicBezTo>
                  <a:pt x="77" y="59"/>
                  <a:pt x="76" y="61"/>
                  <a:pt x="76" y="63"/>
                </a:cubicBezTo>
                <a:cubicBezTo>
                  <a:pt x="76" y="88"/>
                  <a:pt x="76" y="88"/>
                  <a:pt x="76" y="88"/>
                </a:cubicBezTo>
                <a:cubicBezTo>
                  <a:pt x="59" y="88"/>
                  <a:pt x="59" y="88"/>
                  <a:pt x="59" y="88"/>
                </a:cubicBezTo>
                <a:cubicBezTo>
                  <a:pt x="59" y="67"/>
                  <a:pt x="59" y="67"/>
                  <a:pt x="59" y="67"/>
                </a:cubicBezTo>
                <a:cubicBezTo>
                  <a:pt x="59" y="65"/>
                  <a:pt x="57" y="63"/>
                  <a:pt x="54" y="63"/>
                </a:cubicBezTo>
                <a:cubicBezTo>
                  <a:pt x="52" y="63"/>
                  <a:pt x="50" y="65"/>
                  <a:pt x="50" y="67"/>
                </a:cubicBezTo>
                <a:cubicBezTo>
                  <a:pt x="50" y="88"/>
                  <a:pt x="50" y="88"/>
                  <a:pt x="50" y="88"/>
                </a:cubicBezTo>
                <a:cubicBezTo>
                  <a:pt x="42" y="88"/>
                  <a:pt x="42" y="88"/>
                  <a:pt x="42" y="88"/>
                </a:cubicBezTo>
                <a:cubicBezTo>
                  <a:pt x="42" y="67"/>
                  <a:pt x="42" y="67"/>
                  <a:pt x="42" y="67"/>
                </a:cubicBezTo>
                <a:cubicBezTo>
                  <a:pt x="42" y="65"/>
                  <a:pt x="40" y="63"/>
                  <a:pt x="38" y="63"/>
                </a:cubicBezTo>
                <a:cubicBezTo>
                  <a:pt x="35" y="63"/>
                  <a:pt x="33" y="65"/>
                  <a:pt x="33" y="67"/>
                </a:cubicBezTo>
                <a:cubicBezTo>
                  <a:pt x="33" y="88"/>
                  <a:pt x="33" y="88"/>
                  <a:pt x="33" y="88"/>
                </a:cubicBezTo>
                <a:cubicBezTo>
                  <a:pt x="25" y="88"/>
                  <a:pt x="25" y="88"/>
                  <a:pt x="25" y="88"/>
                </a:cubicBezTo>
                <a:cubicBezTo>
                  <a:pt x="25" y="63"/>
                  <a:pt x="25" y="63"/>
                  <a:pt x="25" y="63"/>
                </a:cubicBezTo>
                <a:cubicBezTo>
                  <a:pt x="25" y="61"/>
                  <a:pt x="23" y="59"/>
                  <a:pt x="21" y="59"/>
                </a:cubicBezTo>
                <a:cubicBezTo>
                  <a:pt x="18" y="59"/>
                  <a:pt x="17" y="61"/>
                  <a:pt x="17" y="63"/>
                </a:cubicBezTo>
                <a:cubicBezTo>
                  <a:pt x="17" y="88"/>
                  <a:pt x="17" y="88"/>
                  <a:pt x="17" y="88"/>
                </a:cubicBezTo>
                <a:cubicBezTo>
                  <a:pt x="8" y="88"/>
                  <a:pt x="8" y="88"/>
                  <a:pt x="8" y="88"/>
                </a:cubicBezTo>
                <a:cubicBezTo>
                  <a:pt x="8" y="50"/>
                  <a:pt x="8" y="50"/>
                  <a:pt x="8" y="50"/>
                </a:cubicBezTo>
                <a:cubicBezTo>
                  <a:pt x="143" y="50"/>
                  <a:pt x="143" y="50"/>
                  <a:pt x="143" y="50"/>
                </a:cubicBezTo>
                <a:lnTo>
                  <a:pt x="143" y="88"/>
                </a:lnTo>
                <a:close/>
                <a:moveTo>
                  <a:pt x="143" y="42"/>
                </a:moveTo>
                <a:cubicBezTo>
                  <a:pt x="135" y="42"/>
                  <a:pt x="135" y="42"/>
                  <a:pt x="135" y="42"/>
                </a:cubicBezTo>
                <a:cubicBezTo>
                  <a:pt x="135" y="25"/>
                  <a:pt x="135" y="25"/>
                  <a:pt x="135" y="25"/>
                </a:cubicBezTo>
                <a:cubicBezTo>
                  <a:pt x="135" y="23"/>
                  <a:pt x="133" y="21"/>
                  <a:pt x="130" y="21"/>
                </a:cubicBezTo>
                <a:cubicBezTo>
                  <a:pt x="128" y="21"/>
                  <a:pt x="126" y="23"/>
                  <a:pt x="126" y="25"/>
                </a:cubicBezTo>
                <a:cubicBezTo>
                  <a:pt x="126" y="42"/>
                  <a:pt x="126" y="42"/>
                  <a:pt x="126" y="42"/>
                </a:cubicBezTo>
                <a:cubicBezTo>
                  <a:pt x="118" y="42"/>
                  <a:pt x="118" y="42"/>
                  <a:pt x="118" y="42"/>
                </a:cubicBezTo>
                <a:cubicBezTo>
                  <a:pt x="118" y="25"/>
                  <a:pt x="118" y="25"/>
                  <a:pt x="118" y="25"/>
                </a:cubicBezTo>
                <a:cubicBezTo>
                  <a:pt x="118" y="23"/>
                  <a:pt x="116" y="21"/>
                  <a:pt x="114" y="21"/>
                </a:cubicBezTo>
                <a:cubicBezTo>
                  <a:pt x="111" y="21"/>
                  <a:pt x="109" y="23"/>
                  <a:pt x="109" y="25"/>
                </a:cubicBezTo>
                <a:cubicBezTo>
                  <a:pt x="109" y="42"/>
                  <a:pt x="109" y="42"/>
                  <a:pt x="109" y="42"/>
                </a:cubicBezTo>
                <a:cubicBezTo>
                  <a:pt x="101" y="42"/>
                  <a:pt x="101" y="42"/>
                  <a:pt x="101" y="42"/>
                </a:cubicBezTo>
                <a:cubicBezTo>
                  <a:pt x="101" y="21"/>
                  <a:pt x="101" y="21"/>
                  <a:pt x="101" y="21"/>
                </a:cubicBezTo>
                <a:cubicBezTo>
                  <a:pt x="101" y="19"/>
                  <a:pt x="99" y="17"/>
                  <a:pt x="97" y="17"/>
                </a:cubicBezTo>
                <a:cubicBezTo>
                  <a:pt x="94" y="17"/>
                  <a:pt x="92" y="19"/>
                  <a:pt x="92" y="21"/>
                </a:cubicBezTo>
                <a:cubicBezTo>
                  <a:pt x="92" y="42"/>
                  <a:pt x="92" y="42"/>
                  <a:pt x="92" y="42"/>
                </a:cubicBezTo>
                <a:cubicBezTo>
                  <a:pt x="84" y="42"/>
                  <a:pt x="84" y="42"/>
                  <a:pt x="84" y="42"/>
                </a:cubicBezTo>
                <a:cubicBezTo>
                  <a:pt x="84" y="25"/>
                  <a:pt x="84" y="25"/>
                  <a:pt x="84" y="25"/>
                </a:cubicBezTo>
                <a:cubicBezTo>
                  <a:pt x="84" y="23"/>
                  <a:pt x="82" y="21"/>
                  <a:pt x="80" y="21"/>
                </a:cubicBezTo>
                <a:cubicBezTo>
                  <a:pt x="77" y="21"/>
                  <a:pt x="76" y="23"/>
                  <a:pt x="76" y="25"/>
                </a:cubicBezTo>
                <a:cubicBezTo>
                  <a:pt x="76" y="42"/>
                  <a:pt x="76" y="42"/>
                  <a:pt x="76" y="42"/>
                </a:cubicBezTo>
                <a:cubicBezTo>
                  <a:pt x="67" y="42"/>
                  <a:pt x="67" y="42"/>
                  <a:pt x="67" y="42"/>
                </a:cubicBezTo>
                <a:cubicBezTo>
                  <a:pt x="67" y="21"/>
                  <a:pt x="67" y="21"/>
                  <a:pt x="67" y="21"/>
                </a:cubicBezTo>
                <a:cubicBezTo>
                  <a:pt x="67" y="19"/>
                  <a:pt x="65" y="17"/>
                  <a:pt x="63" y="17"/>
                </a:cubicBezTo>
                <a:cubicBezTo>
                  <a:pt x="61" y="17"/>
                  <a:pt x="59" y="19"/>
                  <a:pt x="59" y="21"/>
                </a:cubicBezTo>
                <a:cubicBezTo>
                  <a:pt x="59" y="42"/>
                  <a:pt x="59" y="42"/>
                  <a:pt x="59" y="42"/>
                </a:cubicBezTo>
                <a:cubicBezTo>
                  <a:pt x="42" y="42"/>
                  <a:pt x="42" y="42"/>
                  <a:pt x="42" y="42"/>
                </a:cubicBezTo>
                <a:cubicBezTo>
                  <a:pt x="42" y="25"/>
                  <a:pt x="42" y="25"/>
                  <a:pt x="42" y="25"/>
                </a:cubicBezTo>
                <a:cubicBezTo>
                  <a:pt x="42" y="23"/>
                  <a:pt x="40" y="21"/>
                  <a:pt x="38" y="21"/>
                </a:cubicBezTo>
                <a:cubicBezTo>
                  <a:pt x="35" y="21"/>
                  <a:pt x="33" y="23"/>
                  <a:pt x="33" y="25"/>
                </a:cubicBezTo>
                <a:cubicBezTo>
                  <a:pt x="33" y="42"/>
                  <a:pt x="33" y="42"/>
                  <a:pt x="33" y="42"/>
                </a:cubicBezTo>
                <a:cubicBezTo>
                  <a:pt x="25" y="42"/>
                  <a:pt x="25" y="42"/>
                  <a:pt x="25" y="42"/>
                </a:cubicBezTo>
                <a:cubicBezTo>
                  <a:pt x="25" y="21"/>
                  <a:pt x="25" y="21"/>
                  <a:pt x="25" y="21"/>
                </a:cubicBezTo>
                <a:cubicBezTo>
                  <a:pt x="25" y="19"/>
                  <a:pt x="23" y="17"/>
                  <a:pt x="21" y="17"/>
                </a:cubicBezTo>
                <a:cubicBezTo>
                  <a:pt x="18" y="17"/>
                  <a:pt x="17" y="19"/>
                  <a:pt x="17" y="21"/>
                </a:cubicBezTo>
                <a:cubicBezTo>
                  <a:pt x="17" y="42"/>
                  <a:pt x="17" y="42"/>
                  <a:pt x="17" y="42"/>
                </a:cubicBezTo>
                <a:cubicBezTo>
                  <a:pt x="8" y="42"/>
                  <a:pt x="8" y="42"/>
                  <a:pt x="8" y="42"/>
                </a:cubicBezTo>
                <a:cubicBezTo>
                  <a:pt x="8" y="8"/>
                  <a:pt x="8" y="8"/>
                  <a:pt x="8" y="8"/>
                </a:cubicBezTo>
                <a:cubicBezTo>
                  <a:pt x="143" y="8"/>
                  <a:pt x="143" y="8"/>
                  <a:pt x="143" y="8"/>
                </a:cubicBezTo>
                <a:lnTo>
                  <a:pt x="143" y="4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Content Placeholder 16"/>
          <p:cNvSpPr>
            <a:spLocks noGrp="1"/>
          </p:cNvSpPr>
          <p:nvPr>
            <p:ph sz="quarter" idx="14" hasCustomPrompt="1"/>
          </p:nvPr>
        </p:nvSpPr>
        <p:spPr>
          <a:xfrm>
            <a:off x="711588" y="1194561"/>
            <a:ext cx="8409263" cy="660400"/>
          </a:xfrm>
        </p:spPr>
        <p:txBody>
          <a:bodyPr/>
          <a:lstStyle>
            <a:lvl1pPr marL="0" indent="0">
              <a:buNone/>
              <a:defRPr lang="en-GB" sz="2800" b="1" kern="0" dirty="0">
                <a:solidFill>
                  <a:srgbClr val="3A3D57"/>
                </a:solidFill>
                <a:latin typeface="Booster Next FY" panose="02000503000000020004" pitchFamily="50" charset="-70"/>
                <a:ea typeface="+mj-ea"/>
                <a:cs typeface="+mn-cs"/>
              </a:defRPr>
            </a:lvl1pPr>
          </a:lstStyle>
          <a:p>
            <a:pPr lvl="0"/>
            <a:r>
              <a:rPr lang="en-US" dirty="0"/>
              <a:t>EDIT MASTER TEXT STYLES</a:t>
            </a:r>
          </a:p>
        </p:txBody>
      </p:sp>
      <p:sp>
        <p:nvSpPr>
          <p:cNvPr id="4" name="Text Placeholder 3"/>
          <p:cNvSpPr>
            <a:spLocks noGrp="1"/>
          </p:cNvSpPr>
          <p:nvPr>
            <p:ph type="body" sz="quarter" idx="15"/>
          </p:nvPr>
        </p:nvSpPr>
        <p:spPr>
          <a:xfrm>
            <a:off x="711200" y="2068513"/>
            <a:ext cx="10879138" cy="4195762"/>
          </a:xfrm>
        </p:spPr>
        <p:txBody>
          <a:bodyPr/>
          <a:lstStyle>
            <a:lvl1pPr marL="673200" indent="-457200">
              <a:defRPr lang="en-US" sz="2800" b="1" kern="0" dirty="0" smtClean="0">
                <a:solidFill>
                  <a:srgbClr val="3A3D57"/>
                </a:solidFill>
                <a:latin typeface="Booster Next FY" panose="02000503000000020004" pitchFamily="50" charset="-70"/>
                <a:ea typeface="+mn-ea"/>
                <a:cs typeface="+mn-cs"/>
              </a:defRPr>
            </a:lvl1pPr>
            <a:lvl2pPr marL="914400" indent="-457200">
              <a:defRPr lang="en-US" sz="2800" kern="0" dirty="0" smtClean="0">
                <a:solidFill>
                  <a:srgbClr val="3A3D57"/>
                </a:solidFill>
                <a:latin typeface="Booster Next FY" panose="02000503000000020004" pitchFamily="50" charset="-70"/>
                <a:ea typeface="+mj-ea"/>
                <a:cs typeface="+mn-cs"/>
              </a:defRPr>
            </a:lvl2pPr>
            <a:lvl3pPr marL="1257300" indent="-342900">
              <a:defRPr lang="en-US" sz="2000" kern="1200" dirty="0" smtClean="0">
                <a:solidFill>
                  <a:srgbClr val="3A3D57"/>
                </a:solidFill>
                <a:latin typeface="Booster Next FY" panose="020B0604020202020204" charset="0"/>
                <a:ea typeface="+mn-ea"/>
                <a:cs typeface="+mn-cs"/>
              </a:defRPr>
            </a:lvl3pPr>
            <a:lvl4pPr marL="1428750" indent="-285750">
              <a:defRPr lang="en-US" sz="1800" kern="1200" dirty="0" smtClean="0">
                <a:solidFill>
                  <a:srgbClr val="3A3D57"/>
                </a:solidFill>
                <a:latin typeface="Booster Next FY" panose="020B0604020202020204" charset="0"/>
                <a:ea typeface="+mn-ea"/>
                <a:cs typeface="+mn-cs"/>
              </a:defRPr>
            </a:lvl4pPr>
            <a:lvl5pPr marL="1828800" indent="-285750">
              <a:defRPr lang="en-GB" sz="1800" kern="1200" dirty="0" smtClean="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n-US" dirty="0"/>
              <a:t>Edit Master text styles</a:t>
            </a:r>
          </a:p>
          <a:p>
            <a:pPr marL="685800" lvl="1" indent="-228600" algn="l" defTabSz="1244600" rtl="0" eaLnBrk="1" latinLnBrk="0" hangingPunct="1">
              <a:lnSpc>
                <a:spcPct val="90000"/>
              </a:lnSpc>
              <a:spcBef>
                <a:spcPct val="0"/>
              </a:spcBef>
              <a:spcAft>
                <a:spcPct val="35000"/>
              </a:spcAft>
              <a:buFontTx/>
              <a:buBlip>
                <a:blip r:embed="rId3"/>
              </a:buBlip>
            </a:pPr>
            <a:r>
              <a:rPr lang="en-US" dirty="0"/>
              <a:t>Second level</a:t>
            </a:r>
          </a:p>
          <a:p>
            <a:pPr marL="1143000" lvl="2" indent="-228600" algn="l" defTabSz="1244600" rtl="0" eaLnBrk="1" latinLnBrk="0" hangingPunct="1">
              <a:lnSpc>
                <a:spcPct val="90000"/>
              </a:lnSpc>
              <a:spcBef>
                <a:spcPct val="0"/>
              </a:spcBef>
              <a:spcAft>
                <a:spcPct val="35000"/>
              </a:spcAft>
              <a:buFontTx/>
              <a:buBlip>
                <a:blip r:embed="rId3"/>
              </a:buBlip>
            </a:pPr>
            <a:r>
              <a:rPr lang="en-US" dirty="0"/>
              <a:t>Third level</a:t>
            </a:r>
          </a:p>
          <a:p>
            <a:pPr marL="1371600" lvl="3" indent="-228600" algn="l" defTabSz="1244600" rtl="0" eaLnBrk="1" latinLnBrk="0" hangingPunct="1">
              <a:lnSpc>
                <a:spcPct val="90000"/>
              </a:lnSpc>
              <a:spcBef>
                <a:spcPct val="0"/>
              </a:spcBef>
              <a:spcAft>
                <a:spcPct val="35000"/>
              </a:spcAft>
              <a:buFontTx/>
              <a:buBlip>
                <a:blip r:embed="rId3"/>
              </a:buBlip>
            </a:pPr>
            <a:r>
              <a:rPr lang="en-US" dirty="0"/>
              <a:t>Fourth level</a:t>
            </a:r>
          </a:p>
          <a:p>
            <a:pPr marL="1771650" lvl="4" indent="-228600" algn="l" defTabSz="1244600" rtl="0" eaLnBrk="1" latinLnBrk="0" hangingPunct="1">
              <a:lnSpc>
                <a:spcPct val="90000"/>
              </a:lnSpc>
              <a:spcBef>
                <a:spcPct val="0"/>
              </a:spcBef>
              <a:spcAft>
                <a:spcPct val="35000"/>
              </a:spcAft>
              <a:buFontTx/>
              <a:buBlip>
                <a:blip r:embed="rId3"/>
              </a:buBlip>
            </a:pPr>
            <a:r>
              <a:rPr lang="en-US" dirty="0"/>
              <a:t>Fifth level</a:t>
            </a:r>
            <a:endParaRPr lang="en-GB" dirty="0"/>
          </a:p>
        </p:txBody>
      </p:sp>
    </p:spTree>
    <p:extLst>
      <p:ext uri="{BB962C8B-B14F-4D97-AF65-F5344CB8AC3E}">
        <p14:creationId xmlns:p14="http://schemas.microsoft.com/office/powerpoint/2010/main" val="36930369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Jaotise päi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743E6-505F-B74A-8C28-D1165AEF64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12"/>
          <a:stretch/>
        </p:blipFill>
        <p:spPr>
          <a:xfrm>
            <a:off x="-25400" y="0"/>
            <a:ext cx="12217400" cy="6857896"/>
          </a:xfrm>
          <a:prstGeom prst="rect">
            <a:avLst/>
          </a:prstGeom>
        </p:spPr>
      </p:pic>
      <p:sp>
        <p:nvSpPr>
          <p:cNvPr id="3" name="Teksti kohatäid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Redigeeri juhtslaidi tekstilaade</a:t>
            </a:r>
          </a:p>
        </p:txBody>
      </p:sp>
      <p:sp>
        <p:nvSpPr>
          <p:cNvPr id="5" name="Freeform 156">
            <a:extLst>
              <a:ext uri="{C183D7F6-B498-43B3-948B-1728B52AA6E4}">
                <adec:decorative xmlns:adec="http://schemas.microsoft.com/office/drawing/2017/decorative" val="1"/>
              </a:ext>
            </a:extLst>
          </p:cNvPr>
          <p:cNvSpPr/>
          <p:nvPr userDrawn="1"/>
        </p:nvSpPr>
        <p:spPr>
          <a:xfrm rot="5400000" flipH="1">
            <a:off x="823024" y="-835830"/>
            <a:ext cx="6858001" cy="8529449"/>
          </a:xfrm>
          <a:prstGeom prst="flowChartManualInput">
            <a:avLst/>
          </a:prstGeom>
          <a:solidFill>
            <a:srgbClr val="3A3D5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608" y="417861"/>
            <a:ext cx="2609114" cy="1078992"/>
          </a:xfrm>
          <a:prstGeom prst="rect">
            <a:avLst/>
          </a:prstGeom>
        </p:spPr>
      </p:pic>
      <p:sp>
        <p:nvSpPr>
          <p:cNvPr id="14" name="Title 13"/>
          <p:cNvSpPr>
            <a:spLocks noGrp="1"/>
          </p:cNvSpPr>
          <p:nvPr>
            <p:ph type="title" hasCustomPrompt="1"/>
          </p:nvPr>
        </p:nvSpPr>
        <p:spPr>
          <a:xfrm>
            <a:off x="724624" y="2993705"/>
            <a:ext cx="6443663" cy="541690"/>
          </a:xfrm>
        </p:spPr>
        <p:txBody>
          <a:bodyPr>
            <a:noAutofit/>
          </a:bodyPr>
          <a:lstStyle>
            <a:lvl1pPr marL="0" indent="0" algn="l">
              <a:defRPr lang="en-GB" sz="2800" b="0" kern="0" baseline="0" dirty="0">
                <a:solidFill>
                  <a:schemeClr val="bg1"/>
                </a:solidFill>
                <a:latin typeface="Booster Next FY" panose="02000503000000020004" pitchFamily="50" charset="-70"/>
                <a:ea typeface="+mj-ea"/>
                <a:cs typeface="+mn-cs"/>
              </a:defRPr>
            </a:lvl1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TITLE STYLE</a:t>
            </a:r>
            <a:endParaRPr lang="en-GB" dirty="0"/>
          </a:p>
        </p:txBody>
      </p:sp>
    </p:spTree>
    <p:extLst>
      <p:ext uri="{BB962C8B-B14F-4D97-AF65-F5344CB8AC3E}">
        <p14:creationId xmlns:p14="http://schemas.microsoft.com/office/powerpoint/2010/main" val="29468302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obiilse kasutajaliidese kuvamine_landscape">
    <p:spTree>
      <p:nvGrpSpPr>
        <p:cNvPr id="1" name=""/>
        <p:cNvGrpSpPr/>
        <p:nvPr/>
      </p:nvGrpSpPr>
      <p:grpSpPr>
        <a:xfrm>
          <a:off x="0" y="0"/>
          <a:ext cx="0" cy="0"/>
          <a:chOff x="0" y="0"/>
          <a:chExt cx="0" cy="0"/>
        </a:xfrm>
      </p:grpSpPr>
      <p:sp>
        <p:nvSpPr>
          <p:cNvPr id="3" name="Rectangle 2"/>
          <p:cNvSpPr/>
          <p:nvPr userDrawn="1"/>
        </p:nvSpPr>
        <p:spPr>
          <a:xfrm rot="10800000">
            <a:off x="0" y="-21451"/>
            <a:ext cx="12197964" cy="4070557"/>
          </a:xfrm>
          <a:prstGeom prst="rect">
            <a:avLst/>
          </a:prstGeom>
          <a:solidFill>
            <a:srgbClr val="3A3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6315" y="2412622"/>
            <a:ext cx="7631204" cy="3187617"/>
          </a:xfrm>
          <a:prstGeom prst="rect">
            <a:avLst/>
          </a:prstGeom>
        </p:spPr>
      </p:pic>
      <p:sp>
        <p:nvSpPr>
          <p:cNvPr id="8" name="Rectangle 7"/>
          <p:cNvSpPr/>
          <p:nvPr userDrawn="1"/>
        </p:nvSpPr>
        <p:spPr>
          <a:xfrm>
            <a:off x="3936206" y="2589143"/>
            <a:ext cx="4121943" cy="23281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31065" y="75955"/>
            <a:ext cx="2289460" cy="946800"/>
          </a:xfrm>
          <a:prstGeom prst="rect">
            <a:avLst/>
          </a:prstGeom>
        </p:spPr>
      </p:pic>
      <p:sp>
        <p:nvSpPr>
          <p:cNvPr id="11" name="Picture Placeholder 10"/>
          <p:cNvSpPr>
            <a:spLocks noGrp="1"/>
          </p:cNvSpPr>
          <p:nvPr>
            <p:ph type="pic" sz="quarter" idx="10"/>
          </p:nvPr>
        </p:nvSpPr>
        <p:spPr>
          <a:xfrm>
            <a:off x="3935413" y="2589213"/>
            <a:ext cx="4122737" cy="2327275"/>
          </a:xfrm>
        </p:spPr>
        <p:txBody>
          <a:bodyPr/>
          <a:lstStyle>
            <a:lvl1pPr marL="0" indent="0">
              <a:buNone/>
              <a:defRPr/>
            </a:lvl1pPr>
          </a:lstStyle>
          <a:p>
            <a:endParaRPr lang="en-GB"/>
          </a:p>
        </p:txBody>
      </p:sp>
      <p:sp>
        <p:nvSpPr>
          <p:cNvPr id="13" name="Title 11"/>
          <p:cNvSpPr>
            <a:spLocks noGrp="1"/>
          </p:cNvSpPr>
          <p:nvPr>
            <p:ph type="title"/>
          </p:nvPr>
        </p:nvSpPr>
        <p:spPr>
          <a:xfrm>
            <a:off x="711588" y="1046880"/>
            <a:ext cx="10515600" cy="472070"/>
          </a:xfrm>
        </p:spPr>
        <p:txBody>
          <a:bodyPr anchor="t">
            <a:noAutofit/>
          </a:bodyPr>
          <a:lstStyle>
            <a:lvl1pPr marL="0" algn="ctr" defTabSz="914400" rtl="0" eaLnBrk="1" latinLnBrk="0" hangingPunct="1">
              <a:defRPr lang="en-GB" sz="4400" b="1" kern="1200" dirty="0">
                <a:solidFill>
                  <a:schemeClr val="bg1"/>
                </a:solidFill>
                <a:latin typeface="Booster Next FY" panose="02000503000000020004" pitchFamily="50" charset="-70"/>
                <a:ea typeface="+mn-ea"/>
                <a:cs typeface="+mn-cs"/>
              </a:defRPr>
            </a:lvl1pPr>
          </a:lstStyle>
          <a:p>
            <a:r>
              <a:rPr lang="en-US" dirty="0"/>
              <a:t>Click to edit Master title style</a:t>
            </a:r>
            <a:endParaRPr lang="en-GB" dirty="0"/>
          </a:p>
        </p:txBody>
      </p:sp>
      <p:sp>
        <p:nvSpPr>
          <p:cNvPr id="15" name="Text Placeholder 14"/>
          <p:cNvSpPr>
            <a:spLocks noGrp="1"/>
          </p:cNvSpPr>
          <p:nvPr>
            <p:ph type="body" sz="quarter" idx="11"/>
          </p:nvPr>
        </p:nvSpPr>
        <p:spPr>
          <a:xfrm>
            <a:off x="2298700" y="1641475"/>
            <a:ext cx="8116888" cy="549275"/>
          </a:xfrm>
        </p:spPr>
        <p:txBody>
          <a:bodyPr anchor="ctr"/>
          <a:lstStyle>
            <a:lvl1pPr marL="0" indent="0" algn="ctr">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1pPr>
            <a:lvl2pPr marL="4572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2pPr>
            <a:lvl3pPr marL="9144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3pPr>
            <a:lvl4pPr marL="11430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4pPr>
            <a:lvl5pPr marL="1543050" indent="0">
              <a:buFont typeface="Arial" panose="020B0604020202020204" pitchFamily="34" charset="0"/>
              <a:buNone/>
              <a:defRPr lang="en-GB" sz="2800" b="1" kern="1200" dirty="0">
                <a:solidFill>
                  <a:schemeClr val="bg1"/>
                </a:solidFill>
                <a:latin typeface="Booster Next FY" panose="02000503000000020004" pitchFamily="50" charset="-70"/>
                <a:ea typeface="+mn-ea"/>
                <a:cs typeface="+mn-cs"/>
              </a:defRPr>
            </a:lvl5pPr>
          </a:lstStyle>
          <a:p>
            <a:pPr lvl="0"/>
            <a:r>
              <a:rPr lang="en-US"/>
              <a:t>Edit Master text styles</a:t>
            </a:r>
            <a:endParaRPr lang="en-GB"/>
          </a:p>
        </p:txBody>
      </p:sp>
      <p:sp>
        <p:nvSpPr>
          <p:cNvPr id="17" name="Text Placeholder 16"/>
          <p:cNvSpPr>
            <a:spLocks noGrp="1"/>
          </p:cNvSpPr>
          <p:nvPr>
            <p:ph type="body" sz="quarter" idx="12"/>
          </p:nvPr>
        </p:nvSpPr>
        <p:spPr>
          <a:xfrm>
            <a:off x="2119313" y="5519651"/>
            <a:ext cx="8216900" cy="593812"/>
          </a:xfrm>
        </p:spPr>
        <p:txBody>
          <a:bodyPr>
            <a:normAutofit/>
          </a:bodyPr>
          <a:lstStyle>
            <a:lvl1pPr marL="0" indent="0">
              <a:lnSpc>
                <a:spcPct val="100000"/>
              </a:lnSpc>
              <a:buFont typeface="Arial" panose="020B0604020202020204" pitchFamily="34" charset="0"/>
              <a:buNone/>
              <a:defRPr lang="en-GB" sz="1200" b="0" kern="1200" dirty="0">
                <a:solidFill>
                  <a:schemeClr val="bg1">
                    <a:lumMod val="65000"/>
                  </a:schemeClr>
                </a:solidFill>
                <a:latin typeface="Calibri Light" panose="020F0302020204030204" pitchFamily="34" charset="0"/>
                <a:ea typeface="Roboto Light" panose="02000000000000000000" pitchFamily="2" charset="0"/>
                <a:cs typeface="+mn-cs"/>
              </a:defRPr>
            </a:lvl1pPr>
            <a:lvl2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2pPr>
            <a:lvl3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3pPr>
            <a:lvl4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4pPr>
            <a:lvl5pPr>
              <a:defRPr lang="en-GB"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5pPr>
          </a:lstStyle>
          <a:p>
            <a:pPr lvl="0"/>
            <a:r>
              <a:rPr lang="en-US"/>
              <a:t>Edit Master text styles</a:t>
            </a:r>
            <a:endParaRPr lang="en-GB"/>
          </a:p>
        </p:txBody>
      </p:sp>
    </p:spTree>
    <p:extLst>
      <p:ext uri="{BB962C8B-B14F-4D97-AF65-F5344CB8AC3E}">
        <p14:creationId xmlns:p14="http://schemas.microsoft.com/office/powerpoint/2010/main" val="19520934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Jaotise päi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743E6-505F-B74A-8C28-D1165AEF64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12"/>
          <a:stretch/>
        </p:blipFill>
        <p:spPr>
          <a:xfrm>
            <a:off x="-25400" y="104"/>
            <a:ext cx="12217400" cy="6857896"/>
          </a:xfrm>
          <a:prstGeom prst="rect">
            <a:avLst/>
          </a:prstGeom>
        </p:spPr>
      </p:pic>
      <p:sp>
        <p:nvSpPr>
          <p:cNvPr id="2" name="Rectangle 1">
            <a:extLst>
              <a:ext uri="{FF2B5EF4-FFF2-40B4-BE49-F238E27FC236}">
                <a16:creationId xmlns:a16="http://schemas.microsoft.com/office/drawing/2014/main" id="{5DB6B0DE-C79F-964D-8A80-F3218A3DC5FF}"/>
              </a:ext>
            </a:extLst>
          </p:cNvPr>
          <p:cNvSpPr/>
          <p:nvPr userDrawn="1"/>
        </p:nvSpPr>
        <p:spPr>
          <a:xfrm>
            <a:off x="-25400" y="-13441"/>
            <a:ext cx="12217400" cy="6871337"/>
          </a:xfrm>
          <a:prstGeom prst="rect">
            <a:avLst/>
          </a:prstGeom>
          <a:solidFill>
            <a:srgbClr val="3A3D57">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443" y="1267453"/>
            <a:ext cx="2609114" cy="1078992"/>
          </a:xfrm>
          <a:prstGeom prst="rect">
            <a:avLst/>
          </a:prstGeom>
        </p:spPr>
      </p:pic>
      <p:sp>
        <p:nvSpPr>
          <p:cNvPr id="3" name="Teksti kohatäide 2"/>
          <p:cNvSpPr>
            <a:spLocks noGrp="1"/>
          </p:cNvSpPr>
          <p:nvPr>
            <p:ph type="body" idx="1"/>
          </p:nvPr>
        </p:nvSpPr>
        <p:spPr>
          <a:xfrm>
            <a:off x="825500" y="3801803"/>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Redigeeri juhtslaidi tekstilaade</a:t>
            </a:r>
          </a:p>
        </p:txBody>
      </p:sp>
      <p:sp>
        <p:nvSpPr>
          <p:cNvPr id="8" name="Title 11">
            <a:extLst>
              <a:ext uri="{FF2B5EF4-FFF2-40B4-BE49-F238E27FC236}">
                <a16:creationId xmlns:a16="http://schemas.microsoft.com/office/drawing/2014/main" id="{593869C3-7F1B-FF4E-8AC8-69FD979EC4B5}"/>
              </a:ext>
            </a:extLst>
          </p:cNvPr>
          <p:cNvSpPr>
            <a:spLocks noGrp="1"/>
          </p:cNvSpPr>
          <p:nvPr>
            <p:ph type="title" hasCustomPrompt="1"/>
          </p:nvPr>
        </p:nvSpPr>
        <p:spPr>
          <a:xfrm>
            <a:off x="825500" y="3192965"/>
            <a:ext cx="10515600" cy="472070"/>
          </a:xfrm>
        </p:spPr>
        <p:txBody>
          <a:bodyPr anchor="t">
            <a:noAutofit/>
          </a:bodyPr>
          <a:lstStyle>
            <a:lvl1pPr marL="0" algn="ctr" defTabSz="914400" rtl="0" eaLnBrk="1" latinLnBrk="0" hangingPunct="1">
              <a:defRPr lang="en-GB" sz="4400" b="1" kern="1200" dirty="0">
                <a:solidFill>
                  <a:schemeClr val="bg1"/>
                </a:solidFill>
                <a:latin typeface="Booster Next FY" panose="02000503000000020004" pitchFamily="50" charset="-70"/>
                <a:ea typeface="+mn-ea"/>
                <a:cs typeface="+mn-cs"/>
              </a:defRPr>
            </a:lvl1pPr>
          </a:lstStyle>
          <a:p>
            <a:r>
              <a:rPr lang="en-US" dirty="0" err="1"/>
              <a:t>Muuda</a:t>
            </a:r>
            <a:r>
              <a:rPr lang="en-US" dirty="0"/>
              <a:t> </a:t>
            </a:r>
            <a:r>
              <a:rPr lang="en-US" dirty="0" err="1"/>
              <a:t>pealkirja</a:t>
            </a:r>
            <a:r>
              <a:rPr lang="en-US" dirty="0"/>
              <a:t> </a:t>
            </a:r>
            <a:r>
              <a:rPr lang="en-US" dirty="0" err="1"/>
              <a:t>laadi</a:t>
            </a:r>
            <a:endParaRPr lang="en-GB" dirty="0"/>
          </a:p>
        </p:txBody>
      </p:sp>
    </p:spTree>
    <p:extLst>
      <p:ext uri="{BB962C8B-B14F-4D97-AF65-F5344CB8AC3E}">
        <p14:creationId xmlns:p14="http://schemas.microsoft.com/office/powerpoint/2010/main" val="8578726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ud tüüpi sis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7F8B07-C4C1-B34B-9D2D-5D59B6A44D79}"/>
              </a:ext>
            </a:extLst>
          </p:cNvPr>
          <p:cNvSpPr/>
          <p:nvPr userDrawn="1"/>
        </p:nvSpPr>
        <p:spPr>
          <a:xfrm>
            <a:off x="0" y="0"/>
            <a:ext cx="12217400" cy="6871337"/>
          </a:xfrm>
          <a:prstGeom prst="rect">
            <a:avLst/>
          </a:prstGeom>
          <a:solidFill>
            <a:srgbClr val="3A3D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8" name="Picture 7">
            <a:extLst>
              <a:ext uri="{FF2B5EF4-FFF2-40B4-BE49-F238E27FC236}">
                <a16:creationId xmlns:a16="http://schemas.microsoft.com/office/drawing/2014/main" id="{FCBA732F-040F-2542-B8C2-0C3C4DA851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0062" y="73152"/>
            <a:ext cx="2299558" cy="95097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08FD280B-1DF4-A043-851D-E38E068D7A8B}"/>
              </a:ext>
            </a:extLst>
          </p:cNvPr>
          <p:cNvSpPr/>
          <p:nvPr userDrawn="1"/>
        </p:nvSpPr>
        <p:spPr>
          <a:xfrm>
            <a:off x="864705" y="2173706"/>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Rectangle 9">
            <a:extLst>
              <a:ext uri="{FF2B5EF4-FFF2-40B4-BE49-F238E27FC236}">
                <a16:creationId xmlns:a16="http://schemas.microsoft.com/office/drawing/2014/main" id="{4C9A0699-24BF-F647-9D0A-99A78AD090B2}"/>
              </a:ext>
            </a:extLst>
          </p:cNvPr>
          <p:cNvSpPr/>
          <p:nvPr userDrawn="1"/>
        </p:nvSpPr>
        <p:spPr>
          <a:xfrm>
            <a:off x="3559744" y="2173706"/>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1" name="Rectangle 10">
            <a:extLst>
              <a:ext uri="{FF2B5EF4-FFF2-40B4-BE49-F238E27FC236}">
                <a16:creationId xmlns:a16="http://schemas.microsoft.com/office/drawing/2014/main" id="{8444746C-1475-824F-919A-B1CE18335145}"/>
              </a:ext>
            </a:extLst>
          </p:cNvPr>
          <p:cNvSpPr/>
          <p:nvPr userDrawn="1"/>
        </p:nvSpPr>
        <p:spPr>
          <a:xfrm>
            <a:off x="6254783" y="2173706"/>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2" name="Rectangle 11">
            <a:extLst>
              <a:ext uri="{FF2B5EF4-FFF2-40B4-BE49-F238E27FC236}">
                <a16:creationId xmlns:a16="http://schemas.microsoft.com/office/drawing/2014/main" id="{285710FA-636C-364D-AF88-3C8FA4D596BC}"/>
              </a:ext>
            </a:extLst>
          </p:cNvPr>
          <p:cNvSpPr/>
          <p:nvPr userDrawn="1"/>
        </p:nvSpPr>
        <p:spPr>
          <a:xfrm>
            <a:off x="8949823" y="2173707"/>
            <a:ext cx="2433100"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3" name="Oval 12">
            <a:extLst>
              <a:ext uri="{FF2B5EF4-FFF2-40B4-BE49-F238E27FC236}">
                <a16:creationId xmlns:a16="http://schemas.microsoft.com/office/drawing/2014/main" id="{F79A8242-0F33-874C-AEF4-0A2FABEA5498}"/>
              </a:ext>
            </a:extLst>
          </p:cNvPr>
          <p:cNvSpPr/>
          <p:nvPr userDrawn="1"/>
        </p:nvSpPr>
        <p:spPr>
          <a:xfrm>
            <a:off x="1370934" y="1425300"/>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6" name="Graphic 5">
            <a:extLst>
              <a:ext uri="{FF2B5EF4-FFF2-40B4-BE49-F238E27FC236}">
                <a16:creationId xmlns:a16="http://schemas.microsoft.com/office/drawing/2014/main" id="{21D21750-D942-3C4B-AFCF-78FC77D187E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25694" y="1709499"/>
            <a:ext cx="859516" cy="859516"/>
          </a:xfrm>
          <a:prstGeom prst="rect">
            <a:avLst/>
          </a:prstGeom>
        </p:spPr>
      </p:pic>
      <p:sp>
        <p:nvSpPr>
          <p:cNvPr id="14" name="Oval 13">
            <a:extLst>
              <a:ext uri="{FF2B5EF4-FFF2-40B4-BE49-F238E27FC236}">
                <a16:creationId xmlns:a16="http://schemas.microsoft.com/office/drawing/2014/main" id="{6F254C6F-EC44-104B-A8B1-1740D5A56444}"/>
              </a:ext>
            </a:extLst>
          </p:cNvPr>
          <p:cNvSpPr/>
          <p:nvPr userDrawn="1"/>
        </p:nvSpPr>
        <p:spPr>
          <a:xfrm>
            <a:off x="4088376" y="1438179"/>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5" name="Oval 14">
            <a:extLst>
              <a:ext uri="{FF2B5EF4-FFF2-40B4-BE49-F238E27FC236}">
                <a16:creationId xmlns:a16="http://schemas.microsoft.com/office/drawing/2014/main" id="{FD580B06-35B2-2B4A-A0B1-2EAA09877F5D}"/>
              </a:ext>
            </a:extLst>
          </p:cNvPr>
          <p:cNvSpPr/>
          <p:nvPr userDrawn="1"/>
        </p:nvSpPr>
        <p:spPr>
          <a:xfrm>
            <a:off x="6741425" y="1451058"/>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6" name="Oval 15">
            <a:extLst>
              <a:ext uri="{FF2B5EF4-FFF2-40B4-BE49-F238E27FC236}">
                <a16:creationId xmlns:a16="http://schemas.microsoft.com/office/drawing/2014/main" id="{8063D065-069A-CE40-9235-B1CCED1F27BF}"/>
              </a:ext>
            </a:extLst>
          </p:cNvPr>
          <p:cNvSpPr/>
          <p:nvPr userDrawn="1"/>
        </p:nvSpPr>
        <p:spPr>
          <a:xfrm>
            <a:off x="9420231" y="1463937"/>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18" name="Graphic 17">
            <a:extLst>
              <a:ext uri="{FF2B5EF4-FFF2-40B4-BE49-F238E27FC236}">
                <a16:creationId xmlns:a16="http://schemas.microsoft.com/office/drawing/2014/main" id="{A6440A4D-E759-C743-84B2-CE142E123D8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8607" y="1696621"/>
            <a:ext cx="1034927" cy="859516"/>
          </a:xfrm>
          <a:prstGeom prst="rect">
            <a:avLst/>
          </a:prstGeom>
        </p:spPr>
      </p:pic>
      <p:pic>
        <p:nvPicPr>
          <p:cNvPr id="20" name="Graphic 19">
            <a:extLst>
              <a:ext uri="{FF2B5EF4-FFF2-40B4-BE49-F238E27FC236}">
                <a16:creationId xmlns:a16="http://schemas.microsoft.com/office/drawing/2014/main" id="{4FA67D80-138D-DC43-A63F-60DD687CCF0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9440" y="1585315"/>
            <a:ext cx="860738" cy="983700"/>
          </a:xfrm>
          <a:prstGeom prst="rect">
            <a:avLst/>
          </a:prstGeom>
        </p:spPr>
      </p:pic>
      <p:pic>
        <p:nvPicPr>
          <p:cNvPr id="22" name="Graphic 21">
            <a:extLst>
              <a:ext uri="{FF2B5EF4-FFF2-40B4-BE49-F238E27FC236}">
                <a16:creationId xmlns:a16="http://schemas.microsoft.com/office/drawing/2014/main" id="{26E2BCE7-DECD-7546-A5A9-3CF0D2E5B919}"/>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88356" y="1700688"/>
            <a:ext cx="1000450" cy="803933"/>
          </a:xfrm>
          <a:prstGeom prst="rect">
            <a:avLst/>
          </a:prstGeom>
        </p:spPr>
      </p:pic>
      <p:sp>
        <p:nvSpPr>
          <p:cNvPr id="26" name="Text Placeholder 25">
            <a:extLst>
              <a:ext uri="{FF2B5EF4-FFF2-40B4-BE49-F238E27FC236}">
                <a16:creationId xmlns:a16="http://schemas.microsoft.com/office/drawing/2014/main" id="{2F205B5F-77CA-6149-BC45-7C1BDA5B328A}"/>
              </a:ext>
            </a:extLst>
          </p:cNvPr>
          <p:cNvSpPr>
            <a:spLocks noGrp="1"/>
          </p:cNvSpPr>
          <p:nvPr>
            <p:ph type="body" sz="quarter" idx="10" hasCustomPrompt="1"/>
          </p:nvPr>
        </p:nvSpPr>
        <p:spPr>
          <a:xfrm>
            <a:off x="931800" y="2655512"/>
            <a:ext cx="2322099" cy="3435418"/>
          </a:xfrm>
        </p:spPr>
        <p:txBody>
          <a:bodyPr/>
          <a:lstStyle>
            <a:lvl1pPr marL="0" indent="0" algn="ctr">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27" name="Text Placeholder 25">
            <a:extLst>
              <a:ext uri="{FF2B5EF4-FFF2-40B4-BE49-F238E27FC236}">
                <a16:creationId xmlns:a16="http://schemas.microsoft.com/office/drawing/2014/main" id="{8F4F608C-00D6-0E48-BEA5-87998DE2148F}"/>
              </a:ext>
            </a:extLst>
          </p:cNvPr>
          <p:cNvSpPr>
            <a:spLocks noGrp="1"/>
          </p:cNvSpPr>
          <p:nvPr>
            <p:ph type="body" sz="quarter" idx="11" hasCustomPrompt="1"/>
          </p:nvPr>
        </p:nvSpPr>
        <p:spPr>
          <a:xfrm>
            <a:off x="3611937" y="2655512"/>
            <a:ext cx="2322099" cy="3435418"/>
          </a:xfrm>
        </p:spPr>
        <p:txBody>
          <a:bodyPr/>
          <a:lstStyle>
            <a:lvl1pPr marL="0" indent="0" algn="ctr">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29" name="Text Placeholder 25">
            <a:extLst>
              <a:ext uri="{FF2B5EF4-FFF2-40B4-BE49-F238E27FC236}">
                <a16:creationId xmlns:a16="http://schemas.microsoft.com/office/drawing/2014/main" id="{83FA5EAC-D08C-5A4F-9DF6-0CF499D23FFA}"/>
              </a:ext>
            </a:extLst>
          </p:cNvPr>
          <p:cNvSpPr>
            <a:spLocks noGrp="1"/>
          </p:cNvSpPr>
          <p:nvPr>
            <p:ph type="body" sz="quarter" idx="12" hasCustomPrompt="1"/>
          </p:nvPr>
        </p:nvSpPr>
        <p:spPr>
          <a:xfrm>
            <a:off x="6307840" y="2655512"/>
            <a:ext cx="2322099" cy="3435418"/>
          </a:xfrm>
        </p:spPr>
        <p:txBody>
          <a:bodyPr/>
          <a:lstStyle>
            <a:lvl1pPr marL="0" indent="0" algn="ctr">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30" name="Text Placeholder 25">
            <a:extLst>
              <a:ext uri="{FF2B5EF4-FFF2-40B4-BE49-F238E27FC236}">
                <a16:creationId xmlns:a16="http://schemas.microsoft.com/office/drawing/2014/main" id="{BA07085D-612A-EA44-83D8-731DF67C5659}"/>
              </a:ext>
            </a:extLst>
          </p:cNvPr>
          <p:cNvSpPr>
            <a:spLocks noGrp="1"/>
          </p:cNvSpPr>
          <p:nvPr>
            <p:ph type="body" sz="quarter" idx="13" hasCustomPrompt="1"/>
          </p:nvPr>
        </p:nvSpPr>
        <p:spPr>
          <a:xfrm>
            <a:off x="9019509" y="2655512"/>
            <a:ext cx="2322099" cy="3435418"/>
          </a:xfrm>
        </p:spPr>
        <p:txBody>
          <a:bodyPr/>
          <a:lstStyle>
            <a:lvl1pPr marL="0" indent="0" algn="ctr">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Tree>
    <p:extLst>
      <p:ext uri="{BB962C8B-B14F-4D97-AF65-F5344CB8AC3E}">
        <p14:creationId xmlns:p14="http://schemas.microsoft.com/office/powerpoint/2010/main" val="20698332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Muud tüüpi sis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7F8B07-C4C1-B34B-9D2D-5D59B6A44D79}"/>
              </a:ext>
            </a:extLst>
          </p:cNvPr>
          <p:cNvSpPr/>
          <p:nvPr userDrawn="1"/>
        </p:nvSpPr>
        <p:spPr>
          <a:xfrm>
            <a:off x="0" y="0"/>
            <a:ext cx="12217400" cy="6871337"/>
          </a:xfrm>
          <a:prstGeom prst="rect">
            <a:avLst/>
          </a:prstGeom>
          <a:solidFill>
            <a:srgbClr val="3A3D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8" name="Picture 7">
            <a:extLst>
              <a:ext uri="{FF2B5EF4-FFF2-40B4-BE49-F238E27FC236}">
                <a16:creationId xmlns:a16="http://schemas.microsoft.com/office/drawing/2014/main" id="{FCBA732F-040F-2542-B8C2-0C3C4DA851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0062" y="73152"/>
            <a:ext cx="2299558" cy="95097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08FD280B-1DF4-A043-851D-E38E068D7A8B}"/>
              </a:ext>
            </a:extLst>
          </p:cNvPr>
          <p:cNvSpPr/>
          <p:nvPr userDrawn="1"/>
        </p:nvSpPr>
        <p:spPr>
          <a:xfrm>
            <a:off x="4478759" y="2151678"/>
            <a:ext cx="3083182"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1" name="Rectangle 20">
            <a:extLst>
              <a:ext uri="{FF2B5EF4-FFF2-40B4-BE49-F238E27FC236}">
                <a16:creationId xmlns:a16="http://schemas.microsoft.com/office/drawing/2014/main" id="{6405BB8C-93D6-CD4C-8AB4-B8A053CA998D}"/>
              </a:ext>
            </a:extLst>
          </p:cNvPr>
          <p:cNvSpPr/>
          <p:nvPr userDrawn="1"/>
        </p:nvSpPr>
        <p:spPr>
          <a:xfrm>
            <a:off x="1096930" y="2151678"/>
            <a:ext cx="3083182"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5" name="Rectangle 24">
            <a:extLst>
              <a:ext uri="{FF2B5EF4-FFF2-40B4-BE49-F238E27FC236}">
                <a16:creationId xmlns:a16="http://schemas.microsoft.com/office/drawing/2014/main" id="{F742F080-D142-364B-B7D1-90F7EE68D3D0}"/>
              </a:ext>
            </a:extLst>
          </p:cNvPr>
          <p:cNvSpPr/>
          <p:nvPr userDrawn="1"/>
        </p:nvSpPr>
        <p:spPr>
          <a:xfrm>
            <a:off x="7860588" y="2137163"/>
            <a:ext cx="3083182" cy="39566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2" name="Oval 31">
            <a:extLst>
              <a:ext uri="{FF2B5EF4-FFF2-40B4-BE49-F238E27FC236}">
                <a16:creationId xmlns:a16="http://schemas.microsoft.com/office/drawing/2014/main" id="{737A3CE2-5CB0-9040-AF2B-69C9A0606E21}"/>
              </a:ext>
            </a:extLst>
          </p:cNvPr>
          <p:cNvSpPr/>
          <p:nvPr userDrawn="1"/>
        </p:nvSpPr>
        <p:spPr>
          <a:xfrm>
            <a:off x="1962075" y="1424841"/>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3" name="Oval 32">
            <a:extLst>
              <a:ext uri="{FF2B5EF4-FFF2-40B4-BE49-F238E27FC236}">
                <a16:creationId xmlns:a16="http://schemas.microsoft.com/office/drawing/2014/main" id="{4929D5C9-F499-B446-A146-67E335824083}"/>
              </a:ext>
            </a:extLst>
          </p:cNvPr>
          <p:cNvSpPr/>
          <p:nvPr userDrawn="1"/>
        </p:nvSpPr>
        <p:spPr>
          <a:xfrm>
            <a:off x="8701028" y="1444833"/>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6" name="Text Placeholder 25">
            <a:extLst>
              <a:ext uri="{FF2B5EF4-FFF2-40B4-BE49-F238E27FC236}">
                <a16:creationId xmlns:a16="http://schemas.microsoft.com/office/drawing/2014/main" id="{2F205B5F-77CA-6149-BC45-7C1BDA5B328A}"/>
              </a:ext>
            </a:extLst>
          </p:cNvPr>
          <p:cNvSpPr>
            <a:spLocks noGrp="1"/>
          </p:cNvSpPr>
          <p:nvPr>
            <p:ph type="body" sz="quarter" idx="10" hasCustomPrompt="1"/>
          </p:nvPr>
        </p:nvSpPr>
        <p:spPr>
          <a:xfrm>
            <a:off x="4512307" y="2633484"/>
            <a:ext cx="3026039" cy="3435418"/>
          </a:xfrm>
        </p:spPr>
        <p:txBody>
          <a:bodyPr/>
          <a:lstStyle>
            <a:lvl1pPr marL="0" indent="0" algn="ctr">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24" name="Text Placeholder 25">
            <a:extLst>
              <a:ext uri="{FF2B5EF4-FFF2-40B4-BE49-F238E27FC236}">
                <a16:creationId xmlns:a16="http://schemas.microsoft.com/office/drawing/2014/main" id="{F610BF4A-0C74-2E40-8DE6-2B8382307E4B}"/>
              </a:ext>
            </a:extLst>
          </p:cNvPr>
          <p:cNvSpPr>
            <a:spLocks noGrp="1"/>
          </p:cNvSpPr>
          <p:nvPr>
            <p:ph type="body" sz="quarter" idx="11" hasCustomPrompt="1"/>
          </p:nvPr>
        </p:nvSpPr>
        <p:spPr>
          <a:xfrm>
            <a:off x="1130478" y="2633484"/>
            <a:ext cx="3026039" cy="3435418"/>
          </a:xfrm>
        </p:spPr>
        <p:txBody>
          <a:bodyPr/>
          <a:lstStyle>
            <a:lvl1pPr marL="0" indent="0" algn="ctr">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31" name="Text Placeholder 25">
            <a:extLst>
              <a:ext uri="{FF2B5EF4-FFF2-40B4-BE49-F238E27FC236}">
                <a16:creationId xmlns:a16="http://schemas.microsoft.com/office/drawing/2014/main" id="{06CF3B2A-1595-194C-B3C8-9817233CE2B0}"/>
              </a:ext>
            </a:extLst>
          </p:cNvPr>
          <p:cNvSpPr>
            <a:spLocks noGrp="1"/>
          </p:cNvSpPr>
          <p:nvPr>
            <p:ph type="body" sz="quarter" idx="12" hasCustomPrompt="1"/>
          </p:nvPr>
        </p:nvSpPr>
        <p:spPr>
          <a:xfrm>
            <a:off x="7894136" y="2618969"/>
            <a:ext cx="3026039" cy="3435418"/>
          </a:xfrm>
        </p:spPr>
        <p:txBody>
          <a:bodyPr/>
          <a:lstStyle>
            <a:lvl1pPr marL="0" indent="0" algn="ctr">
              <a:buFont typeface="Arial" panose="020B0604020202020204" pitchFamily="34" charset="0"/>
              <a:buNone/>
              <a:defRPr>
                <a:solidFill>
                  <a:schemeClr val="bg1"/>
                </a:solidFill>
              </a:defRPr>
            </a:lvl1pPr>
            <a:lvl2pPr marL="216000" indent="0">
              <a:buFont typeface="Arial" panose="020B0604020202020204" pitchFamily="34" charset="0"/>
              <a:buNone/>
              <a:defRPr>
                <a:solidFill>
                  <a:schemeClr val="bg1"/>
                </a:solidFill>
              </a:defRPr>
            </a:lvl2pPr>
            <a:lvl3pPr marL="216000" indent="0">
              <a:buFont typeface="Arial" panose="020B0604020202020204" pitchFamily="34" charset="0"/>
              <a:buNone/>
              <a:defRPr>
                <a:solidFill>
                  <a:schemeClr val="bg1"/>
                </a:solidFill>
              </a:defRPr>
            </a:lvl3pPr>
            <a:lvl4pPr marL="216000" indent="0">
              <a:buFont typeface="Arial" panose="020B0604020202020204" pitchFamily="34" charset="0"/>
              <a:buNone/>
              <a:defRPr>
                <a:solidFill>
                  <a:schemeClr val="bg1"/>
                </a:solidFill>
              </a:defRPr>
            </a:lvl4pPr>
            <a:lvl5pPr marL="216000" indent="0">
              <a:buFont typeface="Arial" panose="020B0604020202020204" pitchFamily="34" charset="0"/>
              <a:buNone/>
              <a:defRPr>
                <a:solidFill>
                  <a:schemeClr val="bg1"/>
                </a:solidFill>
              </a:defRPr>
            </a:lvl5pPr>
          </a:lstStyle>
          <a:p>
            <a:pPr lvl="0"/>
            <a:r>
              <a:rPr lang="en-GB" dirty="0"/>
              <a:t>Click to edit text</a:t>
            </a:r>
            <a:endParaRPr lang="et-EE" dirty="0"/>
          </a:p>
        </p:txBody>
      </p:sp>
      <p:sp>
        <p:nvSpPr>
          <p:cNvPr id="35" name="Oval 34">
            <a:extLst>
              <a:ext uri="{FF2B5EF4-FFF2-40B4-BE49-F238E27FC236}">
                <a16:creationId xmlns:a16="http://schemas.microsoft.com/office/drawing/2014/main" id="{FFD7CFE6-AB2B-D242-B5C7-C52265459F1C}"/>
              </a:ext>
            </a:extLst>
          </p:cNvPr>
          <p:cNvSpPr/>
          <p:nvPr userDrawn="1"/>
        </p:nvSpPr>
        <p:spPr>
          <a:xfrm>
            <a:off x="5324707" y="1424841"/>
            <a:ext cx="1453673" cy="14536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Tree>
    <p:extLst>
      <p:ext uri="{BB962C8B-B14F-4D97-AF65-F5344CB8AC3E}">
        <p14:creationId xmlns:p14="http://schemas.microsoft.com/office/powerpoint/2010/main" val="33827037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Jaotise pä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B6B0DE-C79F-964D-8A80-F3218A3DC5FF}"/>
              </a:ext>
            </a:extLst>
          </p:cNvPr>
          <p:cNvSpPr/>
          <p:nvPr userDrawn="1"/>
        </p:nvSpPr>
        <p:spPr>
          <a:xfrm>
            <a:off x="-25400" y="0"/>
            <a:ext cx="122174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Teksti kohatäide 2"/>
          <p:cNvSpPr>
            <a:spLocks noGrp="1"/>
          </p:cNvSpPr>
          <p:nvPr>
            <p:ph type="body" idx="1"/>
          </p:nvPr>
        </p:nvSpPr>
        <p:spPr>
          <a:xfrm>
            <a:off x="825500" y="3804316"/>
            <a:ext cx="10515600" cy="1500187"/>
          </a:xfrm>
        </p:spPr>
        <p:txBody>
          <a:bodyPr/>
          <a:lstStyle>
            <a:lvl1pPr marL="0" indent="0" algn="ctr">
              <a:buNone/>
              <a:defRPr sz="2400">
                <a:solidFill>
                  <a:srgbClr val="3A3D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dirty="0"/>
              <a:t>Redigeeri juhtslaidi tekstilaade</a:t>
            </a:r>
          </a:p>
        </p:txBody>
      </p:sp>
      <p:sp>
        <p:nvSpPr>
          <p:cNvPr id="8" name="Title 11">
            <a:extLst>
              <a:ext uri="{FF2B5EF4-FFF2-40B4-BE49-F238E27FC236}">
                <a16:creationId xmlns:a16="http://schemas.microsoft.com/office/drawing/2014/main" id="{593869C3-7F1B-FF4E-8AC8-69FD979EC4B5}"/>
              </a:ext>
            </a:extLst>
          </p:cNvPr>
          <p:cNvSpPr>
            <a:spLocks noGrp="1"/>
          </p:cNvSpPr>
          <p:nvPr>
            <p:ph type="title" hasCustomPrompt="1"/>
          </p:nvPr>
        </p:nvSpPr>
        <p:spPr>
          <a:xfrm>
            <a:off x="825500" y="3192965"/>
            <a:ext cx="10515600" cy="472070"/>
          </a:xfrm>
        </p:spPr>
        <p:txBody>
          <a:bodyPr anchor="t">
            <a:noAutofit/>
          </a:bodyPr>
          <a:lstStyle>
            <a:lvl1pPr marL="0" algn="ctr" defTabSz="914400" rtl="0" eaLnBrk="1" latinLnBrk="0" hangingPunct="1">
              <a:defRPr lang="en-GB" sz="4400" b="1" kern="1200" dirty="0">
                <a:solidFill>
                  <a:srgbClr val="15C473"/>
                </a:solidFill>
                <a:latin typeface="Booster Next FY" panose="02000503000000020004" pitchFamily="50" charset="-70"/>
                <a:ea typeface="+mn-ea"/>
                <a:cs typeface="+mn-cs"/>
              </a:defRPr>
            </a:lvl1pPr>
          </a:lstStyle>
          <a:p>
            <a:r>
              <a:rPr lang="en-US" dirty="0" err="1"/>
              <a:t>Muuda</a:t>
            </a:r>
            <a:r>
              <a:rPr lang="en-US" dirty="0"/>
              <a:t> </a:t>
            </a:r>
            <a:r>
              <a:rPr lang="en-US" dirty="0" err="1"/>
              <a:t>pealkirja</a:t>
            </a:r>
            <a:r>
              <a:rPr lang="en-US" dirty="0"/>
              <a:t> </a:t>
            </a:r>
            <a:r>
              <a:rPr lang="en-US" dirty="0" err="1"/>
              <a:t>laadi</a:t>
            </a:r>
            <a:endParaRPr lang="en-GB" dirty="0"/>
          </a:p>
        </p:txBody>
      </p:sp>
      <p:pic>
        <p:nvPicPr>
          <p:cNvPr id="7" name="Picture 6">
            <a:extLst>
              <a:ext uri="{FF2B5EF4-FFF2-40B4-BE49-F238E27FC236}">
                <a16:creationId xmlns:a16="http://schemas.microsoft.com/office/drawing/2014/main" id="{80BFB895-2B01-5F4E-891C-DF09F517BD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0224" y="1290897"/>
            <a:ext cx="2611552" cy="1080000"/>
          </a:xfrm>
          <a:prstGeom prst="rect">
            <a:avLst/>
          </a:prstGeom>
        </p:spPr>
      </p:pic>
    </p:spTree>
    <p:extLst>
      <p:ext uri="{BB962C8B-B14F-4D97-AF65-F5344CB8AC3E}">
        <p14:creationId xmlns:p14="http://schemas.microsoft.com/office/powerpoint/2010/main" val="11675151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Jaotise pä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B6B0DE-C79F-964D-8A80-F3218A3DC5FF}"/>
              </a:ext>
            </a:extLst>
          </p:cNvPr>
          <p:cNvSpPr/>
          <p:nvPr userDrawn="1"/>
        </p:nvSpPr>
        <p:spPr>
          <a:xfrm>
            <a:off x="0" y="947235"/>
            <a:ext cx="12192000" cy="59107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26995347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Jaotise pä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B6B0DE-C79F-964D-8A80-F3218A3DC5FF}"/>
              </a:ext>
            </a:extLst>
          </p:cNvPr>
          <p:cNvSpPr/>
          <p:nvPr userDrawn="1"/>
        </p:nvSpPr>
        <p:spPr>
          <a:xfrm>
            <a:off x="0" y="950976"/>
            <a:ext cx="12192000" cy="59070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0" name="Rectangle 9">
            <a:extLst>
              <a:ext uri="{FF2B5EF4-FFF2-40B4-BE49-F238E27FC236}">
                <a16:creationId xmlns:a16="http://schemas.microsoft.com/office/drawing/2014/main" id="{A416AE59-1436-5A4C-9A6F-C7A1A28E8562}"/>
              </a:ext>
            </a:extLst>
          </p:cNvPr>
          <p:cNvSpPr/>
          <p:nvPr userDrawn="1"/>
        </p:nvSpPr>
        <p:spPr>
          <a:xfrm>
            <a:off x="0" y="0"/>
            <a:ext cx="48614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itle 11">
            <a:extLst>
              <a:ext uri="{FF2B5EF4-FFF2-40B4-BE49-F238E27FC236}">
                <a16:creationId xmlns:a16="http://schemas.microsoft.com/office/drawing/2014/main" id="{593869C3-7F1B-FF4E-8AC8-69FD979EC4B5}"/>
              </a:ext>
            </a:extLst>
          </p:cNvPr>
          <p:cNvSpPr>
            <a:spLocks noGrp="1"/>
          </p:cNvSpPr>
          <p:nvPr>
            <p:ph type="title" hasCustomPrompt="1"/>
          </p:nvPr>
        </p:nvSpPr>
        <p:spPr>
          <a:xfrm>
            <a:off x="521579" y="742429"/>
            <a:ext cx="3818293" cy="2129107"/>
          </a:xfrm>
        </p:spPr>
        <p:txBody>
          <a:bodyPr anchor="t">
            <a:noAutofit/>
          </a:bodyPr>
          <a:lstStyle>
            <a:lvl1pPr marL="0" algn="l" defTabSz="914400" rtl="0" eaLnBrk="1" latinLnBrk="0" hangingPunct="1">
              <a:lnSpc>
                <a:spcPct val="100000"/>
              </a:lnSpc>
              <a:defRPr lang="en-GB" sz="4400" b="1" kern="1200" dirty="0">
                <a:solidFill>
                  <a:schemeClr val="bg1"/>
                </a:solidFill>
                <a:latin typeface="Booster Next FY" panose="02000503000000020004" pitchFamily="50" charset="-70"/>
                <a:ea typeface="+mn-ea"/>
                <a:cs typeface="+mn-cs"/>
              </a:defRPr>
            </a:lvl1pPr>
          </a:lstStyle>
          <a:p>
            <a:r>
              <a:rPr lang="en-US" dirty="0" err="1"/>
              <a:t>Muuda</a:t>
            </a:r>
            <a:r>
              <a:rPr lang="en-US" dirty="0"/>
              <a:t> </a:t>
            </a:r>
            <a:r>
              <a:rPr lang="en-US" dirty="0" err="1"/>
              <a:t>pealkirja</a:t>
            </a:r>
            <a:r>
              <a:rPr lang="en-US" dirty="0"/>
              <a:t> </a:t>
            </a:r>
            <a:r>
              <a:rPr lang="en-US" dirty="0" err="1"/>
              <a:t>laadi</a:t>
            </a:r>
            <a:endParaRPr lang="en-GB" dirty="0"/>
          </a:p>
        </p:txBody>
      </p:sp>
      <p:sp>
        <p:nvSpPr>
          <p:cNvPr id="9" name="Text Placeholder 8">
            <a:extLst>
              <a:ext uri="{FF2B5EF4-FFF2-40B4-BE49-F238E27FC236}">
                <a16:creationId xmlns:a16="http://schemas.microsoft.com/office/drawing/2014/main" id="{628B9CE6-A7E9-ED41-9FF0-9FBB39C2400C}"/>
              </a:ext>
            </a:extLst>
          </p:cNvPr>
          <p:cNvSpPr>
            <a:spLocks noGrp="1"/>
          </p:cNvSpPr>
          <p:nvPr>
            <p:ph type="body" sz="quarter" idx="10"/>
          </p:nvPr>
        </p:nvSpPr>
        <p:spPr>
          <a:xfrm>
            <a:off x="5577522" y="1651000"/>
            <a:ext cx="6092190" cy="3556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t-EE" dirty="0"/>
          </a:p>
        </p:txBody>
      </p:sp>
      <p:sp>
        <p:nvSpPr>
          <p:cNvPr id="16" name="Text Placeholder 15">
            <a:extLst>
              <a:ext uri="{FF2B5EF4-FFF2-40B4-BE49-F238E27FC236}">
                <a16:creationId xmlns:a16="http://schemas.microsoft.com/office/drawing/2014/main" id="{30E7E562-E646-1A4D-B003-50CD241AFBB9}"/>
              </a:ext>
            </a:extLst>
          </p:cNvPr>
          <p:cNvSpPr>
            <a:spLocks noGrp="1"/>
          </p:cNvSpPr>
          <p:nvPr>
            <p:ph type="body" sz="quarter" idx="11"/>
          </p:nvPr>
        </p:nvSpPr>
        <p:spPr>
          <a:xfrm>
            <a:off x="521578" y="3208338"/>
            <a:ext cx="3818294" cy="2374900"/>
          </a:xfrm>
        </p:spPr>
        <p:txBody>
          <a:bodyPr>
            <a:normAutofit/>
          </a:bodyPr>
          <a:lstStyle>
            <a:lvl1pPr marL="0" indent="0">
              <a:lnSpc>
                <a:spcPct val="100000"/>
              </a:lnSpc>
              <a:buFont typeface="Arial" panose="020B0604020202020204" pitchFamily="34" charse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endParaRPr lang="et-EE" dirty="0"/>
          </a:p>
        </p:txBody>
      </p:sp>
    </p:spTree>
    <p:extLst>
      <p:ext uri="{BB962C8B-B14F-4D97-AF65-F5344CB8AC3E}">
        <p14:creationId xmlns:p14="http://schemas.microsoft.com/office/powerpoint/2010/main" val="18134770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p>
        </p:txBody>
      </p:sp>
      <p:sp>
        <p:nvSpPr>
          <p:cNvPr id="3" name="Sisu kohatäide 2"/>
          <p:cNvSpPr>
            <a:spLocks noGrp="1"/>
          </p:cNvSpPr>
          <p:nvPr>
            <p:ph sz="half" idx="1" hasCustomPrompt="1"/>
          </p:nvPr>
        </p:nvSpPr>
        <p:spPr>
          <a:xfrm>
            <a:off x="838200" y="1825625"/>
            <a:ext cx="5181600" cy="4351338"/>
          </a:xfrm>
        </p:spPr>
        <p:txBody>
          <a:bodyPr/>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2"/>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2"/>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2"/>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2"/>
              </a:buBlip>
            </a:pPr>
            <a:r>
              <a:rPr lang="et-EE" dirty="0"/>
              <a:t>Viies tase</a:t>
            </a:r>
          </a:p>
        </p:txBody>
      </p:sp>
      <p:sp>
        <p:nvSpPr>
          <p:cNvPr id="4" name="Sisu kohatäide 3"/>
          <p:cNvSpPr>
            <a:spLocks noGrp="1"/>
          </p:cNvSpPr>
          <p:nvPr>
            <p:ph sz="half" idx="2" hasCustomPrompt="1"/>
          </p:nvPr>
        </p:nvSpPr>
        <p:spPr>
          <a:xfrm>
            <a:off x="6172200" y="1825625"/>
            <a:ext cx="5181600" cy="4351338"/>
          </a:xfrm>
        </p:spPr>
        <p:txBody>
          <a:bodyPr/>
          <a:lstStyle>
            <a:lvl1pPr marL="914400" indent="-457200">
              <a:defRPr lang="et-EE" sz="2800" b="1" kern="0" dirty="0">
                <a:solidFill>
                  <a:srgbClr val="3A3D57"/>
                </a:solidFill>
                <a:latin typeface="Booster Next FY" panose="02000503000000020004" pitchFamily="50" charset="-70"/>
                <a:ea typeface="+mn-ea"/>
                <a:cs typeface="+mn-cs"/>
              </a:defRPr>
            </a:lvl1pPr>
            <a:lvl2pPr marL="1371600" indent="-457200">
              <a:defRPr lang="et-EE" sz="2800" kern="0" dirty="0">
                <a:solidFill>
                  <a:srgbClr val="3A3D57"/>
                </a:solidFill>
                <a:latin typeface="Booster Next FY" panose="02000503000000020004" pitchFamily="50" charset="-70"/>
                <a:ea typeface="+mj-ea"/>
                <a:cs typeface="+mn-cs"/>
              </a:defRPr>
            </a:lvl2pPr>
            <a:lvl3pPr marL="1485900" indent="-342900">
              <a:defRPr lang="et-EE" sz="2000" kern="1200" dirty="0">
                <a:solidFill>
                  <a:srgbClr val="3A3D57"/>
                </a:solidFill>
                <a:latin typeface="Booster Next FY" panose="020B0604020202020204" charset="0"/>
                <a:ea typeface="+mn-ea"/>
                <a:cs typeface="+mn-cs"/>
              </a:defRPr>
            </a:lvl3pPr>
            <a:lvl4pPr marL="1828800" indent="-285750">
              <a:defRPr lang="et-EE" sz="1800" kern="1200" dirty="0">
                <a:solidFill>
                  <a:srgbClr val="3A3D57"/>
                </a:solidFill>
                <a:latin typeface="Booster Next FY" panose="020B0604020202020204" charset="0"/>
                <a:ea typeface="+mn-ea"/>
                <a:cs typeface="+mn-cs"/>
              </a:defRPr>
            </a:lvl4pPr>
            <a:lvl5pPr>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2"/>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2"/>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2"/>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2"/>
              </a:buBlip>
            </a:pPr>
            <a:r>
              <a:rPr lang="et-EE" dirty="0"/>
              <a:t>Viies tase</a:t>
            </a:r>
          </a:p>
        </p:txBody>
      </p:sp>
    </p:spTree>
    <p:extLst>
      <p:ext uri="{BB962C8B-B14F-4D97-AF65-F5344CB8AC3E}">
        <p14:creationId xmlns:p14="http://schemas.microsoft.com/office/powerpoint/2010/main" val="21252990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õrdlus">
    <p:spTree>
      <p:nvGrpSpPr>
        <p:cNvPr id="1" name=""/>
        <p:cNvGrpSpPr/>
        <p:nvPr/>
      </p:nvGrpSpPr>
      <p:grpSpPr>
        <a:xfrm>
          <a:off x="0" y="0"/>
          <a:ext cx="0" cy="0"/>
          <a:chOff x="0" y="0"/>
          <a:chExt cx="0" cy="0"/>
        </a:xfrm>
      </p:grpSpPr>
      <p:sp>
        <p:nvSpPr>
          <p:cNvPr id="3" name="Teksti kohatäide 2"/>
          <p:cNvSpPr>
            <a:spLocks noGrp="1"/>
          </p:cNvSpPr>
          <p:nvPr>
            <p:ph type="body" idx="1" hasCustomPrompt="1"/>
          </p:nvPr>
        </p:nvSpPr>
        <p:spPr>
          <a:xfrm>
            <a:off x="798641" y="1301964"/>
            <a:ext cx="5328930" cy="488065"/>
          </a:xfrm>
        </p:spPr>
        <p:txBody>
          <a:bodyPr anchor="b">
            <a:noAutofit/>
          </a:bodyPr>
          <a:lstStyle>
            <a:lvl1pPr marL="0" indent="0" algn="ctr">
              <a:buNone/>
              <a:defRPr lang="et-EE" sz="2800" b="1" kern="0" dirty="0">
                <a:solidFill>
                  <a:srgbClr val="3A3D57"/>
                </a:solidFill>
                <a:latin typeface="Booster Next FY" panose="02000503000000020004" pitchFamily="50" charset="-70"/>
                <a:ea typeface="+mj-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defRPr/>
            </a:pPr>
            <a:r>
              <a:rPr lang="et-EE" dirty="0"/>
              <a:t>Redigeeri juhtslaidi</a:t>
            </a:r>
          </a:p>
        </p:txBody>
      </p:sp>
      <p:sp>
        <p:nvSpPr>
          <p:cNvPr id="5" name="Teksti kohatäide 4"/>
          <p:cNvSpPr>
            <a:spLocks noGrp="1"/>
          </p:cNvSpPr>
          <p:nvPr>
            <p:ph type="body" sz="quarter" idx="3" hasCustomPrompt="1"/>
          </p:nvPr>
        </p:nvSpPr>
        <p:spPr>
          <a:xfrm>
            <a:off x="6235515" y="1301964"/>
            <a:ext cx="5183188" cy="488065"/>
          </a:xfrm>
        </p:spPr>
        <p:txBody>
          <a:bodyPr anchor="b">
            <a:noAutofit/>
          </a:bodyPr>
          <a:lstStyle>
            <a:lvl1pPr marL="0" indent="0">
              <a:buNone/>
              <a:defRPr lang="et-EE" sz="2800" b="1" kern="0" dirty="0">
                <a:solidFill>
                  <a:srgbClr val="3A3D57"/>
                </a:solidFill>
                <a:latin typeface="Booster Next FY" panose="02000503000000020004" pitchFamily="50" charset="-70"/>
                <a:ea typeface="+mj-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lnSpc>
                <a:spcPct val="90000"/>
              </a:lnSpc>
              <a:spcBef>
                <a:spcPts val="1000"/>
              </a:spcBef>
              <a:buFont typeface="Arial" panose="020B0604020202020204" pitchFamily="34" charset="0"/>
              <a:buNone/>
              <a:defRPr/>
            </a:pPr>
            <a:r>
              <a:rPr lang="et-EE" dirty="0"/>
              <a:t>Redigeeri juhtslaidi</a:t>
            </a:r>
          </a:p>
        </p:txBody>
      </p:sp>
      <p:cxnSp>
        <p:nvCxnSpPr>
          <p:cNvPr id="10" name="Straight Connector 9"/>
          <p:cNvCxnSpPr>
            <a:cxnSpLocks/>
          </p:cNvCxnSpPr>
          <p:nvPr userDrawn="1"/>
        </p:nvCxnSpPr>
        <p:spPr>
          <a:xfrm flipH="1">
            <a:off x="711588" y="1039230"/>
            <a:ext cx="10878528" cy="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cxnSp>
        <p:nvCxnSpPr>
          <p:cNvPr id="29" name="Straight Connector 28"/>
          <p:cNvCxnSpPr>
            <a:cxnSpLocks/>
          </p:cNvCxnSpPr>
          <p:nvPr/>
        </p:nvCxnSpPr>
        <p:spPr>
          <a:xfrm>
            <a:off x="6163552" y="1371600"/>
            <a:ext cx="0" cy="504190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sp>
        <p:nvSpPr>
          <p:cNvPr id="49" name="Sisu kohatäide 2"/>
          <p:cNvSpPr>
            <a:spLocks noGrp="1"/>
          </p:cNvSpPr>
          <p:nvPr>
            <p:ph sz="half" idx="10" hasCustomPrompt="1"/>
          </p:nvPr>
        </p:nvSpPr>
        <p:spPr>
          <a:xfrm>
            <a:off x="838200" y="1825625"/>
            <a:ext cx="5181600" cy="4351338"/>
          </a:xfrm>
        </p:spPr>
        <p:txBody>
          <a:bodyPr/>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3"/>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3"/>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3"/>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3"/>
              </a:buBlip>
            </a:pPr>
            <a:r>
              <a:rPr lang="et-EE" dirty="0"/>
              <a:t>Viies tase</a:t>
            </a:r>
          </a:p>
        </p:txBody>
      </p:sp>
      <p:sp>
        <p:nvSpPr>
          <p:cNvPr id="50" name="Sisu kohatäide 2"/>
          <p:cNvSpPr>
            <a:spLocks noGrp="1"/>
          </p:cNvSpPr>
          <p:nvPr>
            <p:ph sz="half" idx="11" hasCustomPrompt="1"/>
          </p:nvPr>
        </p:nvSpPr>
        <p:spPr>
          <a:xfrm>
            <a:off x="6307305" y="1828393"/>
            <a:ext cx="5181600" cy="4351338"/>
          </a:xfrm>
        </p:spPr>
        <p:txBody>
          <a:bodyPr/>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t-EE" dirty="0"/>
              <a:t>Redigeeri juhtslaidi</a:t>
            </a:r>
          </a:p>
          <a:p>
            <a:pPr marL="685800" lvl="1" indent="-228600" algn="l" defTabSz="1244600" rtl="0" eaLnBrk="1" latinLnBrk="0" hangingPunct="1">
              <a:lnSpc>
                <a:spcPct val="90000"/>
              </a:lnSpc>
              <a:spcBef>
                <a:spcPct val="0"/>
              </a:spcBef>
              <a:spcAft>
                <a:spcPct val="35000"/>
              </a:spcAft>
              <a:buFontTx/>
              <a:buBlip>
                <a:blip r:embed="rId3"/>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3"/>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3"/>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3"/>
              </a:buBlip>
            </a:pPr>
            <a:r>
              <a:rPr lang="et-EE" dirty="0"/>
              <a:t>Viies tase</a:t>
            </a: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296348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hasCustomPrompt="1"/>
          </p:nvPr>
        </p:nvSpPr>
        <p:spPr>
          <a:xfrm>
            <a:off x="839788" y="1138844"/>
            <a:ext cx="3932237" cy="918556"/>
          </a:xfrm>
        </p:spPr>
        <p:txBody>
          <a:bodyPr anchor="b"/>
          <a:lstStyle>
            <a:lvl1pPr>
              <a:defRPr sz="3200" b="1"/>
            </a:lvl1pPr>
          </a:lstStyle>
          <a:p>
            <a:r>
              <a:rPr lang="et-EE" dirty="0"/>
              <a:t>MUUTKE PEALKIRJA LAADI</a:t>
            </a:r>
          </a:p>
        </p:txBody>
      </p:sp>
      <p:sp>
        <p:nvSpPr>
          <p:cNvPr id="3" name="Sisu kohatäide 2"/>
          <p:cNvSpPr>
            <a:spLocks noGrp="1"/>
          </p:cNvSpPr>
          <p:nvPr>
            <p:ph idx="1"/>
          </p:nvPr>
        </p:nvSpPr>
        <p:spPr>
          <a:xfrm>
            <a:off x="5183188" y="1138844"/>
            <a:ext cx="6172200" cy="4722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Redigeeri juhtslaidi tekstilaade</a:t>
            </a:r>
          </a:p>
          <a:p>
            <a:pPr lvl="1"/>
            <a:r>
              <a:rPr lang="et-EE"/>
              <a:t>Teine tase</a:t>
            </a:r>
          </a:p>
          <a:p>
            <a:pPr lvl="2"/>
            <a:r>
              <a:rPr lang="et-EE"/>
              <a:t>Kolmas tase</a:t>
            </a:r>
          </a:p>
          <a:p>
            <a:pPr lvl="3"/>
            <a:r>
              <a:rPr lang="et-EE"/>
              <a:t>Neljas tase</a:t>
            </a:r>
          </a:p>
          <a:p>
            <a:pPr lvl="4"/>
            <a:r>
              <a:rPr lang="et-EE"/>
              <a:t>Viies tase</a:t>
            </a:r>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 juhtslaidi tekstilaade</a:t>
            </a:r>
          </a:p>
        </p:txBody>
      </p:sp>
    </p:spTree>
    <p:extLst>
      <p:ext uri="{BB962C8B-B14F-4D97-AF65-F5344CB8AC3E}">
        <p14:creationId xmlns:p14="http://schemas.microsoft.com/office/powerpoint/2010/main" val="19912628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ldiallkirjaga pilt">
    <p:spTree>
      <p:nvGrpSpPr>
        <p:cNvPr id="1" name=""/>
        <p:cNvGrpSpPr/>
        <p:nvPr/>
      </p:nvGrpSpPr>
      <p:grpSpPr>
        <a:xfrm>
          <a:off x="0" y="0"/>
          <a:ext cx="0" cy="0"/>
          <a:chOff x="0" y="0"/>
          <a:chExt cx="0" cy="0"/>
        </a:xfrm>
      </p:grpSpPr>
      <p:pic>
        <p:nvPicPr>
          <p:cNvPr id="8" name="Picture 2" descr="https://scontent.fhen1-1.fna.fbcdn.net/v/t1.0-9/15390997_1293065137402315_3149541331698324663_n.jpg?oh=49d3efbbbbd2c1003d7116b07abedabc&amp;oe=590F0C18"/>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809" b="10816"/>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56"/>
          <p:cNvSpPr/>
          <p:nvPr userDrawn="1"/>
        </p:nvSpPr>
        <p:spPr>
          <a:xfrm rot="5400000" flipH="1">
            <a:off x="809559" y="-773795"/>
            <a:ext cx="6858001" cy="8529449"/>
          </a:xfrm>
          <a:prstGeom prst="flowChartManualInput">
            <a:avLst/>
          </a:prstGeom>
          <a:solidFill>
            <a:srgbClr val="3A3D5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3482069" cy="1440000"/>
          </a:xfrm>
          <a:prstGeom prst="rect">
            <a:avLst/>
          </a:prstGeom>
        </p:spPr>
      </p:pic>
      <p:cxnSp>
        <p:nvCxnSpPr>
          <p:cNvPr id="12" name="Straight Connector 11"/>
          <p:cNvCxnSpPr>
            <a:cxnSpLocks/>
          </p:cNvCxnSpPr>
          <p:nvPr userDrawn="1"/>
        </p:nvCxnSpPr>
        <p:spPr>
          <a:xfrm flipH="1">
            <a:off x="815762" y="3762055"/>
            <a:ext cx="3934038" cy="0"/>
          </a:xfrm>
          <a:prstGeom prst="line">
            <a:avLst/>
          </a:prstGeom>
          <a:ln w="38100">
            <a:solidFill>
              <a:srgbClr val="FA509D"/>
            </a:solidFill>
          </a:ln>
          <a:effectLst/>
        </p:spPr>
        <p:style>
          <a:lnRef idx="2">
            <a:schemeClr val="accent1"/>
          </a:lnRef>
          <a:fillRef idx="0">
            <a:schemeClr val="accent1"/>
          </a:fillRef>
          <a:effectRef idx="1">
            <a:schemeClr val="accent1"/>
          </a:effectRef>
          <a:fontRef idx="minor">
            <a:schemeClr val="tx1"/>
          </a:fontRef>
        </p:style>
      </p:cxnSp>
      <p:sp>
        <p:nvSpPr>
          <p:cNvPr id="21" name="Title 20"/>
          <p:cNvSpPr>
            <a:spLocks noGrp="1"/>
          </p:cNvSpPr>
          <p:nvPr>
            <p:ph type="title" hasCustomPrompt="1"/>
          </p:nvPr>
        </p:nvSpPr>
        <p:spPr>
          <a:xfrm>
            <a:off x="711587" y="1704765"/>
            <a:ext cx="10515600" cy="928869"/>
          </a:xfrm>
        </p:spPr>
        <p:txBody>
          <a:bodyPr>
            <a:normAutofit/>
          </a:bodyPr>
          <a:lstStyle>
            <a:lvl1pPr>
              <a:defRPr lang="en-US" sz="4400" b="1" kern="0" dirty="0" smtClean="0">
                <a:solidFill>
                  <a:schemeClr val="bg1"/>
                </a:solidFill>
                <a:latin typeface="Booster Next FY" panose="02000503000000020004" pitchFamily="50" charset="-70"/>
                <a:ea typeface="+mj-ea"/>
                <a:cs typeface="+mn-cs"/>
              </a:defRPr>
            </a:lvl1pPr>
          </a:lstStyle>
          <a:p>
            <a:r>
              <a:rPr lang="et-EE" dirty="0"/>
              <a:t>PEALKIRI</a:t>
            </a:r>
            <a:endParaRPr lang="en-GB" dirty="0"/>
          </a:p>
        </p:txBody>
      </p:sp>
      <p:sp>
        <p:nvSpPr>
          <p:cNvPr id="26" name="Text Placeholder 25"/>
          <p:cNvSpPr>
            <a:spLocks noGrp="1"/>
          </p:cNvSpPr>
          <p:nvPr>
            <p:ph type="body" sz="quarter" idx="10"/>
          </p:nvPr>
        </p:nvSpPr>
        <p:spPr>
          <a:xfrm>
            <a:off x="815762" y="4652136"/>
            <a:ext cx="6443663" cy="2205864"/>
          </a:xfrm>
        </p:spPr>
        <p:txBody>
          <a:bodyPr>
            <a:noAutofit/>
          </a:bodyPr>
          <a:lstStyle>
            <a:lvl1pPr marL="228600" indent="-228600">
              <a:defRPr kumimoji="0" lang="en-GB" sz="1800" i="0" u="none" strike="noStrike" kern="0" cap="none" spc="0" normalizeH="0" baseline="0" dirty="0">
                <a:ln>
                  <a:noFill/>
                </a:ln>
                <a:solidFill>
                  <a:schemeClr val="bg1"/>
                </a:solidFill>
                <a:effectLst/>
                <a:uLnTx/>
                <a:uFillTx/>
                <a:latin typeface="Booster Next FY" panose="02000503000000020004" pitchFamily="50" charset="-70"/>
                <a:ea typeface="+mj-ea"/>
                <a:cs typeface="+mn-cs"/>
              </a:defRPr>
            </a:lvl1pPr>
            <a:lvl2pPr marL="228600" indent="-228600">
              <a:defRPr kumimoji="0" lang="en-US" sz="1800" i="0" u="none" strike="noStrike" kern="0" cap="none" spc="0" normalizeH="0" baseline="0" dirty="0" smtClean="0">
                <a:ln>
                  <a:noFill/>
                </a:ln>
                <a:solidFill>
                  <a:schemeClr val="bg1"/>
                </a:solidFill>
                <a:effectLst/>
                <a:uLnTx/>
                <a:uFillTx/>
                <a:latin typeface="Booster Next FY" panose="02000503000000020004" pitchFamily="50" charset="-70"/>
                <a:ea typeface="+mn-ea"/>
                <a:cs typeface="+mn-cs"/>
              </a:defRPr>
            </a:lvl2pPr>
            <a:lvl3pPr marL="228600" indent="-228600">
              <a:defRPr lang="en-US" sz="1800" kern="0" dirty="0" smtClean="0">
                <a:solidFill>
                  <a:schemeClr val="bg1"/>
                </a:solidFill>
                <a:latin typeface="Booster Next FY" panose="02000503000000020004" pitchFamily="50" charset="-70"/>
                <a:ea typeface="+mn-ea"/>
                <a:cs typeface="+mn-cs"/>
              </a:defRPr>
            </a:lvl3pPr>
            <a:lvl4pPr marL="228600" indent="-228600">
              <a:defRPr kumimoji="0" lang="en-GB" sz="1800" i="0" u="none" strike="noStrike" kern="0" cap="none" spc="0" normalizeH="0" baseline="0" dirty="0">
                <a:ln>
                  <a:noFill/>
                </a:ln>
                <a:solidFill>
                  <a:schemeClr val="bg1"/>
                </a:solidFill>
                <a:effectLst/>
                <a:uLnTx/>
                <a:uFillTx/>
                <a:latin typeface="Booster Next FY" panose="02000503000000020004" pitchFamily="50" charset="-70"/>
                <a:ea typeface="+mn-ea"/>
                <a:cs typeface="+mn-cs"/>
              </a:defRPr>
            </a:lvl4pPr>
            <a:lvl5pPr marL="228600" indent="-228600">
              <a:defRPr kumimoji="0" lang="en-GB" sz="1800" i="0" u="none" strike="noStrike" kern="0" cap="none" spc="0" normalizeH="0" baseline="0" dirty="0">
                <a:ln>
                  <a:noFill/>
                </a:ln>
                <a:solidFill>
                  <a:schemeClr val="bg1"/>
                </a:solidFill>
                <a:effectLst/>
                <a:uLnTx/>
                <a:uFillTx/>
                <a:latin typeface="Booster Next FY" panose="02000503000000020004" pitchFamily="50" charset="-70"/>
                <a:ea typeface="+mn-ea"/>
                <a:cs typeface="+mn-cs"/>
              </a:defRPr>
            </a:lvl5pPr>
          </a:lstStyle>
          <a:p>
            <a:pPr marL="285750" lvl="0" indent="-285750" algn="l" defTabSz="914400" rtl="0" eaLnBrk="1" latinLnBrk="0" hangingPunct="1">
              <a:buFontTx/>
              <a:buBlip>
                <a:blip r:embed="rId4"/>
              </a:buBlip>
              <a:defRPr/>
            </a:pPr>
            <a:r>
              <a:rPr lang="en-US" dirty="0"/>
              <a:t>Edit Master text styles</a:t>
            </a:r>
          </a:p>
          <a:p>
            <a:pPr marL="742950" marR="0" lvl="1"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Second level</a:t>
            </a:r>
          </a:p>
          <a:p>
            <a:pPr marL="1200150" marR="0" lvl="2"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Third level</a:t>
            </a:r>
          </a:p>
          <a:p>
            <a:pPr marL="1657350" marR="0" lvl="3"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Fourth level</a:t>
            </a:r>
          </a:p>
          <a:p>
            <a:pPr marL="2114550" marR="0" lvl="4" indent="-285750" algn="l" defTabSz="914400" rtl="0" eaLnBrk="1" fontAlgn="auto" latinLnBrk="0" hangingPunct="1">
              <a:lnSpc>
                <a:spcPct val="200000"/>
              </a:lnSpc>
              <a:spcBef>
                <a:spcPts val="0"/>
              </a:spcBef>
              <a:spcAft>
                <a:spcPts val="0"/>
              </a:spcAft>
              <a:buClrTx/>
              <a:buSzTx/>
              <a:buFontTx/>
              <a:buBlip>
                <a:blip r:embed="rId4"/>
              </a:buBlip>
              <a:tabLst/>
              <a:defRPr/>
            </a:pPr>
            <a:r>
              <a:rPr lang="en-US" dirty="0"/>
              <a:t>Fifth level</a:t>
            </a:r>
            <a:endParaRPr lang="en-GB" dirty="0"/>
          </a:p>
        </p:txBody>
      </p:sp>
      <p:sp>
        <p:nvSpPr>
          <p:cNvPr id="28" name="Text Placeholder 27"/>
          <p:cNvSpPr>
            <a:spLocks noGrp="1"/>
          </p:cNvSpPr>
          <p:nvPr>
            <p:ph type="body" sz="quarter" idx="11" hasCustomPrompt="1"/>
          </p:nvPr>
        </p:nvSpPr>
        <p:spPr>
          <a:xfrm>
            <a:off x="711924" y="2633634"/>
            <a:ext cx="6443663" cy="1131637"/>
          </a:xfrm>
        </p:spPr>
        <p:txBody>
          <a:bodyPr/>
          <a:lstStyle>
            <a:lvl1pPr marL="0" indent="0">
              <a:buFont typeface="Arial" panose="020B0604020202020204" pitchFamily="34" charset="0"/>
              <a:buNone/>
              <a:defRPr lang="en-GB" sz="2800" b="0" kern="0" baseline="0" dirty="0">
                <a:solidFill>
                  <a:schemeClr val="bg1"/>
                </a:solidFill>
                <a:latin typeface="Booster Next FY" panose="02000503000000020004" pitchFamily="50" charset="-70"/>
                <a:ea typeface="+mj-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t-EE" dirty="0"/>
              <a:t>VAHEPEALKIRI</a:t>
            </a:r>
          </a:p>
          <a:p>
            <a:pPr marL="228600" marR="0" lvl="0" indent="-228600" algn="l" defTabSz="914400" rtl="0" eaLnBrk="1" fontAlgn="auto" latinLnBrk="0" hangingPunct="1">
              <a:lnSpc>
                <a:spcPct val="100000"/>
              </a:lnSpc>
              <a:spcBef>
                <a:spcPts val="0"/>
              </a:spcBef>
              <a:spcAft>
                <a:spcPts val="0"/>
              </a:spcAft>
              <a:buClrTx/>
              <a:buSzTx/>
              <a:tabLst/>
              <a:defRPr/>
            </a:pPr>
            <a:r>
              <a:rPr lang="et-EE" dirty="0"/>
              <a:t>KAHE REALINE</a:t>
            </a:r>
            <a:endParaRPr lang="en-GB" dirty="0"/>
          </a:p>
        </p:txBody>
      </p:sp>
      <p:sp>
        <p:nvSpPr>
          <p:cNvPr id="29" name="Text Placeholder 27"/>
          <p:cNvSpPr>
            <a:spLocks noGrp="1"/>
          </p:cNvSpPr>
          <p:nvPr>
            <p:ph type="body" sz="quarter" idx="12" hasCustomPrompt="1"/>
          </p:nvPr>
        </p:nvSpPr>
        <p:spPr>
          <a:xfrm>
            <a:off x="711924" y="3921535"/>
            <a:ext cx="6443663" cy="727386"/>
          </a:xfrm>
        </p:spPr>
        <p:txBody>
          <a:bodyPr/>
          <a:lstStyle>
            <a:lvl1pPr marL="0" indent="0">
              <a:buFont typeface="Arial" panose="020B0604020202020204" pitchFamily="34" charset="0"/>
              <a:buNone/>
              <a:defRPr lang="en-GB" sz="2800" b="0" kern="0" baseline="0" dirty="0">
                <a:solidFill>
                  <a:schemeClr val="bg1"/>
                </a:solidFill>
                <a:latin typeface="Booster Next FY" panose="02000503000000020004" pitchFamily="50" charset="-70"/>
                <a:ea typeface="+mj-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t-EE" dirty="0"/>
              <a:t>VAHEPEALKIRI</a:t>
            </a:r>
            <a:endParaRPr lang="en-US" dirty="0"/>
          </a:p>
        </p:txBody>
      </p:sp>
    </p:spTree>
    <p:extLst>
      <p:ext uri="{BB962C8B-B14F-4D97-AF65-F5344CB8AC3E}">
        <p14:creationId xmlns:p14="http://schemas.microsoft.com/office/powerpoint/2010/main" val="19963854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obiilse kasutajaliidese kuvamine_portrate">
    <p:spTree>
      <p:nvGrpSpPr>
        <p:cNvPr id="1" name=""/>
        <p:cNvGrpSpPr/>
        <p:nvPr/>
      </p:nvGrpSpPr>
      <p:grpSpPr>
        <a:xfrm>
          <a:off x="0" y="0"/>
          <a:ext cx="0" cy="0"/>
          <a:chOff x="0" y="0"/>
          <a:chExt cx="0" cy="0"/>
        </a:xfrm>
      </p:grpSpPr>
      <p:sp>
        <p:nvSpPr>
          <p:cNvPr id="3" name="Rectangle 2"/>
          <p:cNvSpPr/>
          <p:nvPr userDrawn="1"/>
        </p:nvSpPr>
        <p:spPr>
          <a:xfrm rot="10800000">
            <a:off x="0" y="0"/>
            <a:ext cx="12197964" cy="4070557"/>
          </a:xfrm>
          <a:prstGeom prst="rect">
            <a:avLst/>
          </a:prstGeom>
          <a:solidFill>
            <a:srgbClr val="3A3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ackgroundRemoval t="499" b="84414" l="13438" r="84844"/>
                    </a14:imgEffect>
                  </a14:imgLayer>
                </a14:imgProps>
              </a:ext>
              <a:ext uri="{28A0092B-C50C-407E-A947-70E740481C1C}">
                <a14:useLocalDpi xmlns:a14="http://schemas.microsoft.com/office/drawing/2010/main" val="0"/>
              </a:ext>
            </a:extLst>
          </a:blip>
          <a:stretch>
            <a:fillRect/>
          </a:stretch>
        </p:blipFill>
        <p:spPr>
          <a:xfrm rot="16200000">
            <a:off x="5482410" y="2208955"/>
            <a:ext cx="7631204" cy="3187617"/>
          </a:xfrm>
          <a:prstGeom prst="rect">
            <a:avLst/>
          </a:prstGeom>
        </p:spPr>
      </p:pic>
      <p:sp>
        <p:nvSpPr>
          <p:cNvPr id="8" name="Rectangle 7"/>
          <p:cNvSpPr/>
          <p:nvPr userDrawn="1"/>
        </p:nvSpPr>
        <p:spPr>
          <a:xfrm>
            <a:off x="7873725" y="1801628"/>
            <a:ext cx="2340171" cy="41419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31065" y="75955"/>
            <a:ext cx="2289460" cy="946800"/>
          </a:xfrm>
          <a:prstGeom prst="rect">
            <a:avLst/>
          </a:prstGeom>
        </p:spPr>
      </p:pic>
      <p:sp>
        <p:nvSpPr>
          <p:cNvPr id="11" name="Picture Placeholder 10"/>
          <p:cNvSpPr>
            <a:spLocks noGrp="1"/>
          </p:cNvSpPr>
          <p:nvPr>
            <p:ph type="pic" sz="quarter" idx="10"/>
          </p:nvPr>
        </p:nvSpPr>
        <p:spPr>
          <a:xfrm>
            <a:off x="7873725" y="1801628"/>
            <a:ext cx="2340171" cy="4141967"/>
          </a:xfrm>
        </p:spPr>
        <p:txBody>
          <a:bodyPr/>
          <a:lstStyle>
            <a:lvl1pPr marL="0" indent="0">
              <a:buNone/>
              <a:defRPr/>
            </a:lvl1pPr>
          </a:lstStyle>
          <a:p>
            <a:endParaRPr lang="en-GB"/>
          </a:p>
        </p:txBody>
      </p:sp>
      <p:sp>
        <p:nvSpPr>
          <p:cNvPr id="13" name="Title 11"/>
          <p:cNvSpPr>
            <a:spLocks noGrp="1"/>
          </p:cNvSpPr>
          <p:nvPr>
            <p:ph type="title"/>
          </p:nvPr>
        </p:nvSpPr>
        <p:spPr>
          <a:xfrm>
            <a:off x="1491401" y="1383825"/>
            <a:ext cx="5388603" cy="1408273"/>
          </a:xfrm>
        </p:spPr>
        <p:txBody>
          <a:bodyPr anchor="t">
            <a:noAutofit/>
          </a:bodyPr>
          <a:lstStyle>
            <a:lvl1pPr marL="0" algn="ctr" defTabSz="914400" rtl="0" eaLnBrk="1" latinLnBrk="0" hangingPunct="1">
              <a:defRPr lang="en-GB" sz="4400" b="1" kern="1200" dirty="0">
                <a:solidFill>
                  <a:schemeClr val="bg1"/>
                </a:solidFill>
                <a:latin typeface="Booster Next FY" panose="02000503000000020004" pitchFamily="50" charset="-70"/>
                <a:ea typeface="+mn-ea"/>
                <a:cs typeface="+mn-cs"/>
              </a:defRPr>
            </a:lvl1pPr>
          </a:lstStyle>
          <a:p>
            <a:r>
              <a:rPr lang="en-US"/>
              <a:t>Click to edit Master title style</a:t>
            </a:r>
            <a:endParaRPr lang="en-GB"/>
          </a:p>
        </p:txBody>
      </p:sp>
      <p:sp>
        <p:nvSpPr>
          <p:cNvPr id="15" name="Text Placeholder 14"/>
          <p:cNvSpPr>
            <a:spLocks noGrp="1"/>
          </p:cNvSpPr>
          <p:nvPr>
            <p:ph type="body" sz="quarter" idx="11"/>
          </p:nvPr>
        </p:nvSpPr>
        <p:spPr>
          <a:xfrm>
            <a:off x="1491401" y="2971910"/>
            <a:ext cx="5388603" cy="549275"/>
          </a:xfrm>
        </p:spPr>
        <p:txBody>
          <a:bodyPr anchor="ctr"/>
          <a:lstStyle>
            <a:lvl1pPr marL="0" indent="0" algn="ctr">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1pPr>
            <a:lvl2pPr marL="4572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2pPr>
            <a:lvl3pPr marL="9144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3pPr>
            <a:lvl4pPr marL="1143000" indent="0">
              <a:buFont typeface="Arial" panose="020B0604020202020204" pitchFamily="34" charset="0"/>
              <a:buNone/>
              <a:defRPr lang="en-US" sz="2800" b="1" kern="1200" dirty="0" smtClean="0">
                <a:solidFill>
                  <a:schemeClr val="bg1"/>
                </a:solidFill>
                <a:latin typeface="Booster Next FY" panose="02000503000000020004" pitchFamily="50" charset="-70"/>
                <a:ea typeface="+mn-ea"/>
                <a:cs typeface="+mn-cs"/>
              </a:defRPr>
            </a:lvl4pPr>
            <a:lvl5pPr marL="1543050" indent="0">
              <a:buFont typeface="Arial" panose="020B0604020202020204" pitchFamily="34" charset="0"/>
              <a:buNone/>
              <a:defRPr lang="en-GB" sz="2800" b="1" kern="1200" dirty="0">
                <a:solidFill>
                  <a:schemeClr val="bg1"/>
                </a:solidFill>
                <a:latin typeface="Booster Next FY" panose="02000503000000020004" pitchFamily="50" charset="-70"/>
                <a:ea typeface="+mn-ea"/>
                <a:cs typeface="+mn-cs"/>
              </a:defRPr>
            </a:lvl5pPr>
          </a:lstStyle>
          <a:p>
            <a:pPr lvl="0"/>
            <a:r>
              <a:rPr lang="en-US"/>
              <a:t>Edit Master text styles</a:t>
            </a:r>
            <a:endParaRPr lang="en-GB"/>
          </a:p>
        </p:txBody>
      </p:sp>
      <p:sp>
        <p:nvSpPr>
          <p:cNvPr id="17" name="Text Placeholder 16"/>
          <p:cNvSpPr>
            <a:spLocks noGrp="1"/>
          </p:cNvSpPr>
          <p:nvPr>
            <p:ph type="body" sz="quarter" idx="12"/>
          </p:nvPr>
        </p:nvSpPr>
        <p:spPr>
          <a:xfrm>
            <a:off x="1491401" y="4705597"/>
            <a:ext cx="5388603" cy="1404257"/>
          </a:xfrm>
        </p:spPr>
        <p:txBody>
          <a:bodyPr>
            <a:normAutofit/>
          </a:bodyPr>
          <a:lstStyle>
            <a:lvl1pPr marL="0" indent="0">
              <a:lnSpc>
                <a:spcPct val="100000"/>
              </a:lnSpc>
              <a:buFont typeface="Arial" panose="020B0604020202020204" pitchFamily="34" charset="0"/>
              <a:buNone/>
              <a:defRPr lang="en-GB" sz="1200" b="0" kern="1200" dirty="0">
                <a:solidFill>
                  <a:schemeClr val="bg1">
                    <a:lumMod val="65000"/>
                  </a:schemeClr>
                </a:solidFill>
                <a:latin typeface="Calibri Light" panose="020F0302020204030204" pitchFamily="34" charset="0"/>
                <a:ea typeface="Roboto Light" panose="02000000000000000000" pitchFamily="2" charset="0"/>
                <a:cs typeface="+mn-cs"/>
              </a:defRPr>
            </a:lvl1pPr>
            <a:lvl2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2pPr>
            <a:lvl3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3pPr>
            <a:lvl4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4pPr>
            <a:lvl5pPr>
              <a:defRPr lang="en-GB"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5pPr>
          </a:lstStyle>
          <a:p>
            <a:pPr lvl="0"/>
            <a:r>
              <a:rPr lang="en-US"/>
              <a:t>Edit Master text styles</a:t>
            </a:r>
            <a:endParaRPr lang="en-GB"/>
          </a:p>
        </p:txBody>
      </p:sp>
    </p:spTree>
    <p:extLst>
      <p:ext uri="{BB962C8B-B14F-4D97-AF65-F5344CB8AC3E}">
        <p14:creationId xmlns:p14="http://schemas.microsoft.com/office/powerpoint/2010/main" val="37726290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pealkirja laadi</a:t>
            </a:r>
          </a:p>
        </p:txBody>
      </p:sp>
      <p:sp>
        <p:nvSpPr>
          <p:cNvPr id="5" name="Text Placeholder 4"/>
          <p:cNvSpPr>
            <a:spLocks noGrp="1"/>
          </p:cNvSpPr>
          <p:nvPr>
            <p:ph type="body" sz="quarter" idx="10"/>
          </p:nvPr>
        </p:nvSpPr>
        <p:spPr>
          <a:xfrm rot="5400000">
            <a:off x="3997365" y="-1597582"/>
            <a:ext cx="4295996" cy="10867552"/>
          </a:xfrm>
        </p:spPr>
        <p:txBody>
          <a:bodyPr/>
          <a:lstStyle>
            <a:lvl1pPr marL="673200" indent="-457200">
              <a:defRPr lang="en-US" sz="2800" b="1" kern="0" dirty="0" smtClean="0">
                <a:solidFill>
                  <a:srgbClr val="3A3D57"/>
                </a:solidFill>
                <a:latin typeface="Booster Next FY" panose="02000503000000020004" pitchFamily="50" charset="-70"/>
                <a:ea typeface="+mn-ea"/>
                <a:cs typeface="+mn-cs"/>
              </a:defRPr>
            </a:lvl1pPr>
            <a:lvl2pPr marL="914400" indent="-457200">
              <a:defRPr lang="en-US" sz="2800" kern="0" dirty="0" smtClean="0">
                <a:solidFill>
                  <a:srgbClr val="3A3D57"/>
                </a:solidFill>
                <a:latin typeface="Booster Next FY" panose="02000503000000020004" pitchFamily="50" charset="-70"/>
                <a:ea typeface="+mj-ea"/>
                <a:cs typeface="+mn-cs"/>
              </a:defRPr>
            </a:lvl2pPr>
            <a:lvl3pPr marL="1257300" indent="-342900">
              <a:defRPr lang="en-US" sz="2000" kern="1200" dirty="0" smtClean="0">
                <a:solidFill>
                  <a:srgbClr val="3A3D57"/>
                </a:solidFill>
                <a:latin typeface="Booster Next FY" panose="020B0604020202020204" charset="0"/>
                <a:ea typeface="+mn-ea"/>
                <a:cs typeface="+mn-cs"/>
              </a:defRPr>
            </a:lvl3pPr>
            <a:lvl4pPr marL="1428750" indent="-285750">
              <a:defRPr lang="en-US" sz="1800" kern="1200" dirty="0" smtClean="0">
                <a:solidFill>
                  <a:srgbClr val="3A3D57"/>
                </a:solidFill>
                <a:latin typeface="Booster Next FY" panose="020B0604020202020204" charset="0"/>
                <a:ea typeface="+mn-ea"/>
                <a:cs typeface="+mn-cs"/>
              </a:defRPr>
            </a:lvl4pPr>
            <a:lvl5pPr marL="1828800" indent="-285750">
              <a:defRPr lang="en-GB"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n-US" dirty="0"/>
              <a:t>Edit Master text styles</a:t>
            </a:r>
          </a:p>
          <a:p>
            <a:pPr marL="685800" lvl="1" indent="-228600" algn="l" defTabSz="1244600" rtl="0" eaLnBrk="1" latinLnBrk="0" hangingPunct="1">
              <a:lnSpc>
                <a:spcPct val="90000"/>
              </a:lnSpc>
              <a:spcBef>
                <a:spcPct val="0"/>
              </a:spcBef>
              <a:spcAft>
                <a:spcPct val="35000"/>
              </a:spcAft>
              <a:buFontTx/>
              <a:buBlip>
                <a:blip r:embed="rId2"/>
              </a:buBlip>
            </a:pPr>
            <a:r>
              <a:rPr lang="en-US" dirty="0"/>
              <a:t>Second level</a:t>
            </a:r>
          </a:p>
          <a:p>
            <a:pPr marL="1143000" lvl="2" indent="-228600" algn="l" defTabSz="1244600" rtl="0" eaLnBrk="1" latinLnBrk="0" hangingPunct="1">
              <a:lnSpc>
                <a:spcPct val="90000"/>
              </a:lnSpc>
              <a:spcBef>
                <a:spcPct val="0"/>
              </a:spcBef>
              <a:spcAft>
                <a:spcPct val="35000"/>
              </a:spcAft>
              <a:buFontTx/>
              <a:buBlip>
                <a:blip r:embed="rId2"/>
              </a:buBlip>
            </a:pPr>
            <a:r>
              <a:rPr lang="en-US" dirty="0"/>
              <a:t>Third level</a:t>
            </a:r>
          </a:p>
          <a:p>
            <a:pPr marL="1371600" lvl="3" indent="-228600" algn="l" defTabSz="1244600" rtl="0" eaLnBrk="1" latinLnBrk="0" hangingPunct="1">
              <a:lnSpc>
                <a:spcPct val="90000"/>
              </a:lnSpc>
              <a:spcBef>
                <a:spcPct val="0"/>
              </a:spcBef>
              <a:spcAft>
                <a:spcPct val="35000"/>
              </a:spcAft>
              <a:buFontTx/>
              <a:buBlip>
                <a:blip r:embed="rId2"/>
              </a:buBlip>
            </a:pPr>
            <a:r>
              <a:rPr lang="en-US" dirty="0"/>
              <a:t>Fourth level</a:t>
            </a:r>
          </a:p>
          <a:p>
            <a:pPr marL="1771650" lvl="4" indent="-228600" algn="l" defTabSz="1244600" rtl="0" eaLnBrk="1" latinLnBrk="0" hangingPunct="1">
              <a:lnSpc>
                <a:spcPct val="90000"/>
              </a:lnSpc>
              <a:spcBef>
                <a:spcPct val="0"/>
              </a:spcBef>
              <a:spcAft>
                <a:spcPct val="35000"/>
              </a:spcAft>
              <a:buFontTx/>
              <a:buBlip>
                <a:blip r:embed="rId2"/>
              </a:buBlip>
            </a:pPr>
            <a:r>
              <a:rPr lang="en-US" dirty="0"/>
              <a:t>Fifth level</a:t>
            </a:r>
            <a:endParaRPr lang="en-GB" dirty="0"/>
          </a:p>
        </p:txBody>
      </p:sp>
    </p:spTree>
    <p:extLst>
      <p:ext uri="{BB962C8B-B14F-4D97-AF65-F5344CB8AC3E}">
        <p14:creationId xmlns:p14="http://schemas.microsoft.com/office/powerpoint/2010/main" val="5753568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8724900" y="1226127"/>
            <a:ext cx="2628900" cy="4950836"/>
          </a:xfrm>
        </p:spPr>
        <p:txBody>
          <a:bodyPr vert="eaVert"/>
          <a:lstStyle/>
          <a:p>
            <a:r>
              <a:rPr lang="et-EE"/>
              <a:t>Muutke pealkirja laadi</a:t>
            </a:r>
          </a:p>
        </p:txBody>
      </p:sp>
      <p:sp>
        <p:nvSpPr>
          <p:cNvPr id="3" name="Vertikaalteksti kohatäide 2"/>
          <p:cNvSpPr>
            <a:spLocks noGrp="1"/>
          </p:cNvSpPr>
          <p:nvPr>
            <p:ph type="body" orient="vert" idx="1"/>
          </p:nvPr>
        </p:nvSpPr>
        <p:spPr>
          <a:xfrm>
            <a:off x="838200" y="1226127"/>
            <a:ext cx="7734300" cy="4950836"/>
          </a:xfrm>
        </p:spPr>
        <p:txBody>
          <a:bodyPr vert="eaVert"/>
          <a:lstStyle>
            <a:lvl1pPr marL="673200" indent="-457200">
              <a:defRPr lang="et-EE" sz="2800" b="1" kern="0" dirty="0">
                <a:solidFill>
                  <a:srgbClr val="3A3D57"/>
                </a:solidFill>
                <a:latin typeface="Booster Next FY" panose="02000503000000020004" pitchFamily="50" charset="-70"/>
                <a:ea typeface="+mn-ea"/>
                <a:cs typeface="+mn-cs"/>
              </a:defRPr>
            </a:lvl1pPr>
            <a:lvl2pPr marL="914400" indent="-457200">
              <a:defRPr lang="et-EE" sz="2800" kern="0" dirty="0">
                <a:solidFill>
                  <a:srgbClr val="3A3D57"/>
                </a:solidFill>
                <a:latin typeface="Booster Next FY" panose="02000503000000020004" pitchFamily="50" charset="-70"/>
                <a:ea typeface="+mj-ea"/>
                <a:cs typeface="+mn-cs"/>
              </a:defRPr>
            </a:lvl2pPr>
            <a:lvl3pPr marL="1257300" indent="-342900">
              <a:defRPr lang="et-EE" sz="2000" kern="1200" dirty="0">
                <a:solidFill>
                  <a:srgbClr val="3A3D57"/>
                </a:solidFill>
                <a:latin typeface="Booster Next FY" panose="020B0604020202020204" charset="0"/>
                <a:ea typeface="+mn-ea"/>
                <a:cs typeface="+mn-cs"/>
              </a:defRPr>
            </a:lvl3pPr>
            <a:lvl4pPr marL="1428750" indent="-285750">
              <a:defRPr lang="et-EE" sz="1800" kern="1200" dirty="0">
                <a:solidFill>
                  <a:srgbClr val="3A3D57"/>
                </a:solidFill>
                <a:latin typeface="Booster Next FY" panose="020B0604020202020204" charset="0"/>
                <a:ea typeface="+mn-ea"/>
                <a:cs typeface="+mn-cs"/>
              </a:defRPr>
            </a:lvl4pPr>
            <a:lvl5pPr marL="1828800" indent="-285750">
              <a:defRPr lang="et-EE" sz="1800" kern="1200" dirty="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2"/>
              </a:buBlip>
            </a:pPr>
            <a:r>
              <a:rPr lang="et-EE" dirty="0"/>
              <a:t>Redigeeri juhtslaidi tekstilaade</a:t>
            </a:r>
          </a:p>
          <a:p>
            <a:pPr marL="685800" lvl="1" indent="-228600" algn="l" defTabSz="1244600" rtl="0" eaLnBrk="1" latinLnBrk="0" hangingPunct="1">
              <a:lnSpc>
                <a:spcPct val="90000"/>
              </a:lnSpc>
              <a:spcBef>
                <a:spcPct val="0"/>
              </a:spcBef>
              <a:spcAft>
                <a:spcPct val="35000"/>
              </a:spcAft>
              <a:buFontTx/>
              <a:buBlip>
                <a:blip r:embed="rId2"/>
              </a:buBlip>
            </a:pPr>
            <a:r>
              <a:rPr lang="et-EE" dirty="0"/>
              <a:t>Teine tase</a:t>
            </a:r>
          </a:p>
          <a:p>
            <a:pPr marL="1143000" lvl="2" indent="-228600" algn="l" defTabSz="1244600" rtl="0" eaLnBrk="1" latinLnBrk="0" hangingPunct="1">
              <a:lnSpc>
                <a:spcPct val="90000"/>
              </a:lnSpc>
              <a:spcBef>
                <a:spcPct val="0"/>
              </a:spcBef>
              <a:spcAft>
                <a:spcPct val="35000"/>
              </a:spcAft>
              <a:buFontTx/>
              <a:buBlip>
                <a:blip r:embed="rId2"/>
              </a:buBlip>
            </a:pPr>
            <a:r>
              <a:rPr lang="et-EE" dirty="0"/>
              <a:t>Kolmas tase</a:t>
            </a:r>
          </a:p>
          <a:p>
            <a:pPr marL="1371600" lvl="3" indent="-228600" algn="l" defTabSz="1244600" rtl="0" eaLnBrk="1" latinLnBrk="0" hangingPunct="1">
              <a:lnSpc>
                <a:spcPct val="90000"/>
              </a:lnSpc>
              <a:spcBef>
                <a:spcPct val="0"/>
              </a:spcBef>
              <a:spcAft>
                <a:spcPct val="35000"/>
              </a:spcAft>
              <a:buFontTx/>
              <a:buBlip>
                <a:blip r:embed="rId2"/>
              </a:buBlip>
            </a:pPr>
            <a:r>
              <a:rPr lang="et-EE" dirty="0"/>
              <a:t>Neljas tase</a:t>
            </a:r>
          </a:p>
          <a:p>
            <a:pPr marL="1771650" lvl="4" indent="-228600" algn="l" defTabSz="1244600" rtl="0" eaLnBrk="1" latinLnBrk="0" hangingPunct="1">
              <a:lnSpc>
                <a:spcPct val="90000"/>
              </a:lnSpc>
              <a:spcBef>
                <a:spcPct val="0"/>
              </a:spcBef>
              <a:spcAft>
                <a:spcPct val="35000"/>
              </a:spcAft>
              <a:buFontTx/>
              <a:buBlip>
                <a:blip r:embed="rId2"/>
              </a:buBlip>
            </a:pPr>
            <a:r>
              <a:rPr lang="et-EE" dirty="0"/>
              <a:t>Viies tase</a:t>
            </a:r>
          </a:p>
        </p:txBody>
      </p:sp>
    </p:spTree>
    <p:extLst>
      <p:ext uri="{BB962C8B-B14F-4D97-AF65-F5344CB8AC3E}">
        <p14:creationId xmlns:p14="http://schemas.microsoft.com/office/powerpoint/2010/main" val="18955371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obiilse kasutajaliidese kuvamine_portrate">
    <p:spTree>
      <p:nvGrpSpPr>
        <p:cNvPr id="1" name=""/>
        <p:cNvGrpSpPr/>
        <p:nvPr/>
      </p:nvGrpSpPr>
      <p:grpSpPr>
        <a:xfrm>
          <a:off x="0" y="0"/>
          <a:ext cx="0" cy="0"/>
          <a:chOff x="0" y="0"/>
          <a:chExt cx="0" cy="0"/>
        </a:xfrm>
      </p:grpSpPr>
      <p:sp>
        <p:nvSpPr>
          <p:cNvPr id="3" name="Rectangle 2"/>
          <p:cNvSpPr/>
          <p:nvPr userDrawn="1"/>
        </p:nvSpPr>
        <p:spPr>
          <a:xfrm rot="10800000">
            <a:off x="0" y="0"/>
            <a:ext cx="12197964" cy="4070557"/>
          </a:xfrm>
          <a:prstGeom prst="rect">
            <a:avLst/>
          </a:prstGeom>
          <a:solidFill>
            <a:srgbClr val="3A3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1065" y="75955"/>
            <a:ext cx="2289460" cy="946800"/>
          </a:xfrm>
          <a:prstGeom prst="rect">
            <a:avLst/>
          </a:prstGeom>
        </p:spPr>
      </p:pic>
      <p:sp>
        <p:nvSpPr>
          <p:cNvPr id="13" name="Title 11"/>
          <p:cNvSpPr>
            <a:spLocks noGrp="1"/>
          </p:cNvSpPr>
          <p:nvPr>
            <p:ph type="title"/>
          </p:nvPr>
        </p:nvSpPr>
        <p:spPr>
          <a:xfrm>
            <a:off x="1243380" y="431810"/>
            <a:ext cx="8832433" cy="590945"/>
          </a:xfrm>
        </p:spPr>
        <p:txBody>
          <a:bodyPr anchor="t">
            <a:noAutofit/>
          </a:bodyPr>
          <a:lstStyle>
            <a:lvl1pPr marL="0" algn="l" defTabSz="914400" rtl="0" eaLnBrk="1" latinLnBrk="0" hangingPunct="1">
              <a:defRPr lang="en-GB" sz="2400" b="1" kern="1200" dirty="0">
                <a:solidFill>
                  <a:schemeClr val="bg1"/>
                </a:solidFill>
                <a:latin typeface="Booster Next FY" panose="02000503000000020004" pitchFamily="50" charset="-70"/>
                <a:ea typeface="+mn-ea"/>
                <a:cs typeface="+mn-cs"/>
              </a:defRPr>
            </a:lvl1pPr>
          </a:lstStyle>
          <a:p>
            <a:r>
              <a:rPr lang="en-US" dirty="0"/>
              <a:t>Click to edit Master title style</a:t>
            </a:r>
            <a:endParaRPr lang="en-GB" dirty="0"/>
          </a:p>
        </p:txBody>
      </p:sp>
      <p:sp>
        <p:nvSpPr>
          <p:cNvPr id="17" name="Text Placeholder 16"/>
          <p:cNvSpPr>
            <a:spLocks noGrp="1"/>
          </p:cNvSpPr>
          <p:nvPr>
            <p:ph type="body" sz="quarter" idx="12" hasCustomPrompt="1"/>
          </p:nvPr>
        </p:nvSpPr>
        <p:spPr>
          <a:xfrm>
            <a:off x="140556" y="3609474"/>
            <a:ext cx="388834" cy="3136985"/>
          </a:xfrm>
        </p:spPr>
        <p:txBody>
          <a:bodyPr vert="vert270">
            <a:normAutofit/>
          </a:bodyPr>
          <a:lstStyle>
            <a:lvl1pPr marL="0" indent="0">
              <a:lnSpc>
                <a:spcPct val="100000"/>
              </a:lnSpc>
              <a:buFont typeface="Arial" panose="020B0604020202020204" pitchFamily="34" charset="0"/>
              <a:buNone/>
              <a:defRPr lang="en-GB" sz="1200" b="0" kern="1200" dirty="0">
                <a:solidFill>
                  <a:schemeClr val="bg1">
                    <a:lumMod val="65000"/>
                  </a:schemeClr>
                </a:solidFill>
                <a:latin typeface="Calibri Light" panose="020F0302020204030204" pitchFamily="34" charset="0"/>
                <a:ea typeface="Roboto Light" panose="02000000000000000000" pitchFamily="2" charset="0"/>
                <a:cs typeface="+mn-cs"/>
              </a:defRPr>
            </a:lvl1pPr>
            <a:lvl2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2pPr>
            <a:lvl3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3pPr>
            <a:lvl4pPr>
              <a:defRPr lang="en-US"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4pPr>
            <a:lvl5pPr>
              <a:defRPr lang="en-GB" sz="1200" b="1" kern="1200" dirty="0" smtClean="0">
                <a:solidFill>
                  <a:schemeClr val="bg1">
                    <a:lumMod val="65000"/>
                  </a:schemeClr>
                </a:solidFill>
                <a:latin typeface="Calibri Light" panose="020F0302020204030204" pitchFamily="34" charset="0"/>
                <a:ea typeface="Roboto Light" panose="02000000000000000000" pitchFamily="2" charset="0"/>
                <a:cs typeface="+mn-cs"/>
              </a:defRPr>
            </a:lvl5pPr>
          </a:lstStyle>
          <a:p>
            <a:pPr lvl="0"/>
            <a:r>
              <a:rPr lang="en-US" dirty="0"/>
              <a:t>Edit Master text styles</a:t>
            </a:r>
            <a:endParaRPr lang="en-GB" dirty="0"/>
          </a:p>
        </p:txBody>
      </p:sp>
      <p:pic>
        <p:nvPicPr>
          <p:cNvPr id="10" name="Picture 9" descr="Graphical user interface&#10;&#10;Description automatically generated">
            <a:extLst>
              <a:ext uri="{FF2B5EF4-FFF2-40B4-BE49-F238E27FC236}">
                <a16:creationId xmlns:a16="http://schemas.microsoft.com/office/drawing/2014/main" id="{D0B8B4C3-0BA6-C147-A14B-E6C785F9FD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792" y="845092"/>
            <a:ext cx="9640198" cy="6130718"/>
          </a:xfrm>
          <a:prstGeom prst="rect">
            <a:avLst/>
          </a:prstGeom>
        </p:spPr>
      </p:pic>
      <p:sp>
        <p:nvSpPr>
          <p:cNvPr id="14" name="Picture Placeholder 13">
            <a:extLst>
              <a:ext uri="{FF2B5EF4-FFF2-40B4-BE49-F238E27FC236}">
                <a16:creationId xmlns:a16="http://schemas.microsoft.com/office/drawing/2014/main" id="{57C9D68E-659C-2141-B6AE-C04277D79AA7}"/>
              </a:ext>
            </a:extLst>
          </p:cNvPr>
          <p:cNvSpPr>
            <a:spLocks noGrp="1"/>
          </p:cNvSpPr>
          <p:nvPr>
            <p:ph type="pic" sz="quarter" idx="13"/>
          </p:nvPr>
        </p:nvSpPr>
        <p:spPr>
          <a:xfrm>
            <a:off x="1356595" y="1770120"/>
            <a:ext cx="8832434" cy="4695994"/>
          </a:xfrm>
        </p:spPr>
        <p:txBody>
          <a:bodyPr/>
          <a:lstStyle>
            <a:lvl1pPr marL="216000" indent="0">
              <a:buFont typeface="Arial" panose="020B0604020202020204" pitchFamily="34" charset="0"/>
              <a:buNone/>
              <a:defRPr/>
            </a:lvl1pPr>
          </a:lstStyle>
          <a:p>
            <a:endParaRPr lang="et-EE" dirty="0"/>
          </a:p>
        </p:txBody>
      </p:sp>
    </p:spTree>
    <p:extLst>
      <p:ext uri="{BB962C8B-B14F-4D97-AF65-F5344CB8AC3E}">
        <p14:creationId xmlns:p14="http://schemas.microsoft.com/office/powerpoint/2010/main" val="1625379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uud tüüpi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graphicFrame>
        <p:nvGraphicFramePr>
          <p:cNvPr id="5" name="Chart 4">
            <a:extLst>
              <a:ext uri="{FF2B5EF4-FFF2-40B4-BE49-F238E27FC236}">
                <a16:creationId xmlns:a16="http://schemas.microsoft.com/office/drawing/2014/main" id="{4B9CE899-8761-0E45-9752-7F6149A2C051}"/>
              </a:ext>
            </a:extLst>
          </p:cNvPr>
          <p:cNvGraphicFramePr/>
          <p:nvPr userDrawn="1">
            <p:extLst>
              <p:ext uri="{D42A27DB-BD31-4B8C-83A1-F6EECF244321}">
                <p14:modId xmlns:p14="http://schemas.microsoft.com/office/powerpoint/2010/main" val="3203225313"/>
              </p:ext>
            </p:extLst>
          </p:nvPr>
        </p:nvGraphicFramePr>
        <p:xfrm>
          <a:off x="2184400" y="1409984"/>
          <a:ext cx="7487138" cy="4907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09721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uud tüüpi sisu">
    <p:spTree>
      <p:nvGrpSpPr>
        <p:cNvPr id="1" name=""/>
        <p:cNvGrpSpPr/>
        <p:nvPr/>
      </p:nvGrpSpPr>
      <p:grpSpPr>
        <a:xfrm>
          <a:off x="0" y="0"/>
          <a:ext cx="0" cy="0"/>
          <a:chOff x="0" y="0"/>
          <a:chExt cx="0" cy="0"/>
        </a:xfrm>
      </p:grpSpPr>
      <p:sp>
        <p:nvSpPr>
          <p:cNvPr id="2" name="Title 1"/>
          <p:cNvSpPr>
            <a:spLocks noGrp="1"/>
          </p:cNvSpPr>
          <p:nvPr>
            <p:ph type="title"/>
          </p:nvPr>
        </p:nvSpPr>
        <p:spPr>
          <a:xfrm>
            <a:off x="611575" y="422139"/>
            <a:ext cx="10515600" cy="423600"/>
          </a:xfrm>
        </p:spPr>
        <p:txBody>
          <a:bodyPr>
            <a:noAutofit/>
          </a:bodyPr>
          <a:lstStyle>
            <a:lvl1pPr>
              <a:defRPr sz="4000" b="1"/>
            </a:lvl1pPr>
          </a:lstStyle>
          <a:p>
            <a:r>
              <a:rPr lang="en-US"/>
              <a:t>Click to edit Master title style</a:t>
            </a:r>
            <a:endParaRPr lang="en-GB"/>
          </a:p>
        </p:txBody>
      </p:sp>
      <p:graphicFrame>
        <p:nvGraphicFramePr>
          <p:cNvPr id="4" name="Diagram 3">
            <a:extLst>
              <a:ext uri="{FF2B5EF4-FFF2-40B4-BE49-F238E27FC236}">
                <a16:creationId xmlns:a16="http://schemas.microsoft.com/office/drawing/2014/main" id="{0D05B10E-3E7E-5440-A8EA-A22F1E71154B}"/>
              </a:ext>
            </a:extLst>
          </p:cNvPr>
          <p:cNvGraphicFramePr/>
          <p:nvPr userDrawn="1">
            <p:extLst>
              <p:ext uri="{D42A27DB-BD31-4B8C-83A1-F6EECF244321}">
                <p14:modId xmlns:p14="http://schemas.microsoft.com/office/powerpoint/2010/main" val="229635659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8225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alkiri, alapealkiri ja sisu">
    <p:spTree>
      <p:nvGrpSpPr>
        <p:cNvPr id="1" name=""/>
        <p:cNvGrpSpPr/>
        <p:nvPr/>
      </p:nvGrpSpPr>
      <p:grpSpPr>
        <a:xfrm>
          <a:off x="0" y="0"/>
          <a:ext cx="0" cy="0"/>
          <a:chOff x="0" y="0"/>
          <a:chExt cx="0" cy="0"/>
        </a:xfrm>
      </p:grpSpPr>
      <p:sp>
        <p:nvSpPr>
          <p:cNvPr id="2" name="Title 1"/>
          <p:cNvSpPr>
            <a:spLocks noGrp="1"/>
          </p:cNvSpPr>
          <p:nvPr>
            <p:ph type="title"/>
          </p:nvPr>
        </p:nvSpPr>
        <p:spPr>
          <a:xfrm>
            <a:off x="711588" y="572726"/>
            <a:ext cx="8409263" cy="420866"/>
          </a:xfrm>
        </p:spPr>
        <p:txBody>
          <a:bodyPr/>
          <a:lstStyle>
            <a:lvl1pPr>
              <a:defRPr kumimoji="0" lang="en-US" sz="2800" b="0" i="0" u="none" strike="noStrike" kern="0" cap="none" spc="0" normalizeH="0" baseline="0" dirty="0" smtClean="0">
                <a:ln>
                  <a:noFill/>
                </a:ln>
                <a:solidFill>
                  <a:srgbClr val="3A3D57"/>
                </a:solidFill>
                <a:effectLst/>
                <a:uLnTx/>
                <a:uFillTx/>
                <a:latin typeface="Booster Next FY" panose="02000503000000020004" pitchFamily="50" charset="-70"/>
                <a:ea typeface="+mj-ea"/>
                <a:cs typeface="+mn-cs"/>
              </a:defRPr>
            </a:lvl1pPr>
          </a:lstStyle>
          <a:p>
            <a:r>
              <a:rPr lang="en-US" dirty="0"/>
              <a:t>Click to edit Master title style</a:t>
            </a:r>
            <a:endParaRPr lang="en-GB" dirty="0"/>
          </a:p>
        </p:txBody>
      </p:sp>
      <p:cxnSp>
        <p:nvCxnSpPr>
          <p:cNvPr id="8" name="Straight Connector 7"/>
          <p:cNvCxnSpPr>
            <a:cxnSpLocks/>
          </p:cNvCxnSpPr>
          <p:nvPr userDrawn="1"/>
        </p:nvCxnSpPr>
        <p:spPr>
          <a:xfrm flipH="1">
            <a:off x="711588" y="1039230"/>
            <a:ext cx="10878528" cy="0"/>
          </a:xfrm>
          <a:prstGeom prst="line">
            <a:avLst/>
          </a:prstGeom>
          <a:ln w="28575">
            <a:solidFill>
              <a:srgbClr val="3A3D57"/>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sp>
        <p:nvSpPr>
          <p:cNvPr id="12" name="Freeform 451"/>
          <p:cNvSpPr>
            <a:spLocks noEditPoints="1"/>
          </p:cNvSpPr>
          <p:nvPr userDrawn="1"/>
        </p:nvSpPr>
        <p:spPr bwMode="auto">
          <a:xfrm>
            <a:off x="6844610" y="5299410"/>
            <a:ext cx="375090" cy="375090"/>
          </a:xfrm>
          <a:custGeom>
            <a:avLst/>
            <a:gdLst>
              <a:gd name="T0" fmla="*/ 42 w 185"/>
              <a:gd name="T1" fmla="*/ 109 h 185"/>
              <a:gd name="T2" fmla="*/ 143 w 185"/>
              <a:gd name="T3" fmla="*/ 143 h 185"/>
              <a:gd name="T4" fmla="*/ 135 w 185"/>
              <a:gd name="T5" fmla="*/ 135 h 185"/>
              <a:gd name="T6" fmla="*/ 101 w 185"/>
              <a:gd name="T7" fmla="*/ 126 h 185"/>
              <a:gd name="T8" fmla="*/ 84 w 185"/>
              <a:gd name="T9" fmla="*/ 135 h 185"/>
              <a:gd name="T10" fmla="*/ 50 w 185"/>
              <a:gd name="T11" fmla="*/ 118 h 185"/>
              <a:gd name="T12" fmla="*/ 135 w 185"/>
              <a:gd name="T13" fmla="*/ 135 h 185"/>
              <a:gd name="T14" fmla="*/ 4 w 185"/>
              <a:gd name="T15" fmla="*/ 0 h 185"/>
              <a:gd name="T16" fmla="*/ 4 w 185"/>
              <a:gd name="T17" fmla="*/ 8 h 185"/>
              <a:gd name="T18" fmla="*/ 17 w 185"/>
              <a:gd name="T19" fmla="*/ 152 h 185"/>
              <a:gd name="T20" fmla="*/ 42 w 185"/>
              <a:gd name="T21" fmla="*/ 168 h 185"/>
              <a:gd name="T22" fmla="*/ 46 w 185"/>
              <a:gd name="T23" fmla="*/ 185 h 185"/>
              <a:gd name="T24" fmla="*/ 50 w 185"/>
              <a:gd name="T25" fmla="*/ 168 h 185"/>
              <a:gd name="T26" fmla="*/ 135 w 185"/>
              <a:gd name="T27" fmla="*/ 181 h 185"/>
              <a:gd name="T28" fmla="*/ 143 w 185"/>
              <a:gd name="T29" fmla="*/ 181 h 185"/>
              <a:gd name="T30" fmla="*/ 152 w 185"/>
              <a:gd name="T31" fmla="*/ 168 h 185"/>
              <a:gd name="T32" fmla="*/ 169 w 185"/>
              <a:gd name="T33" fmla="*/ 8 h 185"/>
              <a:gd name="T34" fmla="*/ 185 w 185"/>
              <a:gd name="T35" fmla="*/ 4 h 185"/>
              <a:gd name="T36" fmla="*/ 160 w 185"/>
              <a:gd name="T37" fmla="*/ 152 h 185"/>
              <a:gd name="T38" fmla="*/ 34 w 185"/>
              <a:gd name="T39" fmla="*/ 160 h 185"/>
              <a:gd name="T40" fmla="*/ 25 w 185"/>
              <a:gd name="T41" fmla="*/ 8 h 185"/>
              <a:gd name="T42" fmla="*/ 160 w 185"/>
              <a:gd name="T43" fmla="*/ 152 h 185"/>
              <a:gd name="T44" fmla="*/ 42 w 185"/>
              <a:gd name="T45" fmla="*/ 25 h 185"/>
              <a:gd name="T46" fmla="*/ 143 w 185"/>
              <a:gd name="T47" fmla="*/ 59 h 185"/>
              <a:gd name="T48" fmla="*/ 135 w 185"/>
              <a:gd name="T49" fmla="*/ 50 h 185"/>
              <a:gd name="T50" fmla="*/ 101 w 185"/>
              <a:gd name="T51" fmla="*/ 42 h 185"/>
              <a:gd name="T52" fmla="*/ 84 w 185"/>
              <a:gd name="T53" fmla="*/ 50 h 185"/>
              <a:gd name="T54" fmla="*/ 50 w 185"/>
              <a:gd name="T55" fmla="*/ 33 h 185"/>
              <a:gd name="T56" fmla="*/ 135 w 185"/>
              <a:gd name="T57" fmla="*/ 50 h 185"/>
              <a:gd name="T58" fmla="*/ 42 w 185"/>
              <a:gd name="T59" fmla="*/ 67 h 185"/>
              <a:gd name="T60" fmla="*/ 143 w 185"/>
              <a:gd name="T61" fmla="*/ 101 h 185"/>
              <a:gd name="T62" fmla="*/ 135 w 185"/>
              <a:gd name="T63" fmla="*/ 92 h 185"/>
              <a:gd name="T64" fmla="*/ 101 w 185"/>
              <a:gd name="T65" fmla="*/ 84 h 185"/>
              <a:gd name="T66" fmla="*/ 84 w 185"/>
              <a:gd name="T67" fmla="*/ 92 h 185"/>
              <a:gd name="T68" fmla="*/ 50 w 185"/>
              <a:gd name="T69" fmla="*/ 76 h 185"/>
              <a:gd name="T70" fmla="*/ 135 w 185"/>
              <a:gd name="T71"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185">
                <a:moveTo>
                  <a:pt x="143" y="109"/>
                </a:moveTo>
                <a:cubicBezTo>
                  <a:pt x="42" y="109"/>
                  <a:pt x="42" y="109"/>
                  <a:pt x="42" y="109"/>
                </a:cubicBezTo>
                <a:cubicBezTo>
                  <a:pt x="42" y="143"/>
                  <a:pt x="42" y="143"/>
                  <a:pt x="42" y="143"/>
                </a:cubicBezTo>
                <a:cubicBezTo>
                  <a:pt x="143" y="143"/>
                  <a:pt x="143" y="143"/>
                  <a:pt x="143" y="143"/>
                </a:cubicBezTo>
                <a:lnTo>
                  <a:pt x="143" y="109"/>
                </a:lnTo>
                <a:close/>
                <a:moveTo>
                  <a:pt x="135" y="135"/>
                </a:moveTo>
                <a:cubicBezTo>
                  <a:pt x="101" y="135"/>
                  <a:pt x="101" y="135"/>
                  <a:pt x="101" y="135"/>
                </a:cubicBezTo>
                <a:cubicBezTo>
                  <a:pt x="101" y="126"/>
                  <a:pt x="101" y="126"/>
                  <a:pt x="101" y="126"/>
                </a:cubicBezTo>
                <a:cubicBezTo>
                  <a:pt x="84" y="126"/>
                  <a:pt x="84" y="126"/>
                  <a:pt x="84" y="126"/>
                </a:cubicBezTo>
                <a:cubicBezTo>
                  <a:pt x="84" y="135"/>
                  <a:pt x="84" y="135"/>
                  <a:pt x="84" y="135"/>
                </a:cubicBezTo>
                <a:cubicBezTo>
                  <a:pt x="50" y="135"/>
                  <a:pt x="50" y="135"/>
                  <a:pt x="50" y="135"/>
                </a:cubicBezTo>
                <a:cubicBezTo>
                  <a:pt x="50" y="118"/>
                  <a:pt x="50" y="118"/>
                  <a:pt x="50" y="118"/>
                </a:cubicBezTo>
                <a:cubicBezTo>
                  <a:pt x="135" y="118"/>
                  <a:pt x="135" y="118"/>
                  <a:pt x="135" y="118"/>
                </a:cubicBezTo>
                <a:lnTo>
                  <a:pt x="135" y="135"/>
                </a:lnTo>
                <a:close/>
                <a:moveTo>
                  <a:pt x="181" y="0"/>
                </a:moveTo>
                <a:cubicBezTo>
                  <a:pt x="4" y="0"/>
                  <a:pt x="4" y="0"/>
                  <a:pt x="4" y="0"/>
                </a:cubicBezTo>
                <a:cubicBezTo>
                  <a:pt x="2" y="0"/>
                  <a:pt x="0" y="2"/>
                  <a:pt x="0" y="4"/>
                </a:cubicBezTo>
                <a:cubicBezTo>
                  <a:pt x="0" y="6"/>
                  <a:pt x="2" y="8"/>
                  <a:pt x="4" y="8"/>
                </a:cubicBezTo>
                <a:cubicBezTo>
                  <a:pt x="17" y="8"/>
                  <a:pt x="17" y="8"/>
                  <a:pt x="17" y="8"/>
                </a:cubicBezTo>
                <a:cubicBezTo>
                  <a:pt x="17" y="152"/>
                  <a:pt x="17" y="152"/>
                  <a:pt x="17" y="152"/>
                </a:cubicBezTo>
                <a:cubicBezTo>
                  <a:pt x="17" y="161"/>
                  <a:pt x="24" y="168"/>
                  <a:pt x="34" y="168"/>
                </a:cubicBezTo>
                <a:cubicBezTo>
                  <a:pt x="42" y="168"/>
                  <a:pt x="42" y="168"/>
                  <a:pt x="42" y="168"/>
                </a:cubicBezTo>
                <a:cubicBezTo>
                  <a:pt x="42" y="181"/>
                  <a:pt x="42" y="181"/>
                  <a:pt x="42" y="181"/>
                </a:cubicBezTo>
                <a:cubicBezTo>
                  <a:pt x="42" y="183"/>
                  <a:pt x="44" y="185"/>
                  <a:pt x="46" y="185"/>
                </a:cubicBezTo>
                <a:cubicBezTo>
                  <a:pt x="49" y="185"/>
                  <a:pt x="50" y="183"/>
                  <a:pt x="50" y="181"/>
                </a:cubicBezTo>
                <a:cubicBezTo>
                  <a:pt x="50" y="168"/>
                  <a:pt x="50" y="168"/>
                  <a:pt x="50" y="168"/>
                </a:cubicBezTo>
                <a:cubicBezTo>
                  <a:pt x="135" y="168"/>
                  <a:pt x="135" y="168"/>
                  <a:pt x="135" y="168"/>
                </a:cubicBezTo>
                <a:cubicBezTo>
                  <a:pt x="135" y="181"/>
                  <a:pt x="135" y="181"/>
                  <a:pt x="135" y="181"/>
                </a:cubicBezTo>
                <a:cubicBezTo>
                  <a:pt x="135" y="183"/>
                  <a:pt x="137" y="185"/>
                  <a:pt x="139" y="185"/>
                </a:cubicBezTo>
                <a:cubicBezTo>
                  <a:pt x="141" y="185"/>
                  <a:pt x="143" y="183"/>
                  <a:pt x="143" y="181"/>
                </a:cubicBezTo>
                <a:cubicBezTo>
                  <a:pt x="143" y="168"/>
                  <a:pt x="143" y="168"/>
                  <a:pt x="143" y="168"/>
                </a:cubicBezTo>
                <a:cubicBezTo>
                  <a:pt x="152" y="168"/>
                  <a:pt x="152" y="168"/>
                  <a:pt x="152" y="168"/>
                </a:cubicBezTo>
                <a:cubicBezTo>
                  <a:pt x="161" y="168"/>
                  <a:pt x="169" y="161"/>
                  <a:pt x="169" y="152"/>
                </a:cubicBezTo>
                <a:cubicBezTo>
                  <a:pt x="169" y="8"/>
                  <a:pt x="169" y="8"/>
                  <a:pt x="169" y="8"/>
                </a:cubicBezTo>
                <a:cubicBezTo>
                  <a:pt x="181" y="8"/>
                  <a:pt x="181" y="8"/>
                  <a:pt x="181" y="8"/>
                </a:cubicBezTo>
                <a:cubicBezTo>
                  <a:pt x="184" y="8"/>
                  <a:pt x="185" y="6"/>
                  <a:pt x="185" y="4"/>
                </a:cubicBezTo>
                <a:cubicBezTo>
                  <a:pt x="185" y="2"/>
                  <a:pt x="184" y="0"/>
                  <a:pt x="181" y="0"/>
                </a:cubicBezTo>
                <a:close/>
                <a:moveTo>
                  <a:pt x="160" y="152"/>
                </a:moveTo>
                <a:cubicBezTo>
                  <a:pt x="160" y="156"/>
                  <a:pt x="156" y="160"/>
                  <a:pt x="152" y="160"/>
                </a:cubicBezTo>
                <a:cubicBezTo>
                  <a:pt x="34" y="160"/>
                  <a:pt x="34" y="160"/>
                  <a:pt x="34" y="160"/>
                </a:cubicBezTo>
                <a:cubicBezTo>
                  <a:pt x="29" y="160"/>
                  <a:pt x="25" y="156"/>
                  <a:pt x="25" y="152"/>
                </a:cubicBezTo>
                <a:cubicBezTo>
                  <a:pt x="25" y="8"/>
                  <a:pt x="25" y="8"/>
                  <a:pt x="25" y="8"/>
                </a:cubicBezTo>
                <a:cubicBezTo>
                  <a:pt x="160" y="8"/>
                  <a:pt x="160" y="8"/>
                  <a:pt x="160" y="8"/>
                </a:cubicBezTo>
                <a:lnTo>
                  <a:pt x="160" y="152"/>
                </a:lnTo>
                <a:close/>
                <a:moveTo>
                  <a:pt x="143" y="25"/>
                </a:moveTo>
                <a:cubicBezTo>
                  <a:pt x="42" y="25"/>
                  <a:pt x="42" y="25"/>
                  <a:pt x="42" y="25"/>
                </a:cubicBezTo>
                <a:cubicBezTo>
                  <a:pt x="42" y="59"/>
                  <a:pt x="42" y="59"/>
                  <a:pt x="42" y="59"/>
                </a:cubicBezTo>
                <a:cubicBezTo>
                  <a:pt x="143" y="59"/>
                  <a:pt x="143" y="59"/>
                  <a:pt x="143" y="59"/>
                </a:cubicBezTo>
                <a:lnTo>
                  <a:pt x="143" y="25"/>
                </a:lnTo>
                <a:close/>
                <a:moveTo>
                  <a:pt x="135" y="50"/>
                </a:moveTo>
                <a:cubicBezTo>
                  <a:pt x="101" y="50"/>
                  <a:pt x="101" y="50"/>
                  <a:pt x="101" y="50"/>
                </a:cubicBezTo>
                <a:cubicBezTo>
                  <a:pt x="101" y="42"/>
                  <a:pt x="101" y="42"/>
                  <a:pt x="101" y="42"/>
                </a:cubicBezTo>
                <a:cubicBezTo>
                  <a:pt x="84" y="42"/>
                  <a:pt x="84" y="42"/>
                  <a:pt x="84" y="42"/>
                </a:cubicBezTo>
                <a:cubicBezTo>
                  <a:pt x="84" y="50"/>
                  <a:pt x="84" y="50"/>
                  <a:pt x="84" y="50"/>
                </a:cubicBezTo>
                <a:cubicBezTo>
                  <a:pt x="50" y="50"/>
                  <a:pt x="50" y="50"/>
                  <a:pt x="50" y="50"/>
                </a:cubicBezTo>
                <a:cubicBezTo>
                  <a:pt x="50" y="33"/>
                  <a:pt x="50" y="33"/>
                  <a:pt x="50" y="33"/>
                </a:cubicBezTo>
                <a:cubicBezTo>
                  <a:pt x="135" y="33"/>
                  <a:pt x="135" y="33"/>
                  <a:pt x="135" y="33"/>
                </a:cubicBezTo>
                <a:lnTo>
                  <a:pt x="135" y="50"/>
                </a:lnTo>
                <a:close/>
                <a:moveTo>
                  <a:pt x="143" y="67"/>
                </a:moveTo>
                <a:cubicBezTo>
                  <a:pt x="42" y="67"/>
                  <a:pt x="42" y="67"/>
                  <a:pt x="42" y="67"/>
                </a:cubicBezTo>
                <a:cubicBezTo>
                  <a:pt x="42" y="101"/>
                  <a:pt x="42" y="101"/>
                  <a:pt x="42" y="101"/>
                </a:cubicBezTo>
                <a:cubicBezTo>
                  <a:pt x="143" y="101"/>
                  <a:pt x="143" y="101"/>
                  <a:pt x="143" y="101"/>
                </a:cubicBezTo>
                <a:lnTo>
                  <a:pt x="143" y="67"/>
                </a:lnTo>
                <a:close/>
                <a:moveTo>
                  <a:pt x="135" y="92"/>
                </a:moveTo>
                <a:cubicBezTo>
                  <a:pt x="101" y="92"/>
                  <a:pt x="101" y="92"/>
                  <a:pt x="101" y="92"/>
                </a:cubicBezTo>
                <a:cubicBezTo>
                  <a:pt x="101" y="84"/>
                  <a:pt x="101" y="84"/>
                  <a:pt x="101" y="84"/>
                </a:cubicBezTo>
                <a:cubicBezTo>
                  <a:pt x="84" y="84"/>
                  <a:pt x="84" y="84"/>
                  <a:pt x="84" y="84"/>
                </a:cubicBezTo>
                <a:cubicBezTo>
                  <a:pt x="84" y="92"/>
                  <a:pt x="84" y="92"/>
                  <a:pt x="84" y="92"/>
                </a:cubicBezTo>
                <a:cubicBezTo>
                  <a:pt x="50" y="92"/>
                  <a:pt x="50" y="92"/>
                  <a:pt x="50" y="92"/>
                </a:cubicBezTo>
                <a:cubicBezTo>
                  <a:pt x="50" y="76"/>
                  <a:pt x="50" y="76"/>
                  <a:pt x="50" y="76"/>
                </a:cubicBezTo>
                <a:cubicBezTo>
                  <a:pt x="135" y="76"/>
                  <a:pt x="135" y="76"/>
                  <a:pt x="135" y="76"/>
                </a:cubicBezTo>
                <a:lnTo>
                  <a:pt x="135" y="9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 name="Freeform 75"/>
          <p:cNvSpPr>
            <a:spLocks noEditPoints="1"/>
          </p:cNvSpPr>
          <p:nvPr userDrawn="1"/>
        </p:nvSpPr>
        <p:spPr bwMode="auto">
          <a:xfrm>
            <a:off x="6883664" y="2439890"/>
            <a:ext cx="316867" cy="387790"/>
          </a:xfrm>
          <a:custGeom>
            <a:avLst/>
            <a:gdLst>
              <a:gd name="T0" fmla="*/ 144 w 152"/>
              <a:gd name="T1" fmla="*/ 25 h 186"/>
              <a:gd name="T2" fmla="*/ 110 w 152"/>
              <a:gd name="T3" fmla="*/ 25 h 186"/>
              <a:gd name="T4" fmla="*/ 110 w 152"/>
              <a:gd name="T5" fmla="*/ 17 h 186"/>
              <a:gd name="T6" fmla="*/ 101 w 152"/>
              <a:gd name="T7" fmla="*/ 8 h 186"/>
              <a:gd name="T8" fmla="*/ 85 w 152"/>
              <a:gd name="T9" fmla="*/ 8 h 186"/>
              <a:gd name="T10" fmla="*/ 76 w 152"/>
              <a:gd name="T11" fmla="*/ 0 h 186"/>
              <a:gd name="T12" fmla="*/ 68 w 152"/>
              <a:gd name="T13" fmla="*/ 8 h 186"/>
              <a:gd name="T14" fmla="*/ 51 w 152"/>
              <a:gd name="T15" fmla="*/ 8 h 186"/>
              <a:gd name="T16" fmla="*/ 42 w 152"/>
              <a:gd name="T17" fmla="*/ 17 h 186"/>
              <a:gd name="T18" fmla="*/ 42 w 152"/>
              <a:gd name="T19" fmla="*/ 25 h 186"/>
              <a:gd name="T20" fmla="*/ 9 w 152"/>
              <a:gd name="T21" fmla="*/ 25 h 186"/>
              <a:gd name="T22" fmla="*/ 0 w 152"/>
              <a:gd name="T23" fmla="*/ 34 h 186"/>
              <a:gd name="T24" fmla="*/ 0 w 152"/>
              <a:gd name="T25" fmla="*/ 177 h 186"/>
              <a:gd name="T26" fmla="*/ 9 w 152"/>
              <a:gd name="T27" fmla="*/ 186 h 186"/>
              <a:gd name="T28" fmla="*/ 144 w 152"/>
              <a:gd name="T29" fmla="*/ 186 h 186"/>
              <a:gd name="T30" fmla="*/ 152 w 152"/>
              <a:gd name="T31" fmla="*/ 177 h 186"/>
              <a:gd name="T32" fmla="*/ 152 w 152"/>
              <a:gd name="T33" fmla="*/ 34 h 186"/>
              <a:gd name="T34" fmla="*/ 144 w 152"/>
              <a:gd name="T35" fmla="*/ 25 h 186"/>
              <a:gd name="T36" fmla="*/ 51 w 152"/>
              <a:gd name="T37" fmla="*/ 17 h 186"/>
              <a:gd name="T38" fmla="*/ 101 w 152"/>
              <a:gd name="T39" fmla="*/ 17 h 186"/>
              <a:gd name="T40" fmla="*/ 101 w 152"/>
              <a:gd name="T41" fmla="*/ 34 h 186"/>
              <a:gd name="T42" fmla="*/ 51 w 152"/>
              <a:gd name="T43" fmla="*/ 34 h 186"/>
              <a:gd name="T44" fmla="*/ 51 w 152"/>
              <a:gd name="T45" fmla="*/ 17 h 186"/>
              <a:gd name="T46" fmla="*/ 144 w 152"/>
              <a:gd name="T47" fmla="*/ 177 h 186"/>
              <a:gd name="T48" fmla="*/ 9 w 152"/>
              <a:gd name="T49" fmla="*/ 177 h 186"/>
              <a:gd name="T50" fmla="*/ 9 w 152"/>
              <a:gd name="T51" fmla="*/ 59 h 186"/>
              <a:gd name="T52" fmla="*/ 144 w 152"/>
              <a:gd name="T53" fmla="*/ 59 h 186"/>
              <a:gd name="T54" fmla="*/ 144 w 152"/>
              <a:gd name="T55" fmla="*/ 177 h 186"/>
              <a:gd name="T56" fmla="*/ 144 w 152"/>
              <a:gd name="T57" fmla="*/ 51 h 186"/>
              <a:gd name="T58" fmla="*/ 9 w 152"/>
              <a:gd name="T59" fmla="*/ 51 h 186"/>
              <a:gd name="T60" fmla="*/ 9 w 152"/>
              <a:gd name="T61" fmla="*/ 34 h 186"/>
              <a:gd name="T62" fmla="*/ 42 w 152"/>
              <a:gd name="T63" fmla="*/ 34 h 186"/>
              <a:gd name="T64" fmla="*/ 51 w 152"/>
              <a:gd name="T65" fmla="*/ 42 h 186"/>
              <a:gd name="T66" fmla="*/ 101 w 152"/>
              <a:gd name="T67" fmla="*/ 42 h 186"/>
              <a:gd name="T68" fmla="*/ 110 w 152"/>
              <a:gd name="T69" fmla="*/ 34 h 186"/>
              <a:gd name="T70" fmla="*/ 144 w 152"/>
              <a:gd name="T71" fmla="*/ 34 h 186"/>
              <a:gd name="T72" fmla="*/ 144 w 152"/>
              <a:gd name="T73" fmla="*/ 51 h 186"/>
              <a:gd name="T74" fmla="*/ 30 w 152"/>
              <a:gd name="T75" fmla="*/ 93 h 186"/>
              <a:gd name="T76" fmla="*/ 80 w 152"/>
              <a:gd name="T77" fmla="*/ 93 h 186"/>
              <a:gd name="T78" fmla="*/ 85 w 152"/>
              <a:gd name="T79" fmla="*/ 88 h 186"/>
              <a:gd name="T80" fmla="*/ 80 w 152"/>
              <a:gd name="T81" fmla="*/ 84 h 186"/>
              <a:gd name="T82" fmla="*/ 30 w 152"/>
              <a:gd name="T83" fmla="*/ 84 h 186"/>
              <a:gd name="T84" fmla="*/ 25 w 152"/>
              <a:gd name="T85" fmla="*/ 88 h 186"/>
              <a:gd name="T86" fmla="*/ 30 w 152"/>
              <a:gd name="T87" fmla="*/ 93 h 186"/>
              <a:gd name="T88" fmla="*/ 30 w 152"/>
              <a:gd name="T89" fmla="*/ 143 h 186"/>
              <a:gd name="T90" fmla="*/ 106 w 152"/>
              <a:gd name="T91" fmla="*/ 143 h 186"/>
              <a:gd name="T92" fmla="*/ 110 w 152"/>
              <a:gd name="T93" fmla="*/ 139 h 186"/>
              <a:gd name="T94" fmla="*/ 106 w 152"/>
              <a:gd name="T95" fmla="*/ 135 h 186"/>
              <a:gd name="T96" fmla="*/ 30 w 152"/>
              <a:gd name="T97" fmla="*/ 135 h 186"/>
              <a:gd name="T98" fmla="*/ 25 w 152"/>
              <a:gd name="T99" fmla="*/ 139 h 186"/>
              <a:gd name="T100" fmla="*/ 30 w 152"/>
              <a:gd name="T101" fmla="*/ 143 h 186"/>
              <a:gd name="T102" fmla="*/ 30 w 152"/>
              <a:gd name="T103" fmla="*/ 118 h 186"/>
              <a:gd name="T104" fmla="*/ 123 w 152"/>
              <a:gd name="T105" fmla="*/ 118 h 186"/>
              <a:gd name="T106" fmla="*/ 127 w 152"/>
              <a:gd name="T107" fmla="*/ 114 h 186"/>
              <a:gd name="T108" fmla="*/ 123 w 152"/>
              <a:gd name="T109" fmla="*/ 110 h 186"/>
              <a:gd name="T110" fmla="*/ 30 w 152"/>
              <a:gd name="T111" fmla="*/ 110 h 186"/>
              <a:gd name="T112" fmla="*/ 25 w 152"/>
              <a:gd name="T113" fmla="*/ 114 h 186"/>
              <a:gd name="T114" fmla="*/ 30 w 152"/>
              <a:gd name="T115" fmla="*/ 11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186">
                <a:moveTo>
                  <a:pt x="144" y="25"/>
                </a:moveTo>
                <a:cubicBezTo>
                  <a:pt x="110" y="25"/>
                  <a:pt x="110" y="25"/>
                  <a:pt x="110" y="25"/>
                </a:cubicBezTo>
                <a:cubicBezTo>
                  <a:pt x="110" y="17"/>
                  <a:pt x="110" y="17"/>
                  <a:pt x="110" y="17"/>
                </a:cubicBezTo>
                <a:cubicBezTo>
                  <a:pt x="110" y="12"/>
                  <a:pt x="106" y="8"/>
                  <a:pt x="101" y="8"/>
                </a:cubicBezTo>
                <a:cubicBezTo>
                  <a:pt x="85" y="8"/>
                  <a:pt x="85" y="8"/>
                  <a:pt x="85" y="8"/>
                </a:cubicBezTo>
                <a:cubicBezTo>
                  <a:pt x="85" y="4"/>
                  <a:pt x="81" y="0"/>
                  <a:pt x="76" y="0"/>
                </a:cubicBezTo>
                <a:cubicBezTo>
                  <a:pt x="71" y="0"/>
                  <a:pt x="68" y="4"/>
                  <a:pt x="68" y="8"/>
                </a:cubicBezTo>
                <a:cubicBezTo>
                  <a:pt x="51" y="8"/>
                  <a:pt x="51" y="8"/>
                  <a:pt x="51" y="8"/>
                </a:cubicBezTo>
                <a:cubicBezTo>
                  <a:pt x="46" y="8"/>
                  <a:pt x="42" y="12"/>
                  <a:pt x="42" y="17"/>
                </a:cubicBezTo>
                <a:cubicBezTo>
                  <a:pt x="42" y="25"/>
                  <a:pt x="42" y="25"/>
                  <a:pt x="42" y="25"/>
                </a:cubicBezTo>
                <a:cubicBezTo>
                  <a:pt x="9" y="25"/>
                  <a:pt x="9" y="25"/>
                  <a:pt x="9" y="25"/>
                </a:cubicBezTo>
                <a:cubicBezTo>
                  <a:pt x="4" y="25"/>
                  <a:pt x="0" y="29"/>
                  <a:pt x="0" y="34"/>
                </a:cubicBezTo>
                <a:cubicBezTo>
                  <a:pt x="0" y="177"/>
                  <a:pt x="0" y="177"/>
                  <a:pt x="0" y="177"/>
                </a:cubicBezTo>
                <a:cubicBezTo>
                  <a:pt x="0" y="182"/>
                  <a:pt x="4" y="186"/>
                  <a:pt x="9" y="186"/>
                </a:cubicBezTo>
                <a:cubicBezTo>
                  <a:pt x="144" y="186"/>
                  <a:pt x="144" y="186"/>
                  <a:pt x="144" y="186"/>
                </a:cubicBezTo>
                <a:cubicBezTo>
                  <a:pt x="148" y="186"/>
                  <a:pt x="152" y="182"/>
                  <a:pt x="152" y="177"/>
                </a:cubicBezTo>
                <a:cubicBezTo>
                  <a:pt x="152" y="34"/>
                  <a:pt x="152" y="34"/>
                  <a:pt x="152" y="34"/>
                </a:cubicBezTo>
                <a:cubicBezTo>
                  <a:pt x="152" y="29"/>
                  <a:pt x="148" y="25"/>
                  <a:pt x="144" y="25"/>
                </a:cubicBezTo>
                <a:close/>
                <a:moveTo>
                  <a:pt x="51" y="17"/>
                </a:moveTo>
                <a:cubicBezTo>
                  <a:pt x="101" y="17"/>
                  <a:pt x="101" y="17"/>
                  <a:pt x="101" y="17"/>
                </a:cubicBezTo>
                <a:cubicBezTo>
                  <a:pt x="101" y="34"/>
                  <a:pt x="101" y="34"/>
                  <a:pt x="101" y="34"/>
                </a:cubicBezTo>
                <a:cubicBezTo>
                  <a:pt x="51" y="34"/>
                  <a:pt x="51" y="34"/>
                  <a:pt x="51" y="34"/>
                </a:cubicBezTo>
                <a:lnTo>
                  <a:pt x="51" y="17"/>
                </a:lnTo>
                <a:close/>
                <a:moveTo>
                  <a:pt x="144" y="177"/>
                </a:moveTo>
                <a:cubicBezTo>
                  <a:pt x="9" y="177"/>
                  <a:pt x="9" y="177"/>
                  <a:pt x="9" y="177"/>
                </a:cubicBezTo>
                <a:cubicBezTo>
                  <a:pt x="9" y="59"/>
                  <a:pt x="9" y="59"/>
                  <a:pt x="9" y="59"/>
                </a:cubicBezTo>
                <a:cubicBezTo>
                  <a:pt x="144" y="59"/>
                  <a:pt x="144" y="59"/>
                  <a:pt x="144" y="59"/>
                </a:cubicBezTo>
                <a:lnTo>
                  <a:pt x="144" y="177"/>
                </a:lnTo>
                <a:close/>
                <a:moveTo>
                  <a:pt x="144" y="51"/>
                </a:moveTo>
                <a:cubicBezTo>
                  <a:pt x="9" y="51"/>
                  <a:pt x="9" y="51"/>
                  <a:pt x="9" y="51"/>
                </a:cubicBezTo>
                <a:cubicBezTo>
                  <a:pt x="9" y="34"/>
                  <a:pt x="9" y="34"/>
                  <a:pt x="9" y="34"/>
                </a:cubicBezTo>
                <a:cubicBezTo>
                  <a:pt x="42" y="34"/>
                  <a:pt x="42" y="34"/>
                  <a:pt x="42" y="34"/>
                </a:cubicBezTo>
                <a:cubicBezTo>
                  <a:pt x="42" y="38"/>
                  <a:pt x="46" y="42"/>
                  <a:pt x="51" y="42"/>
                </a:cubicBezTo>
                <a:cubicBezTo>
                  <a:pt x="101" y="42"/>
                  <a:pt x="101" y="42"/>
                  <a:pt x="101" y="42"/>
                </a:cubicBezTo>
                <a:cubicBezTo>
                  <a:pt x="106" y="42"/>
                  <a:pt x="110" y="38"/>
                  <a:pt x="110" y="34"/>
                </a:cubicBezTo>
                <a:cubicBezTo>
                  <a:pt x="144" y="34"/>
                  <a:pt x="144" y="34"/>
                  <a:pt x="144" y="34"/>
                </a:cubicBezTo>
                <a:lnTo>
                  <a:pt x="144" y="51"/>
                </a:lnTo>
                <a:close/>
                <a:moveTo>
                  <a:pt x="30" y="93"/>
                </a:moveTo>
                <a:cubicBezTo>
                  <a:pt x="80" y="93"/>
                  <a:pt x="80" y="93"/>
                  <a:pt x="80" y="93"/>
                </a:cubicBezTo>
                <a:cubicBezTo>
                  <a:pt x="83" y="93"/>
                  <a:pt x="85" y="91"/>
                  <a:pt x="85" y="88"/>
                </a:cubicBezTo>
                <a:cubicBezTo>
                  <a:pt x="85" y="86"/>
                  <a:pt x="83" y="84"/>
                  <a:pt x="80" y="84"/>
                </a:cubicBezTo>
                <a:cubicBezTo>
                  <a:pt x="30" y="84"/>
                  <a:pt x="30" y="84"/>
                  <a:pt x="30" y="84"/>
                </a:cubicBezTo>
                <a:cubicBezTo>
                  <a:pt x="27" y="84"/>
                  <a:pt x="25" y="86"/>
                  <a:pt x="25" y="88"/>
                </a:cubicBezTo>
                <a:cubicBezTo>
                  <a:pt x="25" y="91"/>
                  <a:pt x="27" y="93"/>
                  <a:pt x="30" y="93"/>
                </a:cubicBezTo>
                <a:close/>
                <a:moveTo>
                  <a:pt x="30" y="143"/>
                </a:moveTo>
                <a:cubicBezTo>
                  <a:pt x="106" y="143"/>
                  <a:pt x="106" y="143"/>
                  <a:pt x="106" y="143"/>
                </a:cubicBezTo>
                <a:cubicBezTo>
                  <a:pt x="108" y="143"/>
                  <a:pt x="110" y="141"/>
                  <a:pt x="110" y="139"/>
                </a:cubicBezTo>
                <a:cubicBezTo>
                  <a:pt x="110" y="137"/>
                  <a:pt x="108" y="135"/>
                  <a:pt x="106" y="135"/>
                </a:cubicBezTo>
                <a:cubicBezTo>
                  <a:pt x="30" y="135"/>
                  <a:pt x="30" y="135"/>
                  <a:pt x="30" y="135"/>
                </a:cubicBezTo>
                <a:cubicBezTo>
                  <a:pt x="27" y="135"/>
                  <a:pt x="25" y="137"/>
                  <a:pt x="25" y="139"/>
                </a:cubicBezTo>
                <a:cubicBezTo>
                  <a:pt x="25" y="141"/>
                  <a:pt x="27" y="143"/>
                  <a:pt x="30" y="143"/>
                </a:cubicBezTo>
                <a:close/>
                <a:moveTo>
                  <a:pt x="30" y="118"/>
                </a:moveTo>
                <a:cubicBezTo>
                  <a:pt x="123" y="118"/>
                  <a:pt x="123" y="118"/>
                  <a:pt x="123" y="118"/>
                </a:cubicBezTo>
                <a:cubicBezTo>
                  <a:pt x="125" y="118"/>
                  <a:pt x="127" y="116"/>
                  <a:pt x="127" y="114"/>
                </a:cubicBezTo>
                <a:cubicBezTo>
                  <a:pt x="127" y="111"/>
                  <a:pt x="125" y="110"/>
                  <a:pt x="123" y="110"/>
                </a:cubicBezTo>
                <a:cubicBezTo>
                  <a:pt x="30" y="110"/>
                  <a:pt x="30" y="110"/>
                  <a:pt x="30" y="110"/>
                </a:cubicBezTo>
                <a:cubicBezTo>
                  <a:pt x="27" y="110"/>
                  <a:pt x="25" y="111"/>
                  <a:pt x="25" y="114"/>
                </a:cubicBezTo>
                <a:cubicBezTo>
                  <a:pt x="25" y="116"/>
                  <a:pt x="27" y="118"/>
                  <a:pt x="30" y="11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 name="Freeform 481"/>
          <p:cNvSpPr>
            <a:spLocks noEditPoints="1"/>
          </p:cNvSpPr>
          <p:nvPr userDrawn="1"/>
        </p:nvSpPr>
        <p:spPr bwMode="auto">
          <a:xfrm>
            <a:off x="6880289" y="3880485"/>
            <a:ext cx="290138" cy="351937"/>
          </a:xfrm>
          <a:custGeom>
            <a:avLst/>
            <a:gdLst>
              <a:gd name="T0" fmla="*/ 0 w 152"/>
              <a:gd name="T1" fmla="*/ 8 h 185"/>
              <a:gd name="T2" fmla="*/ 143 w 152"/>
              <a:gd name="T3" fmla="*/ 185 h 185"/>
              <a:gd name="T4" fmla="*/ 143 w 152"/>
              <a:gd name="T5" fmla="*/ 0 h 185"/>
              <a:gd name="T6" fmla="*/ 135 w 152"/>
              <a:gd name="T7" fmla="*/ 160 h 185"/>
              <a:gd name="T8" fmla="*/ 126 w 152"/>
              <a:gd name="T9" fmla="*/ 177 h 185"/>
              <a:gd name="T10" fmla="*/ 114 w 152"/>
              <a:gd name="T11" fmla="*/ 156 h 185"/>
              <a:gd name="T12" fmla="*/ 101 w 152"/>
              <a:gd name="T13" fmla="*/ 177 h 185"/>
              <a:gd name="T14" fmla="*/ 92 w 152"/>
              <a:gd name="T15" fmla="*/ 156 h 185"/>
              <a:gd name="T16" fmla="*/ 76 w 152"/>
              <a:gd name="T17" fmla="*/ 156 h 185"/>
              <a:gd name="T18" fmla="*/ 67 w 152"/>
              <a:gd name="T19" fmla="*/ 177 h 185"/>
              <a:gd name="T20" fmla="*/ 54 w 152"/>
              <a:gd name="T21" fmla="*/ 156 h 185"/>
              <a:gd name="T22" fmla="*/ 42 w 152"/>
              <a:gd name="T23" fmla="*/ 177 h 185"/>
              <a:gd name="T24" fmla="*/ 33 w 152"/>
              <a:gd name="T25" fmla="*/ 156 h 185"/>
              <a:gd name="T26" fmla="*/ 25 w 152"/>
              <a:gd name="T27" fmla="*/ 160 h 185"/>
              <a:gd name="T28" fmla="*/ 17 w 152"/>
              <a:gd name="T29" fmla="*/ 177 h 185"/>
              <a:gd name="T30" fmla="*/ 143 w 152"/>
              <a:gd name="T31" fmla="*/ 143 h 185"/>
              <a:gd name="T32" fmla="*/ 135 w 152"/>
              <a:gd name="T33" fmla="*/ 135 h 185"/>
              <a:gd name="T34" fmla="*/ 126 w 152"/>
              <a:gd name="T35" fmla="*/ 114 h 185"/>
              <a:gd name="T36" fmla="*/ 118 w 152"/>
              <a:gd name="T37" fmla="*/ 114 h 185"/>
              <a:gd name="T38" fmla="*/ 109 w 152"/>
              <a:gd name="T39" fmla="*/ 135 h 185"/>
              <a:gd name="T40" fmla="*/ 88 w 152"/>
              <a:gd name="T41" fmla="*/ 114 h 185"/>
              <a:gd name="T42" fmla="*/ 76 w 152"/>
              <a:gd name="T43" fmla="*/ 135 h 185"/>
              <a:gd name="T44" fmla="*/ 67 w 152"/>
              <a:gd name="T45" fmla="*/ 118 h 185"/>
              <a:gd name="T46" fmla="*/ 59 w 152"/>
              <a:gd name="T47" fmla="*/ 114 h 185"/>
              <a:gd name="T48" fmla="*/ 50 w 152"/>
              <a:gd name="T49" fmla="*/ 135 h 185"/>
              <a:gd name="T50" fmla="*/ 38 w 152"/>
              <a:gd name="T51" fmla="*/ 114 h 185"/>
              <a:gd name="T52" fmla="*/ 8 w 152"/>
              <a:gd name="T53" fmla="*/ 135 h 185"/>
              <a:gd name="T54" fmla="*/ 143 w 152"/>
              <a:gd name="T55" fmla="*/ 135 h 185"/>
              <a:gd name="T56" fmla="*/ 135 w 152"/>
              <a:gd name="T57" fmla="*/ 67 h 185"/>
              <a:gd name="T58" fmla="*/ 126 w 152"/>
              <a:gd name="T59" fmla="*/ 88 h 185"/>
              <a:gd name="T60" fmla="*/ 114 w 152"/>
              <a:gd name="T61" fmla="*/ 59 h 185"/>
              <a:gd name="T62" fmla="*/ 101 w 152"/>
              <a:gd name="T63" fmla="*/ 88 h 185"/>
              <a:gd name="T64" fmla="*/ 92 w 152"/>
              <a:gd name="T65" fmla="*/ 67 h 185"/>
              <a:gd name="T66" fmla="*/ 84 w 152"/>
              <a:gd name="T67" fmla="*/ 63 h 185"/>
              <a:gd name="T68" fmla="*/ 76 w 152"/>
              <a:gd name="T69" fmla="*/ 88 h 185"/>
              <a:gd name="T70" fmla="*/ 54 w 152"/>
              <a:gd name="T71" fmla="*/ 63 h 185"/>
              <a:gd name="T72" fmla="*/ 42 w 152"/>
              <a:gd name="T73" fmla="*/ 88 h 185"/>
              <a:gd name="T74" fmla="*/ 33 w 152"/>
              <a:gd name="T75" fmla="*/ 67 h 185"/>
              <a:gd name="T76" fmla="*/ 25 w 152"/>
              <a:gd name="T77" fmla="*/ 63 h 185"/>
              <a:gd name="T78" fmla="*/ 17 w 152"/>
              <a:gd name="T79" fmla="*/ 88 h 185"/>
              <a:gd name="T80" fmla="*/ 143 w 152"/>
              <a:gd name="T81" fmla="*/ 50 h 185"/>
              <a:gd name="T82" fmla="*/ 135 w 152"/>
              <a:gd name="T83" fmla="*/ 42 h 185"/>
              <a:gd name="T84" fmla="*/ 126 w 152"/>
              <a:gd name="T85" fmla="*/ 25 h 185"/>
              <a:gd name="T86" fmla="*/ 118 w 152"/>
              <a:gd name="T87" fmla="*/ 25 h 185"/>
              <a:gd name="T88" fmla="*/ 109 w 152"/>
              <a:gd name="T89" fmla="*/ 42 h 185"/>
              <a:gd name="T90" fmla="*/ 97 w 152"/>
              <a:gd name="T91" fmla="*/ 17 h 185"/>
              <a:gd name="T92" fmla="*/ 84 w 152"/>
              <a:gd name="T93" fmla="*/ 42 h 185"/>
              <a:gd name="T94" fmla="*/ 76 w 152"/>
              <a:gd name="T95" fmla="*/ 25 h 185"/>
              <a:gd name="T96" fmla="*/ 67 w 152"/>
              <a:gd name="T97" fmla="*/ 21 h 185"/>
              <a:gd name="T98" fmla="*/ 59 w 152"/>
              <a:gd name="T99" fmla="*/ 42 h 185"/>
              <a:gd name="T100" fmla="*/ 38 w 152"/>
              <a:gd name="T101" fmla="*/ 21 h 185"/>
              <a:gd name="T102" fmla="*/ 25 w 152"/>
              <a:gd name="T103" fmla="*/ 42 h 185"/>
              <a:gd name="T104" fmla="*/ 17 w 152"/>
              <a:gd name="T105" fmla="*/ 21 h 185"/>
              <a:gd name="T106" fmla="*/ 8 w 152"/>
              <a:gd name="T107"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85">
                <a:moveTo>
                  <a:pt x="143" y="0"/>
                </a:moveTo>
                <a:cubicBezTo>
                  <a:pt x="8" y="0"/>
                  <a:pt x="8" y="0"/>
                  <a:pt x="8" y="0"/>
                </a:cubicBezTo>
                <a:cubicBezTo>
                  <a:pt x="3" y="0"/>
                  <a:pt x="0" y="4"/>
                  <a:pt x="0" y="8"/>
                </a:cubicBezTo>
                <a:cubicBezTo>
                  <a:pt x="0" y="177"/>
                  <a:pt x="0" y="177"/>
                  <a:pt x="0" y="177"/>
                </a:cubicBezTo>
                <a:cubicBezTo>
                  <a:pt x="0" y="182"/>
                  <a:pt x="3" y="185"/>
                  <a:pt x="8" y="185"/>
                </a:cubicBezTo>
                <a:cubicBezTo>
                  <a:pt x="143" y="185"/>
                  <a:pt x="143" y="185"/>
                  <a:pt x="143" y="185"/>
                </a:cubicBezTo>
                <a:cubicBezTo>
                  <a:pt x="148" y="185"/>
                  <a:pt x="152" y="182"/>
                  <a:pt x="152" y="177"/>
                </a:cubicBezTo>
                <a:cubicBezTo>
                  <a:pt x="152" y="8"/>
                  <a:pt x="152" y="8"/>
                  <a:pt x="152" y="8"/>
                </a:cubicBezTo>
                <a:cubicBezTo>
                  <a:pt x="152" y="4"/>
                  <a:pt x="148" y="0"/>
                  <a:pt x="143" y="0"/>
                </a:cubicBezTo>
                <a:close/>
                <a:moveTo>
                  <a:pt x="143" y="177"/>
                </a:moveTo>
                <a:cubicBezTo>
                  <a:pt x="135" y="177"/>
                  <a:pt x="135" y="177"/>
                  <a:pt x="135" y="177"/>
                </a:cubicBezTo>
                <a:cubicBezTo>
                  <a:pt x="135" y="160"/>
                  <a:pt x="135" y="160"/>
                  <a:pt x="135" y="160"/>
                </a:cubicBezTo>
                <a:cubicBezTo>
                  <a:pt x="135" y="158"/>
                  <a:pt x="133" y="156"/>
                  <a:pt x="130" y="156"/>
                </a:cubicBezTo>
                <a:cubicBezTo>
                  <a:pt x="128" y="156"/>
                  <a:pt x="126" y="158"/>
                  <a:pt x="126" y="160"/>
                </a:cubicBezTo>
                <a:cubicBezTo>
                  <a:pt x="126" y="177"/>
                  <a:pt x="126" y="177"/>
                  <a:pt x="126" y="177"/>
                </a:cubicBezTo>
                <a:cubicBezTo>
                  <a:pt x="118" y="177"/>
                  <a:pt x="118" y="177"/>
                  <a:pt x="118" y="177"/>
                </a:cubicBezTo>
                <a:cubicBezTo>
                  <a:pt x="118" y="160"/>
                  <a:pt x="118" y="160"/>
                  <a:pt x="118" y="160"/>
                </a:cubicBezTo>
                <a:cubicBezTo>
                  <a:pt x="118" y="158"/>
                  <a:pt x="116" y="156"/>
                  <a:pt x="114" y="156"/>
                </a:cubicBezTo>
                <a:cubicBezTo>
                  <a:pt x="111" y="156"/>
                  <a:pt x="109" y="158"/>
                  <a:pt x="109" y="160"/>
                </a:cubicBezTo>
                <a:cubicBezTo>
                  <a:pt x="109" y="177"/>
                  <a:pt x="109" y="177"/>
                  <a:pt x="109" y="177"/>
                </a:cubicBezTo>
                <a:cubicBezTo>
                  <a:pt x="101" y="177"/>
                  <a:pt x="101" y="177"/>
                  <a:pt x="101" y="177"/>
                </a:cubicBezTo>
                <a:cubicBezTo>
                  <a:pt x="101" y="156"/>
                  <a:pt x="101" y="156"/>
                  <a:pt x="101" y="156"/>
                </a:cubicBezTo>
                <a:cubicBezTo>
                  <a:pt x="101" y="154"/>
                  <a:pt x="99" y="152"/>
                  <a:pt x="97" y="152"/>
                </a:cubicBezTo>
                <a:cubicBezTo>
                  <a:pt x="94" y="152"/>
                  <a:pt x="92" y="154"/>
                  <a:pt x="92" y="156"/>
                </a:cubicBezTo>
                <a:cubicBezTo>
                  <a:pt x="92" y="177"/>
                  <a:pt x="92" y="177"/>
                  <a:pt x="92" y="177"/>
                </a:cubicBezTo>
                <a:cubicBezTo>
                  <a:pt x="76" y="177"/>
                  <a:pt x="76" y="177"/>
                  <a:pt x="76" y="177"/>
                </a:cubicBezTo>
                <a:cubicBezTo>
                  <a:pt x="76" y="156"/>
                  <a:pt x="76" y="156"/>
                  <a:pt x="76" y="156"/>
                </a:cubicBezTo>
                <a:cubicBezTo>
                  <a:pt x="76" y="154"/>
                  <a:pt x="74" y="152"/>
                  <a:pt x="71" y="152"/>
                </a:cubicBezTo>
                <a:cubicBezTo>
                  <a:pt x="69" y="152"/>
                  <a:pt x="67" y="154"/>
                  <a:pt x="67" y="156"/>
                </a:cubicBezTo>
                <a:cubicBezTo>
                  <a:pt x="67" y="177"/>
                  <a:pt x="67" y="177"/>
                  <a:pt x="67" y="177"/>
                </a:cubicBezTo>
                <a:cubicBezTo>
                  <a:pt x="59" y="177"/>
                  <a:pt x="59" y="177"/>
                  <a:pt x="59" y="177"/>
                </a:cubicBezTo>
                <a:cubicBezTo>
                  <a:pt x="59" y="160"/>
                  <a:pt x="59" y="160"/>
                  <a:pt x="59" y="160"/>
                </a:cubicBezTo>
                <a:cubicBezTo>
                  <a:pt x="59" y="158"/>
                  <a:pt x="57" y="156"/>
                  <a:pt x="54" y="156"/>
                </a:cubicBezTo>
                <a:cubicBezTo>
                  <a:pt x="52" y="156"/>
                  <a:pt x="50" y="158"/>
                  <a:pt x="50" y="160"/>
                </a:cubicBezTo>
                <a:cubicBezTo>
                  <a:pt x="50" y="177"/>
                  <a:pt x="50" y="177"/>
                  <a:pt x="50" y="177"/>
                </a:cubicBezTo>
                <a:cubicBezTo>
                  <a:pt x="42" y="177"/>
                  <a:pt x="42" y="177"/>
                  <a:pt x="42" y="177"/>
                </a:cubicBezTo>
                <a:cubicBezTo>
                  <a:pt x="42" y="156"/>
                  <a:pt x="42" y="156"/>
                  <a:pt x="42" y="156"/>
                </a:cubicBezTo>
                <a:cubicBezTo>
                  <a:pt x="42" y="154"/>
                  <a:pt x="40" y="152"/>
                  <a:pt x="38" y="152"/>
                </a:cubicBezTo>
                <a:cubicBezTo>
                  <a:pt x="35" y="152"/>
                  <a:pt x="33" y="154"/>
                  <a:pt x="33" y="156"/>
                </a:cubicBezTo>
                <a:cubicBezTo>
                  <a:pt x="33" y="177"/>
                  <a:pt x="33" y="177"/>
                  <a:pt x="33" y="177"/>
                </a:cubicBezTo>
                <a:cubicBezTo>
                  <a:pt x="25" y="177"/>
                  <a:pt x="25" y="177"/>
                  <a:pt x="25" y="177"/>
                </a:cubicBezTo>
                <a:cubicBezTo>
                  <a:pt x="25" y="160"/>
                  <a:pt x="25" y="160"/>
                  <a:pt x="25" y="160"/>
                </a:cubicBezTo>
                <a:cubicBezTo>
                  <a:pt x="25" y="158"/>
                  <a:pt x="23" y="156"/>
                  <a:pt x="21" y="156"/>
                </a:cubicBezTo>
                <a:cubicBezTo>
                  <a:pt x="18" y="156"/>
                  <a:pt x="17" y="158"/>
                  <a:pt x="17" y="160"/>
                </a:cubicBezTo>
                <a:cubicBezTo>
                  <a:pt x="17" y="177"/>
                  <a:pt x="17" y="177"/>
                  <a:pt x="17" y="177"/>
                </a:cubicBezTo>
                <a:cubicBezTo>
                  <a:pt x="8" y="177"/>
                  <a:pt x="8" y="177"/>
                  <a:pt x="8" y="177"/>
                </a:cubicBezTo>
                <a:cubicBezTo>
                  <a:pt x="8" y="143"/>
                  <a:pt x="8" y="143"/>
                  <a:pt x="8" y="143"/>
                </a:cubicBezTo>
                <a:cubicBezTo>
                  <a:pt x="143" y="143"/>
                  <a:pt x="143" y="143"/>
                  <a:pt x="143" y="143"/>
                </a:cubicBezTo>
                <a:lnTo>
                  <a:pt x="143" y="177"/>
                </a:lnTo>
                <a:close/>
                <a:moveTo>
                  <a:pt x="143" y="135"/>
                </a:moveTo>
                <a:cubicBezTo>
                  <a:pt x="135" y="135"/>
                  <a:pt x="135" y="135"/>
                  <a:pt x="135" y="135"/>
                </a:cubicBezTo>
                <a:cubicBezTo>
                  <a:pt x="135" y="114"/>
                  <a:pt x="135" y="114"/>
                  <a:pt x="135" y="114"/>
                </a:cubicBezTo>
                <a:cubicBezTo>
                  <a:pt x="135" y="111"/>
                  <a:pt x="133" y="109"/>
                  <a:pt x="130" y="109"/>
                </a:cubicBezTo>
                <a:cubicBezTo>
                  <a:pt x="128" y="109"/>
                  <a:pt x="126" y="111"/>
                  <a:pt x="126" y="114"/>
                </a:cubicBezTo>
                <a:cubicBezTo>
                  <a:pt x="126" y="135"/>
                  <a:pt x="126" y="135"/>
                  <a:pt x="126" y="135"/>
                </a:cubicBezTo>
                <a:cubicBezTo>
                  <a:pt x="118" y="135"/>
                  <a:pt x="118" y="135"/>
                  <a:pt x="118" y="135"/>
                </a:cubicBezTo>
                <a:cubicBezTo>
                  <a:pt x="118" y="114"/>
                  <a:pt x="118" y="114"/>
                  <a:pt x="118" y="114"/>
                </a:cubicBezTo>
                <a:cubicBezTo>
                  <a:pt x="118" y="111"/>
                  <a:pt x="116" y="109"/>
                  <a:pt x="114" y="109"/>
                </a:cubicBezTo>
                <a:cubicBezTo>
                  <a:pt x="111" y="109"/>
                  <a:pt x="109" y="111"/>
                  <a:pt x="109" y="114"/>
                </a:cubicBezTo>
                <a:cubicBezTo>
                  <a:pt x="109" y="135"/>
                  <a:pt x="109" y="135"/>
                  <a:pt x="109" y="135"/>
                </a:cubicBezTo>
                <a:cubicBezTo>
                  <a:pt x="92" y="135"/>
                  <a:pt x="92" y="135"/>
                  <a:pt x="92" y="135"/>
                </a:cubicBezTo>
                <a:cubicBezTo>
                  <a:pt x="92" y="118"/>
                  <a:pt x="92" y="118"/>
                  <a:pt x="92" y="118"/>
                </a:cubicBezTo>
                <a:cubicBezTo>
                  <a:pt x="92" y="116"/>
                  <a:pt x="91" y="114"/>
                  <a:pt x="88" y="114"/>
                </a:cubicBezTo>
                <a:cubicBezTo>
                  <a:pt x="86" y="114"/>
                  <a:pt x="84" y="116"/>
                  <a:pt x="84" y="118"/>
                </a:cubicBezTo>
                <a:cubicBezTo>
                  <a:pt x="84" y="135"/>
                  <a:pt x="84" y="135"/>
                  <a:pt x="84" y="135"/>
                </a:cubicBezTo>
                <a:cubicBezTo>
                  <a:pt x="76" y="135"/>
                  <a:pt x="76" y="135"/>
                  <a:pt x="76" y="135"/>
                </a:cubicBezTo>
                <a:cubicBezTo>
                  <a:pt x="76" y="118"/>
                  <a:pt x="76" y="118"/>
                  <a:pt x="76" y="118"/>
                </a:cubicBezTo>
                <a:cubicBezTo>
                  <a:pt x="76" y="116"/>
                  <a:pt x="74" y="114"/>
                  <a:pt x="71" y="114"/>
                </a:cubicBezTo>
                <a:cubicBezTo>
                  <a:pt x="69" y="114"/>
                  <a:pt x="67" y="116"/>
                  <a:pt x="67" y="118"/>
                </a:cubicBezTo>
                <a:cubicBezTo>
                  <a:pt x="67" y="135"/>
                  <a:pt x="67" y="135"/>
                  <a:pt x="67" y="135"/>
                </a:cubicBezTo>
                <a:cubicBezTo>
                  <a:pt x="59" y="135"/>
                  <a:pt x="59" y="135"/>
                  <a:pt x="59" y="135"/>
                </a:cubicBezTo>
                <a:cubicBezTo>
                  <a:pt x="59" y="114"/>
                  <a:pt x="59" y="114"/>
                  <a:pt x="59" y="114"/>
                </a:cubicBezTo>
                <a:cubicBezTo>
                  <a:pt x="59" y="111"/>
                  <a:pt x="57" y="109"/>
                  <a:pt x="54" y="109"/>
                </a:cubicBezTo>
                <a:cubicBezTo>
                  <a:pt x="52" y="109"/>
                  <a:pt x="50" y="111"/>
                  <a:pt x="50" y="114"/>
                </a:cubicBezTo>
                <a:cubicBezTo>
                  <a:pt x="50" y="135"/>
                  <a:pt x="50" y="135"/>
                  <a:pt x="50" y="135"/>
                </a:cubicBezTo>
                <a:cubicBezTo>
                  <a:pt x="42" y="135"/>
                  <a:pt x="42" y="135"/>
                  <a:pt x="42" y="135"/>
                </a:cubicBezTo>
                <a:cubicBezTo>
                  <a:pt x="42" y="118"/>
                  <a:pt x="42" y="118"/>
                  <a:pt x="42" y="118"/>
                </a:cubicBezTo>
                <a:cubicBezTo>
                  <a:pt x="42" y="116"/>
                  <a:pt x="40" y="114"/>
                  <a:pt x="38" y="114"/>
                </a:cubicBezTo>
                <a:cubicBezTo>
                  <a:pt x="35" y="114"/>
                  <a:pt x="33" y="116"/>
                  <a:pt x="33" y="118"/>
                </a:cubicBezTo>
                <a:cubicBezTo>
                  <a:pt x="33" y="135"/>
                  <a:pt x="33" y="135"/>
                  <a:pt x="33" y="135"/>
                </a:cubicBezTo>
                <a:cubicBezTo>
                  <a:pt x="8" y="135"/>
                  <a:pt x="8" y="135"/>
                  <a:pt x="8" y="135"/>
                </a:cubicBezTo>
                <a:cubicBezTo>
                  <a:pt x="8" y="97"/>
                  <a:pt x="8" y="97"/>
                  <a:pt x="8" y="97"/>
                </a:cubicBezTo>
                <a:cubicBezTo>
                  <a:pt x="143" y="97"/>
                  <a:pt x="143" y="97"/>
                  <a:pt x="143" y="97"/>
                </a:cubicBezTo>
                <a:lnTo>
                  <a:pt x="143" y="135"/>
                </a:lnTo>
                <a:close/>
                <a:moveTo>
                  <a:pt x="143" y="88"/>
                </a:moveTo>
                <a:cubicBezTo>
                  <a:pt x="135" y="88"/>
                  <a:pt x="135" y="88"/>
                  <a:pt x="135" y="88"/>
                </a:cubicBezTo>
                <a:cubicBezTo>
                  <a:pt x="135" y="67"/>
                  <a:pt x="135" y="67"/>
                  <a:pt x="135" y="67"/>
                </a:cubicBezTo>
                <a:cubicBezTo>
                  <a:pt x="135" y="65"/>
                  <a:pt x="133" y="63"/>
                  <a:pt x="130" y="63"/>
                </a:cubicBezTo>
                <a:cubicBezTo>
                  <a:pt x="128" y="63"/>
                  <a:pt x="126" y="65"/>
                  <a:pt x="126" y="67"/>
                </a:cubicBezTo>
                <a:cubicBezTo>
                  <a:pt x="126" y="88"/>
                  <a:pt x="126" y="88"/>
                  <a:pt x="126" y="88"/>
                </a:cubicBezTo>
                <a:cubicBezTo>
                  <a:pt x="118" y="88"/>
                  <a:pt x="118" y="88"/>
                  <a:pt x="118" y="88"/>
                </a:cubicBezTo>
                <a:cubicBezTo>
                  <a:pt x="118" y="63"/>
                  <a:pt x="118" y="63"/>
                  <a:pt x="118" y="63"/>
                </a:cubicBezTo>
                <a:cubicBezTo>
                  <a:pt x="118" y="61"/>
                  <a:pt x="116" y="59"/>
                  <a:pt x="114" y="59"/>
                </a:cubicBezTo>
                <a:cubicBezTo>
                  <a:pt x="111" y="59"/>
                  <a:pt x="109" y="61"/>
                  <a:pt x="109" y="63"/>
                </a:cubicBezTo>
                <a:cubicBezTo>
                  <a:pt x="109" y="88"/>
                  <a:pt x="109" y="88"/>
                  <a:pt x="109" y="88"/>
                </a:cubicBezTo>
                <a:cubicBezTo>
                  <a:pt x="101" y="88"/>
                  <a:pt x="101" y="88"/>
                  <a:pt x="101" y="88"/>
                </a:cubicBezTo>
                <a:cubicBezTo>
                  <a:pt x="101" y="67"/>
                  <a:pt x="101" y="67"/>
                  <a:pt x="101" y="67"/>
                </a:cubicBezTo>
                <a:cubicBezTo>
                  <a:pt x="101" y="65"/>
                  <a:pt x="99" y="63"/>
                  <a:pt x="97" y="63"/>
                </a:cubicBezTo>
                <a:cubicBezTo>
                  <a:pt x="94" y="63"/>
                  <a:pt x="92" y="65"/>
                  <a:pt x="92" y="67"/>
                </a:cubicBezTo>
                <a:cubicBezTo>
                  <a:pt x="92" y="88"/>
                  <a:pt x="92" y="88"/>
                  <a:pt x="92" y="88"/>
                </a:cubicBezTo>
                <a:cubicBezTo>
                  <a:pt x="84" y="88"/>
                  <a:pt x="84" y="88"/>
                  <a:pt x="84" y="88"/>
                </a:cubicBezTo>
                <a:cubicBezTo>
                  <a:pt x="84" y="63"/>
                  <a:pt x="84" y="63"/>
                  <a:pt x="84" y="63"/>
                </a:cubicBezTo>
                <a:cubicBezTo>
                  <a:pt x="84" y="61"/>
                  <a:pt x="82" y="59"/>
                  <a:pt x="80" y="59"/>
                </a:cubicBezTo>
                <a:cubicBezTo>
                  <a:pt x="77" y="59"/>
                  <a:pt x="76" y="61"/>
                  <a:pt x="76" y="63"/>
                </a:cubicBezTo>
                <a:cubicBezTo>
                  <a:pt x="76" y="88"/>
                  <a:pt x="76" y="88"/>
                  <a:pt x="76" y="88"/>
                </a:cubicBezTo>
                <a:cubicBezTo>
                  <a:pt x="59" y="88"/>
                  <a:pt x="59" y="88"/>
                  <a:pt x="59" y="88"/>
                </a:cubicBezTo>
                <a:cubicBezTo>
                  <a:pt x="59" y="67"/>
                  <a:pt x="59" y="67"/>
                  <a:pt x="59" y="67"/>
                </a:cubicBezTo>
                <a:cubicBezTo>
                  <a:pt x="59" y="65"/>
                  <a:pt x="57" y="63"/>
                  <a:pt x="54" y="63"/>
                </a:cubicBezTo>
                <a:cubicBezTo>
                  <a:pt x="52" y="63"/>
                  <a:pt x="50" y="65"/>
                  <a:pt x="50" y="67"/>
                </a:cubicBezTo>
                <a:cubicBezTo>
                  <a:pt x="50" y="88"/>
                  <a:pt x="50" y="88"/>
                  <a:pt x="50" y="88"/>
                </a:cubicBezTo>
                <a:cubicBezTo>
                  <a:pt x="42" y="88"/>
                  <a:pt x="42" y="88"/>
                  <a:pt x="42" y="88"/>
                </a:cubicBezTo>
                <a:cubicBezTo>
                  <a:pt x="42" y="67"/>
                  <a:pt x="42" y="67"/>
                  <a:pt x="42" y="67"/>
                </a:cubicBezTo>
                <a:cubicBezTo>
                  <a:pt x="42" y="65"/>
                  <a:pt x="40" y="63"/>
                  <a:pt x="38" y="63"/>
                </a:cubicBezTo>
                <a:cubicBezTo>
                  <a:pt x="35" y="63"/>
                  <a:pt x="33" y="65"/>
                  <a:pt x="33" y="67"/>
                </a:cubicBezTo>
                <a:cubicBezTo>
                  <a:pt x="33" y="88"/>
                  <a:pt x="33" y="88"/>
                  <a:pt x="33" y="88"/>
                </a:cubicBezTo>
                <a:cubicBezTo>
                  <a:pt x="25" y="88"/>
                  <a:pt x="25" y="88"/>
                  <a:pt x="25" y="88"/>
                </a:cubicBezTo>
                <a:cubicBezTo>
                  <a:pt x="25" y="63"/>
                  <a:pt x="25" y="63"/>
                  <a:pt x="25" y="63"/>
                </a:cubicBezTo>
                <a:cubicBezTo>
                  <a:pt x="25" y="61"/>
                  <a:pt x="23" y="59"/>
                  <a:pt x="21" y="59"/>
                </a:cubicBezTo>
                <a:cubicBezTo>
                  <a:pt x="18" y="59"/>
                  <a:pt x="17" y="61"/>
                  <a:pt x="17" y="63"/>
                </a:cubicBezTo>
                <a:cubicBezTo>
                  <a:pt x="17" y="88"/>
                  <a:pt x="17" y="88"/>
                  <a:pt x="17" y="88"/>
                </a:cubicBezTo>
                <a:cubicBezTo>
                  <a:pt x="8" y="88"/>
                  <a:pt x="8" y="88"/>
                  <a:pt x="8" y="88"/>
                </a:cubicBezTo>
                <a:cubicBezTo>
                  <a:pt x="8" y="50"/>
                  <a:pt x="8" y="50"/>
                  <a:pt x="8" y="50"/>
                </a:cubicBezTo>
                <a:cubicBezTo>
                  <a:pt x="143" y="50"/>
                  <a:pt x="143" y="50"/>
                  <a:pt x="143" y="50"/>
                </a:cubicBezTo>
                <a:lnTo>
                  <a:pt x="143" y="88"/>
                </a:lnTo>
                <a:close/>
                <a:moveTo>
                  <a:pt x="143" y="42"/>
                </a:moveTo>
                <a:cubicBezTo>
                  <a:pt x="135" y="42"/>
                  <a:pt x="135" y="42"/>
                  <a:pt x="135" y="42"/>
                </a:cubicBezTo>
                <a:cubicBezTo>
                  <a:pt x="135" y="25"/>
                  <a:pt x="135" y="25"/>
                  <a:pt x="135" y="25"/>
                </a:cubicBezTo>
                <a:cubicBezTo>
                  <a:pt x="135" y="23"/>
                  <a:pt x="133" y="21"/>
                  <a:pt x="130" y="21"/>
                </a:cubicBezTo>
                <a:cubicBezTo>
                  <a:pt x="128" y="21"/>
                  <a:pt x="126" y="23"/>
                  <a:pt x="126" y="25"/>
                </a:cubicBezTo>
                <a:cubicBezTo>
                  <a:pt x="126" y="42"/>
                  <a:pt x="126" y="42"/>
                  <a:pt x="126" y="42"/>
                </a:cubicBezTo>
                <a:cubicBezTo>
                  <a:pt x="118" y="42"/>
                  <a:pt x="118" y="42"/>
                  <a:pt x="118" y="42"/>
                </a:cubicBezTo>
                <a:cubicBezTo>
                  <a:pt x="118" y="25"/>
                  <a:pt x="118" y="25"/>
                  <a:pt x="118" y="25"/>
                </a:cubicBezTo>
                <a:cubicBezTo>
                  <a:pt x="118" y="23"/>
                  <a:pt x="116" y="21"/>
                  <a:pt x="114" y="21"/>
                </a:cubicBezTo>
                <a:cubicBezTo>
                  <a:pt x="111" y="21"/>
                  <a:pt x="109" y="23"/>
                  <a:pt x="109" y="25"/>
                </a:cubicBezTo>
                <a:cubicBezTo>
                  <a:pt x="109" y="42"/>
                  <a:pt x="109" y="42"/>
                  <a:pt x="109" y="42"/>
                </a:cubicBezTo>
                <a:cubicBezTo>
                  <a:pt x="101" y="42"/>
                  <a:pt x="101" y="42"/>
                  <a:pt x="101" y="42"/>
                </a:cubicBezTo>
                <a:cubicBezTo>
                  <a:pt x="101" y="21"/>
                  <a:pt x="101" y="21"/>
                  <a:pt x="101" y="21"/>
                </a:cubicBezTo>
                <a:cubicBezTo>
                  <a:pt x="101" y="19"/>
                  <a:pt x="99" y="17"/>
                  <a:pt x="97" y="17"/>
                </a:cubicBezTo>
                <a:cubicBezTo>
                  <a:pt x="94" y="17"/>
                  <a:pt x="92" y="19"/>
                  <a:pt x="92" y="21"/>
                </a:cubicBezTo>
                <a:cubicBezTo>
                  <a:pt x="92" y="42"/>
                  <a:pt x="92" y="42"/>
                  <a:pt x="92" y="42"/>
                </a:cubicBezTo>
                <a:cubicBezTo>
                  <a:pt x="84" y="42"/>
                  <a:pt x="84" y="42"/>
                  <a:pt x="84" y="42"/>
                </a:cubicBezTo>
                <a:cubicBezTo>
                  <a:pt x="84" y="25"/>
                  <a:pt x="84" y="25"/>
                  <a:pt x="84" y="25"/>
                </a:cubicBezTo>
                <a:cubicBezTo>
                  <a:pt x="84" y="23"/>
                  <a:pt x="82" y="21"/>
                  <a:pt x="80" y="21"/>
                </a:cubicBezTo>
                <a:cubicBezTo>
                  <a:pt x="77" y="21"/>
                  <a:pt x="76" y="23"/>
                  <a:pt x="76" y="25"/>
                </a:cubicBezTo>
                <a:cubicBezTo>
                  <a:pt x="76" y="42"/>
                  <a:pt x="76" y="42"/>
                  <a:pt x="76" y="42"/>
                </a:cubicBezTo>
                <a:cubicBezTo>
                  <a:pt x="67" y="42"/>
                  <a:pt x="67" y="42"/>
                  <a:pt x="67" y="42"/>
                </a:cubicBezTo>
                <a:cubicBezTo>
                  <a:pt x="67" y="21"/>
                  <a:pt x="67" y="21"/>
                  <a:pt x="67" y="21"/>
                </a:cubicBezTo>
                <a:cubicBezTo>
                  <a:pt x="67" y="19"/>
                  <a:pt x="65" y="17"/>
                  <a:pt x="63" y="17"/>
                </a:cubicBezTo>
                <a:cubicBezTo>
                  <a:pt x="61" y="17"/>
                  <a:pt x="59" y="19"/>
                  <a:pt x="59" y="21"/>
                </a:cubicBezTo>
                <a:cubicBezTo>
                  <a:pt x="59" y="42"/>
                  <a:pt x="59" y="42"/>
                  <a:pt x="59" y="42"/>
                </a:cubicBezTo>
                <a:cubicBezTo>
                  <a:pt x="42" y="42"/>
                  <a:pt x="42" y="42"/>
                  <a:pt x="42" y="42"/>
                </a:cubicBezTo>
                <a:cubicBezTo>
                  <a:pt x="42" y="25"/>
                  <a:pt x="42" y="25"/>
                  <a:pt x="42" y="25"/>
                </a:cubicBezTo>
                <a:cubicBezTo>
                  <a:pt x="42" y="23"/>
                  <a:pt x="40" y="21"/>
                  <a:pt x="38" y="21"/>
                </a:cubicBezTo>
                <a:cubicBezTo>
                  <a:pt x="35" y="21"/>
                  <a:pt x="33" y="23"/>
                  <a:pt x="33" y="25"/>
                </a:cubicBezTo>
                <a:cubicBezTo>
                  <a:pt x="33" y="42"/>
                  <a:pt x="33" y="42"/>
                  <a:pt x="33" y="42"/>
                </a:cubicBezTo>
                <a:cubicBezTo>
                  <a:pt x="25" y="42"/>
                  <a:pt x="25" y="42"/>
                  <a:pt x="25" y="42"/>
                </a:cubicBezTo>
                <a:cubicBezTo>
                  <a:pt x="25" y="21"/>
                  <a:pt x="25" y="21"/>
                  <a:pt x="25" y="21"/>
                </a:cubicBezTo>
                <a:cubicBezTo>
                  <a:pt x="25" y="19"/>
                  <a:pt x="23" y="17"/>
                  <a:pt x="21" y="17"/>
                </a:cubicBezTo>
                <a:cubicBezTo>
                  <a:pt x="18" y="17"/>
                  <a:pt x="17" y="19"/>
                  <a:pt x="17" y="21"/>
                </a:cubicBezTo>
                <a:cubicBezTo>
                  <a:pt x="17" y="42"/>
                  <a:pt x="17" y="42"/>
                  <a:pt x="17" y="42"/>
                </a:cubicBezTo>
                <a:cubicBezTo>
                  <a:pt x="8" y="42"/>
                  <a:pt x="8" y="42"/>
                  <a:pt x="8" y="42"/>
                </a:cubicBezTo>
                <a:cubicBezTo>
                  <a:pt x="8" y="8"/>
                  <a:pt x="8" y="8"/>
                  <a:pt x="8" y="8"/>
                </a:cubicBezTo>
                <a:cubicBezTo>
                  <a:pt x="143" y="8"/>
                  <a:pt x="143" y="8"/>
                  <a:pt x="143" y="8"/>
                </a:cubicBezTo>
                <a:lnTo>
                  <a:pt x="143" y="42"/>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7" name="Content Placeholder 16"/>
          <p:cNvSpPr>
            <a:spLocks noGrp="1"/>
          </p:cNvSpPr>
          <p:nvPr>
            <p:ph sz="quarter" idx="14" hasCustomPrompt="1"/>
          </p:nvPr>
        </p:nvSpPr>
        <p:spPr>
          <a:xfrm>
            <a:off x="711588" y="1194561"/>
            <a:ext cx="8409263" cy="660400"/>
          </a:xfrm>
        </p:spPr>
        <p:txBody>
          <a:bodyPr/>
          <a:lstStyle>
            <a:lvl1pPr marL="0" indent="0">
              <a:buNone/>
              <a:defRPr lang="en-GB" sz="2800" b="1" kern="0" dirty="0">
                <a:solidFill>
                  <a:srgbClr val="3A3D57"/>
                </a:solidFill>
                <a:latin typeface="Booster Next FY" panose="02000503000000020004" pitchFamily="50" charset="-70"/>
                <a:ea typeface="+mj-ea"/>
                <a:cs typeface="+mn-cs"/>
              </a:defRPr>
            </a:lvl1pPr>
          </a:lstStyle>
          <a:p>
            <a:pPr lvl="0"/>
            <a:r>
              <a:rPr lang="en-US" dirty="0"/>
              <a:t>EDIT MASTER TEXT STYLES</a:t>
            </a:r>
          </a:p>
        </p:txBody>
      </p:sp>
      <p:sp>
        <p:nvSpPr>
          <p:cNvPr id="4" name="Text Placeholder 3"/>
          <p:cNvSpPr>
            <a:spLocks noGrp="1"/>
          </p:cNvSpPr>
          <p:nvPr>
            <p:ph type="body" sz="quarter" idx="15"/>
          </p:nvPr>
        </p:nvSpPr>
        <p:spPr>
          <a:xfrm>
            <a:off x="711200" y="2068513"/>
            <a:ext cx="10879138" cy="4195762"/>
          </a:xfrm>
        </p:spPr>
        <p:txBody>
          <a:bodyPr/>
          <a:lstStyle>
            <a:lvl1pPr marL="673200" indent="-457200">
              <a:defRPr lang="en-US" sz="2800" b="1" kern="0" dirty="0" smtClean="0">
                <a:solidFill>
                  <a:srgbClr val="3A3D57"/>
                </a:solidFill>
                <a:latin typeface="Booster Next FY" panose="02000503000000020004" pitchFamily="50" charset="-70"/>
                <a:ea typeface="+mn-ea"/>
                <a:cs typeface="+mn-cs"/>
              </a:defRPr>
            </a:lvl1pPr>
            <a:lvl2pPr marL="914400" indent="-457200">
              <a:defRPr lang="en-US" sz="2800" kern="0" dirty="0" smtClean="0">
                <a:solidFill>
                  <a:srgbClr val="3A3D57"/>
                </a:solidFill>
                <a:latin typeface="Booster Next FY" panose="02000503000000020004" pitchFamily="50" charset="-70"/>
                <a:ea typeface="+mj-ea"/>
                <a:cs typeface="+mn-cs"/>
              </a:defRPr>
            </a:lvl2pPr>
            <a:lvl3pPr marL="1257300" indent="-342900">
              <a:defRPr lang="en-US" sz="2000" kern="1200" dirty="0" smtClean="0">
                <a:solidFill>
                  <a:srgbClr val="3A3D57"/>
                </a:solidFill>
                <a:latin typeface="Booster Next FY" panose="020B0604020202020204" charset="0"/>
                <a:ea typeface="+mn-ea"/>
                <a:cs typeface="+mn-cs"/>
              </a:defRPr>
            </a:lvl3pPr>
            <a:lvl4pPr marL="1428750" indent="-285750">
              <a:defRPr lang="en-US" sz="1800" kern="1200" dirty="0" smtClean="0">
                <a:solidFill>
                  <a:srgbClr val="3A3D57"/>
                </a:solidFill>
                <a:latin typeface="Booster Next FY" panose="020B0604020202020204" charset="0"/>
                <a:ea typeface="+mn-ea"/>
                <a:cs typeface="+mn-cs"/>
              </a:defRPr>
            </a:lvl4pPr>
            <a:lvl5pPr marL="1828800" indent="-285750">
              <a:defRPr lang="en-GB" sz="1800" kern="1200" dirty="0" smtClean="0">
                <a:solidFill>
                  <a:srgbClr val="3A3D57"/>
                </a:solidFill>
                <a:latin typeface="Booster Next FY" panose="020B0604020202020204" charset="0"/>
                <a:ea typeface="+mn-ea"/>
                <a:cs typeface="+mn-cs"/>
              </a:defRPr>
            </a:lvl5pPr>
          </a:lstStyle>
          <a:p>
            <a:pPr marL="216000" lvl="0" indent="0" algn="l" defTabSz="914400" rtl="0" eaLnBrk="1" latinLnBrk="0" hangingPunct="1">
              <a:lnSpc>
                <a:spcPct val="150000"/>
              </a:lnSpc>
              <a:spcBef>
                <a:spcPts val="600"/>
              </a:spcBef>
              <a:spcAft>
                <a:spcPts val="600"/>
              </a:spcAft>
              <a:buFontTx/>
              <a:buBlip>
                <a:blip r:embed="rId3"/>
              </a:buBlip>
            </a:pPr>
            <a:r>
              <a:rPr lang="en-US" dirty="0"/>
              <a:t>Edit Master text styles</a:t>
            </a:r>
          </a:p>
          <a:p>
            <a:pPr marL="685800" lvl="1" indent="-228600" algn="l" defTabSz="1244600" rtl="0" eaLnBrk="1" latinLnBrk="0" hangingPunct="1">
              <a:lnSpc>
                <a:spcPct val="90000"/>
              </a:lnSpc>
              <a:spcBef>
                <a:spcPct val="0"/>
              </a:spcBef>
              <a:spcAft>
                <a:spcPct val="35000"/>
              </a:spcAft>
              <a:buFontTx/>
              <a:buBlip>
                <a:blip r:embed="rId3"/>
              </a:buBlip>
            </a:pPr>
            <a:r>
              <a:rPr lang="en-US" dirty="0"/>
              <a:t>Second level</a:t>
            </a:r>
          </a:p>
          <a:p>
            <a:pPr marL="1143000" lvl="2" indent="-228600" algn="l" defTabSz="1244600" rtl="0" eaLnBrk="1" latinLnBrk="0" hangingPunct="1">
              <a:lnSpc>
                <a:spcPct val="90000"/>
              </a:lnSpc>
              <a:spcBef>
                <a:spcPct val="0"/>
              </a:spcBef>
              <a:spcAft>
                <a:spcPct val="35000"/>
              </a:spcAft>
              <a:buFontTx/>
              <a:buBlip>
                <a:blip r:embed="rId3"/>
              </a:buBlip>
            </a:pPr>
            <a:r>
              <a:rPr lang="en-US" dirty="0"/>
              <a:t>Third level</a:t>
            </a:r>
          </a:p>
          <a:p>
            <a:pPr marL="1371600" lvl="3" indent="-228600" algn="l" defTabSz="1244600" rtl="0" eaLnBrk="1" latinLnBrk="0" hangingPunct="1">
              <a:lnSpc>
                <a:spcPct val="90000"/>
              </a:lnSpc>
              <a:spcBef>
                <a:spcPct val="0"/>
              </a:spcBef>
              <a:spcAft>
                <a:spcPct val="35000"/>
              </a:spcAft>
              <a:buFontTx/>
              <a:buBlip>
                <a:blip r:embed="rId3"/>
              </a:buBlip>
            </a:pPr>
            <a:r>
              <a:rPr lang="en-US" dirty="0"/>
              <a:t>Fourth level</a:t>
            </a:r>
          </a:p>
          <a:p>
            <a:pPr marL="1771650" lvl="4" indent="-228600" algn="l" defTabSz="1244600" rtl="0" eaLnBrk="1" latinLnBrk="0" hangingPunct="1">
              <a:lnSpc>
                <a:spcPct val="90000"/>
              </a:lnSpc>
              <a:spcBef>
                <a:spcPct val="0"/>
              </a:spcBef>
              <a:spcAft>
                <a:spcPct val="35000"/>
              </a:spcAft>
              <a:buFontTx/>
              <a:buBlip>
                <a:blip r:embed="rId3"/>
              </a:buBlip>
            </a:pPr>
            <a:r>
              <a:rPr lang="en-US" dirty="0"/>
              <a:t>Fifth level</a:t>
            </a:r>
            <a:endParaRPr lang="en-GB" dirty="0"/>
          </a:p>
        </p:txBody>
      </p:sp>
    </p:spTree>
    <p:extLst>
      <p:ext uri="{BB962C8B-B14F-4D97-AF65-F5344CB8AC3E}">
        <p14:creationId xmlns:p14="http://schemas.microsoft.com/office/powerpoint/2010/main" val="9802016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aotise päi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743E6-505F-B74A-8C28-D1165AEF64F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12"/>
          <a:stretch/>
        </p:blipFill>
        <p:spPr>
          <a:xfrm>
            <a:off x="-25400" y="0"/>
            <a:ext cx="12217400" cy="6857896"/>
          </a:xfrm>
          <a:prstGeom prst="rect">
            <a:avLst/>
          </a:prstGeom>
        </p:spPr>
      </p:pic>
      <p:sp>
        <p:nvSpPr>
          <p:cNvPr id="3" name="Teksti kohatäid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Redigeeri juhtslaidi tekstilaade</a:t>
            </a:r>
          </a:p>
        </p:txBody>
      </p:sp>
      <p:sp>
        <p:nvSpPr>
          <p:cNvPr id="5" name="Freeform 156">
            <a:extLst>
              <a:ext uri="{C183D7F6-B498-43B3-948B-1728B52AA6E4}">
                <adec:decorative xmlns:adec="http://schemas.microsoft.com/office/drawing/2017/decorative" val="1"/>
              </a:ext>
            </a:extLst>
          </p:cNvPr>
          <p:cNvSpPr/>
          <p:nvPr userDrawn="1"/>
        </p:nvSpPr>
        <p:spPr>
          <a:xfrm rot="5400000" flipH="1">
            <a:off x="823024" y="-835830"/>
            <a:ext cx="6858001" cy="8529449"/>
          </a:xfrm>
          <a:prstGeom prst="flowChartManualInput">
            <a:avLst/>
          </a:prstGeom>
          <a:solidFill>
            <a:srgbClr val="3A3D57">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608" y="417861"/>
            <a:ext cx="2609114" cy="1078992"/>
          </a:xfrm>
          <a:prstGeom prst="rect">
            <a:avLst/>
          </a:prstGeom>
        </p:spPr>
      </p:pic>
      <p:sp>
        <p:nvSpPr>
          <p:cNvPr id="14" name="Title 13"/>
          <p:cNvSpPr>
            <a:spLocks noGrp="1"/>
          </p:cNvSpPr>
          <p:nvPr>
            <p:ph type="title" hasCustomPrompt="1"/>
          </p:nvPr>
        </p:nvSpPr>
        <p:spPr>
          <a:xfrm>
            <a:off x="724624" y="2993705"/>
            <a:ext cx="6443663" cy="541690"/>
          </a:xfrm>
        </p:spPr>
        <p:txBody>
          <a:bodyPr>
            <a:noAutofit/>
          </a:bodyPr>
          <a:lstStyle>
            <a:lvl1pPr marL="0" indent="0" algn="l">
              <a:defRPr lang="en-GB" sz="2800" b="0" kern="0" baseline="0" dirty="0">
                <a:solidFill>
                  <a:schemeClr val="bg1"/>
                </a:solidFill>
                <a:latin typeface="Booster Next FY" panose="02000503000000020004" pitchFamily="50" charset="-70"/>
                <a:ea typeface="+mj-ea"/>
                <a:cs typeface="+mn-cs"/>
              </a:defRPr>
            </a:lvl1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TITLE STYLE</a:t>
            </a:r>
            <a:endParaRPr lang="en-GB" dirty="0"/>
          </a:p>
        </p:txBody>
      </p:sp>
    </p:spTree>
    <p:extLst>
      <p:ext uri="{BB962C8B-B14F-4D97-AF65-F5344CB8AC3E}">
        <p14:creationId xmlns:p14="http://schemas.microsoft.com/office/powerpoint/2010/main" val="21830138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2.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592320" y="500850"/>
            <a:ext cx="10515600" cy="423600"/>
          </a:xfrm>
          <a:prstGeom prst="rect">
            <a:avLst/>
          </a:prstGeom>
        </p:spPr>
        <p:txBody>
          <a:bodyPr vert="horz" lIns="91440" tIns="45720" rIns="91440" bIns="45720" rtlCol="0" anchor="t">
            <a:noAutofit/>
          </a:bodyPr>
          <a:lstStyle/>
          <a:p>
            <a:pPr lvl="0"/>
            <a:r>
              <a:rPr lang="et-EE" dirty="0"/>
              <a:t>Muutke pealkirja laadi</a:t>
            </a:r>
          </a:p>
        </p:txBody>
      </p:sp>
      <p:sp>
        <p:nvSpPr>
          <p:cNvPr id="3" name="Teksti kohatäide 2"/>
          <p:cNvSpPr>
            <a:spLocks noGrp="1"/>
          </p:cNvSpPr>
          <p:nvPr>
            <p:ph type="body" idx="1"/>
          </p:nvPr>
        </p:nvSpPr>
        <p:spPr>
          <a:xfrm>
            <a:off x="711588" y="1537855"/>
            <a:ext cx="10642212" cy="4639108"/>
          </a:xfrm>
          <a:prstGeom prst="rect">
            <a:avLst/>
          </a:prstGeom>
        </p:spPr>
        <p:txBody>
          <a:bodyPr vert="horz" lIns="91440" tIns="45720" rIns="91440" bIns="45720" rtlCol="0">
            <a:normAutofit/>
          </a:bodyPr>
          <a:lstStyle/>
          <a:p>
            <a:pPr lvl="0"/>
            <a:r>
              <a:rPr lang="et-EE" dirty="0"/>
              <a:t>Redigeeri juhtslaidi tekstilaade</a:t>
            </a:r>
          </a:p>
          <a:p>
            <a:pPr marL="685800" lvl="1" indent="-228600" algn="l" defTabSz="1244600" rtl="0" eaLnBrk="1" latinLnBrk="0" hangingPunct="1">
              <a:lnSpc>
                <a:spcPct val="90000"/>
              </a:lnSpc>
              <a:spcBef>
                <a:spcPct val="0"/>
              </a:spcBef>
              <a:spcAft>
                <a:spcPct val="35000"/>
              </a:spcAft>
            </a:pPr>
            <a:r>
              <a:rPr lang="et-EE" dirty="0"/>
              <a:t>Teine tase</a:t>
            </a:r>
          </a:p>
          <a:p>
            <a:pPr marL="1143000" lvl="2" indent="-228600" algn="l" defTabSz="1244600" rtl="0" eaLnBrk="1" latinLnBrk="0" hangingPunct="1">
              <a:lnSpc>
                <a:spcPct val="90000"/>
              </a:lnSpc>
              <a:spcBef>
                <a:spcPct val="0"/>
              </a:spcBef>
              <a:spcAft>
                <a:spcPct val="35000"/>
              </a:spcAft>
            </a:pPr>
            <a:r>
              <a:rPr lang="et-EE" dirty="0"/>
              <a:t>Kolmas tase</a:t>
            </a:r>
          </a:p>
          <a:p>
            <a:pPr marL="1371600" lvl="3" indent="-228600" algn="l" defTabSz="1244600" rtl="0" eaLnBrk="1" latinLnBrk="0" hangingPunct="1">
              <a:lnSpc>
                <a:spcPct val="90000"/>
              </a:lnSpc>
              <a:spcBef>
                <a:spcPct val="0"/>
              </a:spcBef>
              <a:spcAft>
                <a:spcPct val="35000"/>
              </a:spcAft>
            </a:pPr>
            <a:r>
              <a:rPr lang="et-EE" dirty="0"/>
              <a:t>Neljas tase</a:t>
            </a:r>
          </a:p>
          <a:p>
            <a:pPr marL="1771650" lvl="4" indent="-228600" algn="l" defTabSz="1244600" rtl="0" eaLnBrk="1" latinLnBrk="0" hangingPunct="1">
              <a:lnSpc>
                <a:spcPct val="90000"/>
              </a:lnSpc>
              <a:spcBef>
                <a:spcPct val="0"/>
              </a:spcBef>
              <a:spcAft>
                <a:spcPct val="35000"/>
              </a:spcAft>
            </a:pPr>
            <a:r>
              <a:rPr lang="et-EE" dirty="0"/>
              <a:t>Viies tase</a:t>
            </a:r>
          </a:p>
        </p:txBody>
      </p:sp>
      <p:cxnSp>
        <p:nvCxnSpPr>
          <p:cNvPr id="8" name="Straight Connector 7"/>
          <p:cNvCxnSpPr>
            <a:cxnSpLocks/>
          </p:cNvCxnSpPr>
          <p:nvPr userDrawn="1"/>
        </p:nvCxnSpPr>
        <p:spPr>
          <a:xfrm flipH="1">
            <a:off x="711588" y="1039230"/>
            <a:ext cx="10878528" cy="0"/>
          </a:xfrm>
          <a:prstGeom prst="line">
            <a:avLst/>
          </a:prstGeom>
          <a:ln w="38100"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spTree>
    <p:extLst>
      <p:ext uri="{BB962C8B-B14F-4D97-AF65-F5344CB8AC3E}">
        <p14:creationId xmlns:p14="http://schemas.microsoft.com/office/powerpoint/2010/main" val="640766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4" r:id="rId4"/>
    <p:sldLayoutId id="2147483669" r:id="rId5"/>
    <p:sldLayoutId id="2147483670" r:id="rId6"/>
    <p:sldLayoutId id="2147483671" r:id="rId7"/>
    <p:sldLayoutId id="2147483661" r:id="rId8"/>
    <p:sldLayoutId id="2147483651" r:id="rId9"/>
    <p:sldLayoutId id="2147483666" r:id="rId10"/>
    <p:sldLayoutId id="2147483662" r:id="rId11"/>
    <p:sldLayoutId id="2147483667" r:id="rId12"/>
    <p:sldLayoutId id="2147483672" r:id="rId13"/>
    <p:sldLayoutId id="2147483668" r:id="rId14"/>
    <p:sldLayoutId id="2147483652" r:id="rId15"/>
    <p:sldLayoutId id="2147483653" r:id="rId16"/>
    <p:sldLayoutId id="2147483656" r:id="rId17"/>
    <p:sldLayoutId id="2147483657" r:id="rId18"/>
    <p:sldLayoutId id="2147483658" r:id="rId19"/>
    <p:sldLayoutId id="2147483659" r:id="rId20"/>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marL="0" algn="l" defTabSz="914400" rtl="0" eaLnBrk="1" latinLnBrk="0" hangingPunct="1">
        <a:lnSpc>
          <a:spcPct val="80000"/>
        </a:lnSpc>
        <a:spcBef>
          <a:spcPts val="0"/>
        </a:spcBef>
        <a:buNone/>
        <a:defRPr kumimoji="0" lang="et-EE" sz="3600" b="1"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p:titleStyle>
    <p:bodyStyle>
      <a:lvl1pPr marL="216000" indent="0" algn="l" defTabSz="914400" rtl="0" eaLnBrk="1" latinLnBrk="0" hangingPunct="1">
        <a:lnSpc>
          <a:spcPct val="150000"/>
        </a:lnSpc>
        <a:spcBef>
          <a:spcPts val="600"/>
        </a:spcBef>
        <a:spcAft>
          <a:spcPts val="0"/>
        </a:spcAft>
        <a:buFontTx/>
        <a:buBlip>
          <a:blip r:embed="rId23"/>
        </a:buBlip>
        <a:defRPr lang="et-EE" sz="2800" b="1" kern="0" dirty="0">
          <a:solidFill>
            <a:srgbClr val="3A3D57"/>
          </a:solidFill>
          <a:latin typeface="Booster Next FY" panose="02000503000000020004" pitchFamily="50" charset="-70"/>
          <a:ea typeface="+mn-ea"/>
          <a:cs typeface="+mn-cs"/>
        </a:defRPr>
      </a:lvl1pPr>
      <a:lvl2pPr marL="216000" indent="0" algn="l" defTabSz="914400" rtl="0" eaLnBrk="1" latinLnBrk="0" hangingPunct="1">
        <a:lnSpc>
          <a:spcPct val="150000"/>
        </a:lnSpc>
        <a:spcBef>
          <a:spcPts val="600"/>
        </a:spcBef>
        <a:spcAft>
          <a:spcPts val="0"/>
        </a:spcAft>
        <a:buFontTx/>
        <a:buBlip>
          <a:blip r:embed="rId23"/>
        </a:buBlip>
        <a:defRPr lang="et-EE" sz="2800" kern="0" dirty="0">
          <a:solidFill>
            <a:srgbClr val="3A3D57"/>
          </a:solidFill>
          <a:latin typeface="Booster Next FY" panose="02000503000000020004" pitchFamily="50" charset="-70"/>
          <a:ea typeface="+mj-ea"/>
          <a:cs typeface="+mn-cs"/>
        </a:defRPr>
      </a:lvl2pPr>
      <a:lvl3pPr marL="216000" indent="0" algn="l" defTabSz="914400" rtl="0" eaLnBrk="1" latinLnBrk="0" hangingPunct="1">
        <a:lnSpc>
          <a:spcPct val="150000"/>
        </a:lnSpc>
        <a:spcBef>
          <a:spcPts val="600"/>
        </a:spcBef>
        <a:spcAft>
          <a:spcPts val="0"/>
        </a:spcAft>
        <a:buFontTx/>
        <a:buBlip>
          <a:blip r:embed="rId23"/>
        </a:buBlip>
        <a:defRPr sz="2000" kern="1200">
          <a:solidFill>
            <a:srgbClr val="3A3D57"/>
          </a:solidFill>
          <a:latin typeface="Booster Next FY" panose="020B0604020202020204" charset="0"/>
          <a:ea typeface="+mn-ea"/>
          <a:cs typeface="+mn-cs"/>
        </a:defRPr>
      </a:lvl3pPr>
      <a:lvl4pPr marL="216000" indent="0" algn="l" defTabSz="914400" rtl="0" eaLnBrk="1" latinLnBrk="0" hangingPunct="1">
        <a:lnSpc>
          <a:spcPct val="150000"/>
        </a:lnSpc>
        <a:spcBef>
          <a:spcPts val="600"/>
        </a:spcBef>
        <a:spcAft>
          <a:spcPts val="0"/>
        </a:spcAft>
        <a:buFontTx/>
        <a:buBlip>
          <a:blip r:embed="rId23"/>
        </a:buBlip>
        <a:defRPr sz="1800" kern="1200">
          <a:solidFill>
            <a:srgbClr val="3A3D57"/>
          </a:solidFill>
          <a:latin typeface="Booster Next FY" panose="020B0604020202020204" charset="0"/>
          <a:ea typeface="+mn-ea"/>
          <a:cs typeface="+mn-cs"/>
        </a:defRPr>
      </a:lvl4pPr>
      <a:lvl5pPr marL="216000" indent="0" algn="l" defTabSz="914400" rtl="0" eaLnBrk="1" latinLnBrk="0" hangingPunct="1">
        <a:lnSpc>
          <a:spcPct val="150000"/>
        </a:lnSpc>
        <a:spcBef>
          <a:spcPts val="600"/>
        </a:spcBef>
        <a:spcAft>
          <a:spcPts val="0"/>
        </a:spcAft>
        <a:buFontTx/>
        <a:buBlip>
          <a:blip r:embed="rId23"/>
        </a:buBlip>
        <a:defRPr sz="1800" kern="120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592320" y="500850"/>
            <a:ext cx="10515600" cy="423600"/>
          </a:xfrm>
          <a:prstGeom prst="rect">
            <a:avLst/>
          </a:prstGeom>
        </p:spPr>
        <p:txBody>
          <a:bodyPr vert="horz" lIns="91440" tIns="45720" rIns="91440" bIns="45720" rtlCol="0" anchor="t">
            <a:noAutofit/>
          </a:bodyPr>
          <a:lstStyle/>
          <a:p>
            <a:pPr lvl="0"/>
            <a:r>
              <a:rPr lang="et-EE" dirty="0"/>
              <a:t>Muutke pealkirja laadi</a:t>
            </a:r>
          </a:p>
        </p:txBody>
      </p:sp>
      <p:sp>
        <p:nvSpPr>
          <p:cNvPr id="3" name="Teksti kohatäide 2"/>
          <p:cNvSpPr>
            <a:spLocks noGrp="1"/>
          </p:cNvSpPr>
          <p:nvPr>
            <p:ph type="body" idx="1"/>
          </p:nvPr>
        </p:nvSpPr>
        <p:spPr>
          <a:xfrm>
            <a:off x="711588" y="1537855"/>
            <a:ext cx="10642212" cy="4639108"/>
          </a:xfrm>
          <a:prstGeom prst="rect">
            <a:avLst/>
          </a:prstGeom>
        </p:spPr>
        <p:txBody>
          <a:bodyPr vert="horz" lIns="91440" tIns="45720" rIns="91440" bIns="45720" rtlCol="0">
            <a:normAutofit/>
          </a:bodyPr>
          <a:lstStyle/>
          <a:p>
            <a:pPr lvl="0"/>
            <a:r>
              <a:rPr lang="et-EE" dirty="0"/>
              <a:t>Redigeeri juhtslaidi tekstilaade</a:t>
            </a:r>
          </a:p>
          <a:p>
            <a:pPr marL="685800" lvl="1" indent="-228600" algn="l" defTabSz="1244600" rtl="0" eaLnBrk="1" latinLnBrk="0" hangingPunct="1">
              <a:lnSpc>
                <a:spcPct val="90000"/>
              </a:lnSpc>
              <a:spcBef>
                <a:spcPct val="0"/>
              </a:spcBef>
              <a:spcAft>
                <a:spcPct val="35000"/>
              </a:spcAft>
            </a:pPr>
            <a:r>
              <a:rPr lang="et-EE" dirty="0"/>
              <a:t>Teine tase</a:t>
            </a:r>
          </a:p>
          <a:p>
            <a:pPr marL="1143000" lvl="2" indent="-228600" algn="l" defTabSz="1244600" rtl="0" eaLnBrk="1" latinLnBrk="0" hangingPunct="1">
              <a:lnSpc>
                <a:spcPct val="90000"/>
              </a:lnSpc>
              <a:spcBef>
                <a:spcPct val="0"/>
              </a:spcBef>
              <a:spcAft>
                <a:spcPct val="35000"/>
              </a:spcAft>
            </a:pPr>
            <a:r>
              <a:rPr lang="et-EE" dirty="0"/>
              <a:t>Kolmas tase</a:t>
            </a:r>
          </a:p>
          <a:p>
            <a:pPr marL="1371600" lvl="3" indent="-228600" algn="l" defTabSz="1244600" rtl="0" eaLnBrk="1" latinLnBrk="0" hangingPunct="1">
              <a:lnSpc>
                <a:spcPct val="90000"/>
              </a:lnSpc>
              <a:spcBef>
                <a:spcPct val="0"/>
              </a:spcBef>
              <a:spcAft>
                <a:spcPct val="35000"/>
              </a:spcAft>
            </a:pPr>
            <a:r>
              <a:rPr lang="et-EE" dirty="0"/>
              <a:t>Neljas tase</a:t>
            </a:r>
          </a:p>
          <a:p>
            <a:pPr marL="1771650" lvl="4" indent="-228600" algn="l" defTabSz="1244600" rtl="0" eaLnBrk="1" latinLnBrk="0" hangingPunct="1">
              <a:lnSpc>
                <a:spcPct val="90000"/>
              </a:lnSpc>
              <a:spcBef>
                <a:spcPct val="0"/>
              </a:spcBef>
              <a:spcAft>
                <a:spcPct val="35000"/>
              </a:spcAft>
            </a:pPr>
            <a:r>
              <a:rPr lang="et-EE" dirty="0"/>
              <a:t>Viies tase</a:t>
            </a:r>
          </a:p>
        </p:txBody>
      </p:sp>
      <p:cxnSp>
        <p:nvCxnSpPr>
          <p:cNvPr id="8" name="Straight Connector 7"/>
          <p:cNvCxnSpPr>
            <a:cxnSpLocks/>
          </p:cNvCxnSpPr>
          <p:nvPr userDrawn="1"/>
        </p:nvCxnSpPr>
        <p:spPr>
          <a:xfrm flipH="1">
            <a:off x="711588" y="1039230"/>
            <a:ext cx="10878528" cy="0"/>
          </a:xfrm>
          <a:prstGeom prst="line">
            <a:avLst/>
          </a:prstGeom>
          <a:ln w="38100"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534525" y="77386"/>
            <a:ext cx="2286000" cy="945369"/>
          </a:xfrm>
          <a:prstGeom prst="rect">
            <a:avLst/>
          </a:prstGeom>
        </p:spPr>
      </p:pic>
    </p:spTree>
    <p:extLst>
      <p:ext uri="{BB962C8B-B14F-4D97-AF65-F5344CB8AC3E}">
        <p14:creationId xmlns:p14="http://schemas.microsoft.com/office/powerpoint/2010/main" val="29608622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marL="0" algn="l" defTabSz="914400" rtl="0" eaLnBrk="1" latinLnBrk="0" hangingPunct="1">
        <a:lnSpc>
          <a:spcPct val="80000"/>
        </a:lnSpc>
        <a:spcBef>
          <a:spcPts val="0"/>
        </a:spcBef>
        <a:buNone/>
        <a:defRPr kumimoji="0" lang="et-EE" sz="3600" b="1"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p:titleStyle>
    <p:bodyStyle>
      <a:lvl1pPr marL="216000" indent="0" algn="l" defTabSz="914400" rtl="0" eaLnBrk="1" latinLnBrk="0" hangingPunct="1">
        <a:lnSpc>
          <a:spcPct val="150000"/>
        </a:lnSpc>
        <a:spcBef>
          <a:spcPts val="600"/>
        </a:spcBef>
        <a:spcAft>
          <a:spcPts val="0"/>
        </a:spcAft>
        <a:buFontTx/>
        <a:buBlip>
          <a:blip r:embed="rId24"/>
        </a:buBlip>
        <a:defRPr lang="et-EE" sz="2800" b="1" kern="0" dirty="0">
          <a:solidFill>
            <a:srgbClr val="3A3D57"/>
          </a:solidFill>
          <a:latin typeface="Booster Next FY" panose="02000503000000020004" pitchFamily="50" charset="-70"/>
          <a:ea typeface="+mn-ea"/>
          <a:cs typeface="+mn-cs"/>
        </a:defRPr>
      </a:lvl1pPr>
      <a:lvl2pPr marL="216000" indent="0" algn="l" defTabSz="914400" rtl="0" eaLnBrk="1" latinLnBrk="0" hangingPunct="1">
        <a:lnSpc>
          <a:spcPct val="150000"/>
        </a:lnSpc>
        <a:spcBef>
          <a:spcPts val="600"/>
        </a:spcBef>
        <a:spcAft>
          <a:spcPts val="0"/>
        </a:spcAft>
        <a:buFontTx/>
        <a:buBlip>
          <a:blip r:embed="rId24"/>
        </a:buBlip>
        <a:defRPr lang="et-EE" sz="2800" kern="0" dirty="0">
          <a:solidFill>
            <a:srgbClr val="3A3D57"/>
          </a:solidFill>
          <a:latin typeface="Booster Next FY" panose="02000503000000020004" pitchFamily="50" charset="-70"/>
          <a:ea typeface="+mj-ea"/>
          <a:cs typeface="+mn-cs"/>
        </a:defRPr>
      </a:lvl2pPr>
      <a:lvl3pPr marL="216000" indent="0" algn="l" defTabSz="914400" rtl="0" eaLnBrk="1" latinLnBrk="0" hangingPunct="1">
        <a:lnSpc>
          <a:spcPct val="150000"/>
        </a:lnSpc>
        <a:spcBef>
          <a:spcPts val="600"/>
        </a:spcBef>
        <a:spcAft>
          <a:spcPts val="0"/>
        </a:spcAft>
        <a:buFontTx/>
        <a:buBlip>
          <a:blip r:embed="rId24"/>
        </a:buBlip>
        <a:defRPr sz="2000" kern="1200">
          <a:solidFill>
            <a:srgbClr val="3A3D57"/>
          </a:solidFill>
          <a:latin typeface="Booster Next FY" panose="020B0604020202020204" charset="0"/>
          <a:ea typeface="+mn-ea"/>
          <a:cs typeface="+mn-cs"/>
        </a:defRPr>
      </a:lvl3pPr>
      <a:lvl4pPr marL="216000" indent="0" algn="l" defTabSz="914400" rtl="0" eaLnBrk="1" latinLnBrk="0" hangingPunct="1">
        <a:lnSpc>
          <a:spcPct val="150000"/>
        </a:lnSpc>
        <a:spcBef>
          <a:spcPts val="600"/>
        </a:spcBef>
        <a:spcAft>
          <a:spcPts val="0"/>
        </a:spcAft>
        <a:buFontTx/>
        <a:buBlip>
          <a:blip r:embed="rId24"/>
        </a:buBlip>
        <a:defRPr sz="1800" kern="1200">
          <a:solidFill>
            <a:srgbClr val="3A3D57"/>
          </a:solidFill>
          <a:latin typeface="Booster Next FY" panose="020B0604020202020204" charset="0"/>
          <a:ea typeface="+mn-ea"/>
          <a:cs typeface="+mn-cs"/>
        </a:defRPr>
      </a:lvl4pPr>
      <a:lvl5pPr marL="216000" indent="0" algn="l" defTabSz="914400" rtl="0" eaLnBrk="1" latinLnBrk="0" hangingPunct="1">
        <a:lnSpc>
          <a:spcPct val="150000"/>
        </a:lnSpc>
        <a:spcBef>
          <a:spcPts val="600"/>
        </a:spcBef>
        <a:spcAft>
          <a:spcPts val="0"/>
        </a:spcAft>
        <a:buFontTx/>
        <a:buBlip>
          <a:blip r:embed="rId24"/>
        </a:buBlip>
        <a:defRPr sz="1800" kern="120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3.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youtube.com/watch?v=SL7YSqlEd8k" TargetMode="External"/><Relationship Id="rId5" Type="http://schemas.openxmlformats.org/officeDocument/2006/relationships/hyperlink" Target="https://www.youtube.com/watch?v=XB4cjbYywqg"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s://wave.webaim.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5.jpe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jpe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81.sv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7.png"/><Relationship Id="rId3" Type="http://schemas.openxmlformats.org/officeDocument/2006/relationships/image" Target="../media/image90.png"/><Relationship Id="rId7" Type="http://schemas.openxmlformats.org/officeDocument/2006/relationships/image" Target="../media/image87.png"/><Relationship Id="rId12"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image" Target="../media/image92.png"/><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image" Target="../media/image89.png"/></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200" y="2443358"/>
            <a:ext cx="9988826" cy="1329980"/>
          </a:xfrm>
        </p:spPr>
        <p:txBody>
          <a:bodyPr/>
          <a:lstStyle/>
          <a:p>
            <a:r>
              <a:rPr lang="et-EE" b="1" dirty="0"/>
              <a:t>Erivajadustega õppijate toetamine veebis</a:t>
            </a:r>
          </a:p>
        </p:txBody>
      </p:sp>
      <p:sp>
        <p:nvSpPr>
          <p:cNvPr id="7" name="Subtitle 6"/>
          <p:cNvSpPr>
            <a:spLocks noGrp="1"/>
          </p:cNvSpPr>
          <p:nvPr>
            <p:ph type="subTitle" idx="1"/>
          </p:nvPr>
        </p:nvSpPr>
        <p:spPr>
          <a:xfrm>
            <a:off x="838200" y="3810313"/>
            <a:ext cx="9144000" cy="1655762"/>
          </a:xfrm>
        </p:spPr>
        <p:txBody>
          <a:bodyPr>
            <a:normAutofit fontScale="92500"/>
          </a:bodyPr>
          <a:lstStyle/>
          <a:p>
            <a:r>
              <a:rPr lang="et-EE" sz="2400" dirty="0"/>
              <a:t>Päev 2</a:t>
            </a:r>
          </a:p>
          <a:p>
            <a:r>
              <a:rPr lang="et-EE" sz="2400" dirty="0" err="1"/>
              <a:t>Mari-Ell</a:t>
            </a:r>
            <a:r>
              <a:rPr lang="et-EE" sz="2400" dirty="0"/>
              <a:t> Mets</a:t>
            </a:r>
            <a:br>
              <a:rPr lang="et-EE" sz="2400" dirty="0"/>
            </a:br>
            <a:r>
              <a:rPr lang="et-EE" sz="2400" dirty="0"/>
              <a:t>Trinidad </a:t>
            </a:r>
            <a:r>
              <a:rPr lang="et-EE" sz="2400" dirty="0" err="1"/>
              <a:t>Wiseman</a:t>
            </a:r>
            <a:endParaRPr lang="en-GB" sz="2400" dirty="0"/>
          </a:p>
        </p:txBody>
      </p:sp>
      <p:pic>
        <p:nvPicPr>
          <p:cNvPr id="8" name="Picture 7">
            <a:extLst>
              <a:ext uri="{FF2B5EF4-FFF2-40B4-BE49-F238E27FC236}">
                <a16:creationId xmlns:a16="http://schemas.microsoft.com/office/drawing/2014/main" id="{C3ACA45C-5405-6E46-B307-00834A1F0C37}"/>
              </a:ext>
            </a:extLst>
          </p:cNvPr>
          <p:cNvPicPr>
            <a:picLocks noChangeAspect="1"/>
          </p:cNvPicPr>
          <p:nvPr/>
        </p:nvPicPr>
        <p:blipFill rotWithShape="1">
          <a:blip r:embed="rId3"/>
          <a:srcRect t="1" r="73806" b="54086"/>
          <a:stretch/>
        </p:blipFill>
        <p:spPr>
          <a:xfrm>
            <a:off x="0" y="1"/>
            <a:ext cx="1921397" cy="949123"/>
          </a:xfrm>
          <a:prstGeom prst="rect">
            <a:avLst/>
          </a:prstGeom>
        </p:spPr>
      </p:pic>
    </p:spTree>
    <p:extLst>
      <p:ext uri="{BB962C8B-B14F-4D97-AF65-F5344CB8AC3E}">
        <p14:creationId xmlns:p14="http://schemas.microsoft.com/office/powerpoint/2010/main" val="32650390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4D32B-2186-9740-B9CF-7F929F38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28" y="0"/>
            <a:ext cx="4683943" cy="6858000"/>
          </a:xfrm>
          <a:prstGeom prst="rect">
            <a:avLst/>
          </a:prstGeom>
        </p:spPr>
      </p:pic>
    </p:spTree>
    <p:extLst>
      <p:ext uri="{BB962C8B-B14F-4D97-AF65-F5344CB8AC3E}">
        <p14:creationId xmlns:p14="http://schemas.microsoft.com/office/powerpoint/2010/main" val="10265827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EBCDC71-1DDD-0D46-9D0E-3007057E8DBE}"/>
              </a:ext>
            </a:extLst>
          </p:cNvPr>
          <p:cNvSpPr txBox="1">
            <a:spLocks/>
          </p:cNvSpPr>
          <p:nvPr/>
        </p:nvSpPr>
        <p:spPr>
          <a:xfrm>
            <a:off x="571431" y="2135793"/>
            <a:ext cx="6710315" cy="4150707"/>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600"/>
              </a:spcBef>
              <a:spcAft>
                <a:spcPts val="0"/>
              </a:spcAft>
              <a:buFontTx/>
              <a:buNone/>
              <a:defRPr lang="et-EE" sz="2400" b="1" kern="0">
                <a:solidFill>
                  <a:schemeClr val="tx1">
                    <a:tint val="75000"/>
                  </a:schemeClr>
                </a:solidFill>
                <a:latin typeface="Booster Next FY" panose="02000503000000020004" pitchFamily="50" charset="-70"/>
                <a:ea typeface="+mn-ea"/>
                <a:cs typeface="+mn-cs"/>
              </a:defRPr>
            </a:lvl1pPr>
            <a:lvl2pPr marL="457200" indent="0" algn="l" defTabSz="914400" rtl="0" eaLnBrk="1" latinLnBrk="0" hangingPunct="1">
              <a:lnSpc>
                <a:spcPct val="150000"/>
              </a:lnSpc>
              <a:spcBef>
                <a:spcPts val="600"/>
              </a:spcBef>
              <a:spcAft>
                <a:spcPts val="0"/>
              </a:spcAft>
              <a:buFontTx/>
              <a:buNone/>
              <a:defRPr lang="et-EE" sz="2000" kern="0">
                <a:solidFill>
                  <a:schemeClr val="tx1">
                    <a:tint val="75000"/>
                  </a:schemeClr>
                </a:solidFill>
                <a:latin typeface="Booster Next FY" panose="02000503000000020004" pitchFamily="50" charset="-70"/>
                <a:ea typeface="+mj-ea"/>
                <a:cs typeface="+mn-cs"/>
              </a:defRPr>
            </a:lvl2pPr>
            <a:lvl3pPr marL="914400" indent="0" algn="l" defTabSz="914400" rtl="0" eaLnBrk="1" latinLnBrk="0" hangingPunct="1">
              <a:lnSpc>
                <a:spcPct val="150000"/>
              </a:lnSpc>
              <a:spcBef>
                <a:spcPts val="600"/>
              </a:spcBef>
              <a:spcAft>
                <a:spcPts val="0"/>
              </a:spcAft>
              <a:buFontTx/>
              <a:buNone/>
              <a:defRPr sz="1800" kern="1200">
                <a:solidFill>
                  <a:schemeClr val="tx1">
                    <a:tint val="75000"/>
                  </a:schemeClr>
                </a:solidFill>
                <a:latin typeface="Booster Next FY" panose="020B0604020202020204" charset="0"/>
                <a:ea typeface="+mn-ea"/>
                <a:cs typeface="+mn-cs"/>
              </a:defRPr>
            </a:lvl3pPr>
            <a:lvl4pPr marL="1371600" indent="0" algn="l" defTabSz="914400" rtl="0" eaLnBrk="1" latinLnBrk="0" hangingPunct="1">
              <a:lnSpc>
                <a:spcPct val="150000"/>
              </a:lnSpc>
              <a:spcBef>
                <a:spcPts val="600"/>
              </a:spcBef>
              <a:spcAft>
                <a:spcPts val="0"/>
              </a:spcAft>
              <a:buFontTx/>
              <a:buNone/>
              <a:defRPr sz="1600" kern="1200">
                <a:solidFill>
                  <a:schemeClr val="tx1">
                    <a:tint val="75000"/>
                  </a:schemeClr>
                </a:solidFill>
                <a:latin typeface="Booster Next FY" panose="020B0604020202020204" charset="0"/>
                <a:ea typeface="+mn-ea"/>
                <a:cs typeface="+mn-cs"/>
              </a:defRPr>
            </a:lvl4pPr>
            <a:lvl5pPr marL="1828800" indent="0" algn="l" defTabSz="914400" rtl="0" eaLnBrk="1" latinLnBrk="0" hangingPunct="1">
              <a:lnSpc>
                <a:spcPct val="150000"/>
              </a:lnSpc>
              <a:spcBef>
                <a:spcPts val="600"/>
              </a:spcBef>
              <a:spcAft>
                <a:spcPts val="0"/>
              </a:spcAft>
              <a:buFontTx/>
              <a:buNone/>
              <a:defRPr sz="1600" kern="1200">
                <a:solidFill>
                  <a:schemeClr val="tx1">
                    <a:tint val="75000"/>
                  </a:schemeClr>
                </a:solidFill>
                <a:latin typeface="Booster Next FY" panose="020B060402020202020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nSpc>
                <a:spcPct val="100000"/>
              </a:lnSpc>
              <a:spcBef>
                <a:spcPts val="2000"/>
              </a:spcBef>
              <a:buFont typeface="+mj-lt"/>
              <a:buAutoNum type="arabicPeriod"/>
            </a:pPr>
            <a:r>
              <a:rPr lang="et-EE" dirty="0">
                <a:solidFill>
                  <a:schemeClr val="bg1"/>
                </a:solidFill>
              </a:rPr>
              <a:t>Sisujärjekorra hoidmine ja parandamine PDF-</a:t>
            </a:r>
            <a:r>
              <a:rPr lang="et-EE" dirty="0" err="1">
                <a:solidFill>
                  <a:schemeClr val="bg1"/>
                </a:solidFill>
              </a:rPr>
              <a:t>ides</a:t>
            </a:r>
            <a:r>
              <a:rPr lang="et-EE" dirty="0">
                <a:solidFill>
                  <a:schemeClr val="bg1"/>
                </a:solidFill>
              </a:rPr>
              <a:t> ja </a:t>
            </a:r>
            <a:r>
              <a:rPr lang="et-EE" dirty="0" err="1">
                <a:solidFill>
                  <a:schemeClr val="bg1"/>
                </a:solidFill>
              </a:rPr>
              <a:t>Word-is</a:t>
            </a:r>
            <a:endParaRPr lang="et-EE" dirty="0">
              <a:solidFill>
                <a:schemeClr val="bg1"/>
              </a:solidFill>
            </a:endParaRPr>
          </a:p>
          <a:p>
            <a:pPr marL="457200" indent="-457200">
              <a:lnSpc>
                <a:spcPct val="100000"/>
              </a:lnSpc>
              <a:spcBef>
                <a:spcPts val="2000"/>
              </a:spcBef>
              <a:buFont typeface="+mj-lt"/>
              <a:buAutoNum type="arabicPeriod"/>
            </a:pPr>
            <a:r>
              <a:rPr lang="et-EE" dirty="0">
                <a:solidFill>
                  <a:schemeClr val="bg1"/>
                </a:solidFill>
              </a:rPr>
              <a:t>Keele seadistamine erinevates dokumendiformaatides</a:t>
            </a:r>
          </a:p>
          <a:p>
            <a:pPr marL="457200" indent="-457200">
              <a:lnSpc>
                <a:spcPct val="100000"/>
              </a:lnSpc>
              <a:spcBef>
                <a:spcPts val="2000"/>
              </a:spcBef>
              <a:buFont typeface="+mj-lt"/>
              <a:buAutoNum type="arabicPeriod"/>
            </a:pPr>
            <a:r>
              <a:rPr lang="et-EE" dirty="0">
                <a:solidFill>
                  <a:schemeClr val="bg1"/>
                </a:solidFill>
              </a:rPr>
              <a:t>Ligipääsetavus sotsiaalmeedias</a:t>
            </a:r>
          </a:p>
          <a:p>
            <a:pPr marL="457200" indent="-457200">
              <a:lnSpc>
                <a:spcPct val="100000"/>
              </a:lnSpc>
              <a:spcBef>
                <a:spcPts val="2000"/>
              </a:spcBef>
              <a:buFont typeface="+mj-lt"/>
              <a:buAutoNum type="arabicPeriod"/>
            </a:pPr>
            <a:r>
              <a:rPr lang="et-EE" dirty="0">
                <a:solidFill>
                  <a:schemeClr val="bg1"/>
                </a:solidFill>
              </a:rPr>
              <a:t>Kiire ülevaade ligipääsetavusest oma kodulehel</a:t>
            </a:r>
          </a:p>
          <a:p>
            <a:pPr marL="457200" indent="-457200">
              <a:lnSpc>
                <a:spcPct val="100000"/>
              </a:lnSpc>
              <a:spcBef>
                <a:spcPts val="2000"/>
              </a:spcBef>
              <a:buFont typeface="+mj-lt"/>
              <a:buAutoNum type="arabicPeriod"/>
            </a:pPr>
            <a:r>
              <a:rPr lang="et-EE" dirty="0" err="1">
                <a:solidFill>
                  <a:schemeClr val="bg1"/>
                </a:solidFill>
              </a:rPr>
              <a:t>Ligipääsetvuse</a:t>
            </a:r>
            <a:r>
              <a:rPr lang="et-EE" dirty="0">
                <a:solidFill>
                  <a:schemeClr val="bg1"/>
                </a:solidFill>
              </a:rPr>
              <a:t> testimine</a:t>
            </a:r>
          </a:p>
        </p:txBody>
      </p:sp>
    </p:spTree>
    <p:extLst>
      <p:ext uri="{BB962C8B-B14F-4D97-AF65-F5344CB8AC3E}">
        <p14:creationId xmlns:p14="http://schemas.microsoft.com/office/powerpoint/2010/main" val="8185668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8FDAFA-BE99-CE4C-AEB8-BB0210ED5C8B}"/>
              </a:ext>
            </a:extLst>
          </p:cNvPr>
          <p:cNvSpPr>
            <a:spLocks noGrp="1"/>
          </p:cNvSpPr>
          <p:nvPr>
            <p:ph type="title"/>
          </p:nvPr>
        </p:nvSpPr>
        <p:spPr>
          <a:xfrm>
            <a:off x="724624" y="3172609"/>
            <a:ext cx="6443663" cy="541690"/>
          </a:xfrm>
        </p:spPr>
        <p:txBody>
          <a:bodyPr/>
          <a:lstStyle/>
          <a:p>
            <a:r>
              <a:rPr lang="en-US" sz="4000" b="1" dirty="0" err="1"/>
              <a:t>Sisu</a:t>
            </a:r>
            <a:r>
              <a:rPr lang="en-US" sz="4000" b="1" dirty="0"/>
              <a:t> </a:t>
            </a:r>
            <a:r>
              <a:rPr lang="en-US" sz="4000" b="1" dirty="0" err="1"/>
              <a:t>järjekord</a:t>
            </a:r>
            <a:endParaRPr lang="en-GB" sz="4000" b="1" dirty="0"/>
          </a:p>
        </p:txBody>
      </p:sp>
    </p:spTree>
    <p:extLst>
      <p:ext uri="{BB962C8B-B14F-4D97-AF65-F5344CB8AC3E}">
        <p14:creationId xmlns:p14="http://schemas.microsoft.com/office/powerpoint/2010/main" val="18389238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err="1"/>
              <a:t>Ebaselge</a:t>
            </a:r>
            <a:r>
              <a:rPr lang="en-GB" sz="2800" b="1" dirty="0"/>
              <a:t> </a:t>
            </a:r>
            <a:r>
              <a:rPr lang="en-GB" sz="2800" b="1" dirty="0" err="1"/>
              <a:t>sisujärjekord</a:t>
            </a:r>
            <a:endParaRPr lang="en-GB" sz="2800" b="1" dirty="0"/>
          </a:p>
        </p:txBody>
      </p:sp>
      <p:sp>
        <p:nvSpPr>
          <p:cNvPr id="3" name="Rectangle 2">
            <a:extLst>
              <a:ext uri="{FF2B5EF4-FFF2-40B4-BE49-F238E27FC236}">
                <a16:creationId xmlns:a16="http://schemas.microsoft.com/office/drawing/2014/main" id="{18BA7320-C35B-B94A-A4E2-C88B2DC3B759}"/>
              </a:ext>
            </a:extLst>
          </p:cNvPr>
          <p:cNvSpPr/>
          <p:nvPr/>
        </p:nvSpPr>
        <p:spPr>
          <a:xfrm>
            <a:off x="1472128" y="1516080"/>
            <a:ext cx="2963086" cy="1477328"/>
          </a:xfrm>
          <a:prstGeom prst="rect">
            <a:avLst/>
          </a:prstGeom>
        </p:spPr>
        <p:txBody>
          <a:bodyPr wrap="square">
            <a:spAutoFit/>
          </a:bodyPr>
          <a:lstStyle/>
          <a:p>
            <a:pPr algn="just"/>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endParaRPr lang="en-EE" dirty="0"/>
          </a:p>
        </p:txBody>
      </p:sp>
      <p:sp>
        <p:nvSpPr>
          <p:cNvPr id="25" name="Rectangle 24">
            <a:extLst>
              <a:ext uri="{FF2B5EF4-FFF2-40B4-BE49-F238E27FC236}">
                <a16:creationId xmlns:a16="http://schemas.microsoft.com/office/drawing/2014/main" id="{0566C641-C85D-CC43-8615-46C422BCDB01}"/>
              </a:ext>
            </a:extLst>
          </p:cNvPr>
          <p:cNvSpPr/>
          <p:nvPr/>
        </p:nvSpPr>
        <p:spPr>
          <a:xfrm>
            <a:off x="1472128" y="5111117"/>
            <a:ext cx="2963086" cy="1200329"/>
          </a:xfrm>
          <a:prstGeom prst="rect">
            <a:avLst/>
          </a:prstGeom>
        </p:spPr>
        <p:txBody>
          <a:bodyPr wrap="square">
            <a:spAutoFit/>
          </a:bodyPr>
          <a:lstStyle/>
          <a:p>
            <a:pPr algn="just"/>
            <a:r>
              <a:rPr lang="en-GB" dirty="0"/>
              <a:t>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n-EE" dirty="0"/>
          </a:p>
        </p:txBody>
      </p:sp>
      <p:sp>
        <p:nvSpPr>
          <p:cNvPr id="27" name="Rectangle 26">
            <a:extLst>
              <a:ext uri="{FF2B5EF4-FFF2-40B4-BE49-F238E27FC236}">
                <a16:creationId xmlns:a16="http://schemas.microsoft.com/office/drawing/2014/main" id="{A70B6BDA-94F1-4048-B55B-0F4E5234C211}"/>
              </a:ext>
            </a:extLst>
          </p:cNvPr>
          <p:cNvSpPr/>
          <p:nvPr/>
        </p:nvSpPr>
        <p:spPr>
          <a:xfrm>
            <a:off x="4692796" y="5111117"/>
            <a:ext cx="2963086" cy="1200329"/>
          </a:xfrm>
          <a:prstGeom prst="rect">
            <a:avLst/>
          </a:prstGeom>
        </p:spPr>
        <p:txBody>
          <a:bodyPr wrap="square">
            <a:spAutoFit/>
          </a:bodyPr>
          <a:lstStyle/>
          <a:p>
            <a:pPr algn="just"/>
            <a:r>
              <a:rPr lang="en-GB" dirty="0"/>
              <a:t>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endParaRPr lang="en-EE" dirty="0"/>
          </a:p>
        </p:txBody>
      </p:sp>
      <p:sp>
        <p:nvSpPr>
          <p:cNvPr id="28" name="Rectangle 27">
            <a:extLst>
              <a:ext uri="{FF2B5EF4-FFF2-40B4-BE49-F238E27FC236}">
                <a16:creationId xmlns:a16="http://schemas.microsoft.com/office/drawing/2014/main" id="{9F53F012-94C0-434E-B7EF-60F06FBC6291}"/>
              </a:ext>
            </a:extLst>
          </p:cNvPr>
          <p:cNvSpPr/>
          <p:nvPr/>
        </p:nvSpPr>
        <p:spPr>
          <a:xfrm>
            <a:off x="4692796" y="1516080"/>
            <a:ext cx="2963086" cy="1477328"/>
          </a:xfrm>
          <a:prstGeom prst="rect">
            <a:avLst/>
          </a:prstGeom>
        </p:spPr>
        <p:txBody>
          <a:bodyPr wrap="square">
            <a:spAutoFit/>
          </a:bodyPr>
          <a:lstStyle/>
          <a:p>
            <a:pPr algn="just"/>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a:t>
            </a:r>
            <a:r>
              <a:rPr lang="en-GB" dirty="0" err="1"/>
              <a:t>eiusmod</a:t>
            </a:r>
            <a:r>
              <a:rPr lang="en-GB" dirty="0"/>
              <a:t> </a:t>
            </a:r>
            <a:r>
              <a:rPr lang="en-GB" dirty="0" err="1"/>
              <a:t>tempor</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endParaRPr lang="en-EE" dirty="0"/>
          </a:p>
        </p:txBody>
      </p:sp>
      <p:sp>
        <p:nvSpPr>
          <p:cNvPr id="29" name="Rectangle 28">
            <a:extLst>
              <a:ext uri="{FF2B5EF4-FFF2-40B4-BE49-F238E27FC236}">
                <a16:creationId xmlns:a16="http://schemas.microsoft.com/office/drawing/2014/main" id="{9BCCD895-56EC-7B4D-A491-3A600E0CCCF7}"/>
              </a:ext>
            </a:extLst>
          </p:cNvPr>
          <p:cNvSpPr/>
          <p:nvPr/>
        </p:nvSpPr>
        <p:spPr>
          <a:xfrm>
            <a:off x="7913464" y="1516080"/>
            <a:ext cx="2963086" cy="4801314"/>
          </a:xfrm>
          <a:prstGeom prst="rect">
            <a:avLst/>
          </a:prstGeom>
        </p:spPr>
        <p:txBody>
          <a:bodyPr wrap="square">
            <a:spAutoFit/>
          </a:bodyPr>
          <a:lstStyle/>
          <a:p>
            <a:pPr algn="just"/>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a:t>
            </a:r>
            <a:r>
              <a:rPr lang="en-GB" dirty="0" err="1"/>
              <a:t>quis</a:t>
            </a:r>
            <a:r>
              <a:rPr lang="en-GB" dirty="0"/>
              <a:t> </a:t>
            </a:r>
            <a:r>
              <a:rPr lang="en-GB" dirty="0" err="1"/>
              <a:t>nostrud</a:t>
            </a:r>
            <a:r>
              <a:rPr lang="en-GB" dirty="0"/>
              <a:t> exercitation </a:t>
            </a:r>
            <a:r>
              <a:rPr lang="en-GB" dirty="0" err="1"/>
              <a:t>ullamco</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a:t>
            </a:r>
            <a:endParaRPr lang="en-EE" dirty="0"/>
          </a:p>
        </p:txBody>
      </p:sp>
      <p:pic>
        <p:nvPicPr>
          <p:cNvPr id="5" name="Picture 4" descr="A group of people in a library&#10;&#10;Description automatically generated">
            <a:extLst>
              <a:ext uri="{FF2B5EF4-FFF2-40B4-BE49-F238E27FC236}">
                <a16:creationId xmlns:a16="http://schemas.microsoft.com/office/drawing/2014/main" id="{339E2665-70EC-A94E-B5D6-282A30B212D7}"/>
              </a:ext>
            </a:extLst>
          </p:cNvPr>
          <p:cNvPicPr>
            <a:picLocks noChangeAspect="1"/>
          </p:cNvPicPr>
          <p:nvPr/>
        </p:nvPicPr>
        <p:blipFill rotWithShape="1">
          <a:blip r:embed="rId3">
            <a:extLst>
              <a:ext uri="{28A0092B-C50C-407E-A947-70E740481C1C}">
                <a14:useLocalDpi xmlns:a14="http://schemas.microsoft.com/office/drawing/2010/main" val="0"/>
              </a:ext>
            </a:extLst>
          </a:blip>
          <a:srcRect t="38355" b="18478"/>
          <a:stretch/>
        </p:blipFill>
        <p:spPr>
          <a:xfrm>
            <a:off x="1472128" y="3097275"/>
            <a:ext cx="6183754" cy="1779570"/>
          </a:xfrm>
          <a:prstGeom prst="rect">
            <a:avLst/>
          </a:prstGeom>
        </p:spPr>
      </p:pic>
    </p:spTree>
    <p:extLst>
      <p:ext uri="{BB962C8B-B14F-4D97-AF65-F5344CB8AC3E}">
        <p14:creationId xmlns:p14="http://schemas.microsoft.com/office/powerpoint/2010/main" val="19246699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err="1"/>
              <a:t>Selge</a:t>
            </a:r>
            <a:r>
              <a:rPr lang="en-GB" sz="2800" b="1" dirty="0"/>
              <a:t> </a:t>
            </a:r>
            <a:r>
              <a:rPr lang="en-GB" sz="2800" b="1" dirty="0" err="1"/>
              <a:t>sisujärjekord</a:t>
            </a:r>
            <a:endParaRPr lang="en-GB" sz="2800" b="1" dirty="0"/>
          </a:p>
        </p:txBody>
      </p:sp>
      <p:sp>
        <p:nvSpPr>
          <p:cNvPr id="3" name="Rectangle 2">
            <a:extLst>
              <a:ext uri="{FF2B5EF4-FFF2-40B4-BE49-F238E27FC236}">
                <a16:creationId xmlns:a16="http://schemas.microsoft.com/office/drawing/2014/main" id="{18BA7320-C35B-B94A-A4E2-C88B2DC3B759}"/>
              </a:ext>
            </a:extLst>
          </p:cNvPr>
          <p:cNvSpPr/>
          <p:nvPr/>
        </p:nvSpPr>
        <p:spPr>
          <a:xfrm>
            <a:off x="1472128" y="3778885"/>
            <a:ext cx="2963086" cy="2602111"/>
          </a:xfrm>
          <a:prstGeom prst="rect">
            <a:avLst/>
          </a:prstGeom>
        </p:spPr>
        <p:txBody>
          <a:bodyPr wrap="square">
            <a:spAutoFit/>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n-EE" dirty="0"/>
          </a:p>
          <a:p>
            <a:endParaRPr lang="en-GB" dirty="0"/>
          </a:p>
        </p:txBody>
      </p:sp>
      <p:sp>
        <p:nvSpPr>
          <p:cNvPr id="28" name="Rectangle 27">
            <a:extLst>
              <a:ext uri="{FF2B5EF4-FFF2-40B4-BE49-F238E27FC236}">
                <a16:creationId xmlns:a16="http://schemas.microsoft.com/office/drawing/2014/main" id="{9F53F012-94C0-434E-B7EF-60F06FBC6291}"/>
              </a:ext>
            </a:extLst>
          </p:cNvPr>
          <p:cNvSpPr/>
          <p:nvPr/>
        </p:nvSpPr>
        <p:spPr>
          <a:xfrm>
            <a:off x="4692796" y="3778885"/>
            <a:ext cx="2963086" cy="2602111"/>
          </a:xfrm>
          <a:prstGeom prst="rect">
            <a:avLst/>
          </a:prstGeom>
        </p:spPr>
        <p:txBody>
          <a:bodyPr wrap="square">
            <a:spAutoFit/>
          </a:bodyPr>
          <a:lstStyle/>
          <a:p>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a:t>
            </a:r>
            <a:r>
              <a:rPr lang="en-GB" dirty="0" err="1"/>
              <a:t>eiusmod</a:t>
            </a:r>
            <a:r>
              <a:rPr lang="en-GB" dirty="0"/>
              <a:t> </a:t>
            </a:r>
            <a:r>
              <a:rPr lang="en-GB" dirty="0" err="1"/>
              <a:t>tempor</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endParaRPr lang="en-EE" dirty="0"/>
          </a:p>
          <a:p>
            <a:endParaRPr lang="en-EE" dirty="0"/>
          </a:p>
        </p:txBody>
      </p:sp>
      <p:sp>
        <p:nvSpPr>
          <p:cNvPr id="29" name="Rectangle 28">
            <a:extLst>
              <a:ext uri="{FF2B5EF4-FFF2-40B4-BE49-F238E27FC236}">
                <a16:creationId xmlns:a16="http://schemas.microsoft.com/office/drawing/2014/main" id="{9BCCD895-56EC-7B4D-A491-3A600E0CCCF7}"/>
              </a:ext>
            </a:extLst>
          </p:cNvPr>
          <p:cNvSpPr/>
          <p:nvPr/>
        </p:nvSpPr>
        <p:spPr>
          <a:xfrm>
            <a:off x="7913464" y="3778885"/>
            <a:ext cx="2963086" cy="2602111"/>
          </a:xfrm>
          <a:prstGeom prst="rect">
            <a:avLst/>
          </a:prstGeom>
        </p:spPr>
        <p:txBody>
          <a:bodyPr wrap="square">
            <a:spAutoFit/>
          </a:body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n-EE" dirty="0"/>
          </a:p>
        </p:txBody>
      </p:sp>
      <p:pic>
        <p:nvPicPr>
          <p:cNvPr id="5" name="Picture 4" descr="A group of people in a library&#10;&#10;Description automatically generated">
            <a:extLst>
              <a:ext uri="{FF2B5EF4-FFF2-40B4-BE49-F238E27FC236}">
                <a16:creationId xmlns:a16="http://schemas.microsoft.com/office/drawing/2014/main" id="{339E2665-70EC-A94E-B5D6-282A30B212D7}"/>
              </a:ext>
            </a:extLst>
          </p:cNvPr>
          <p:cNvPicPr>
            <a:picLocks noChangeAspect="1"/>
          </p:cNvPicPr>
          <p:nvPr/>
        </p:nvPicPr>
        <p:blipFill rotWithShape="1">
          <a:blip r:embed="rId3">
            <a:extLst>
              <a:ext uri="{28A0092B-C50C-407E-A947-70E740481C1C}">
                <a14:useLocalDpi xmlns:a14="http://schemas.microsoft.com/office/drawing/2010/main" val="0"/>
              </a:ext>
            </a:extLst>
          </a:blip>
          <a:srcRect l="-1" t="34977" r="350" b="28599"/>
          <a:stretch/>
        </p:blipFill>
        <p:spPr>
          <a:xfrm>
            <a:off x="1549284" y="1417923"/>
            <a:ext cx="9093432" cy="2215866"/>
          </a:xfrm>
          <a:prstGeom prst="rect">
            <a:avLst/>
          </a:prstGeom>
        </p:spPr>
      </p:pic>
    </p:spTree>
    <p:extLst>
      <p:ext uri="{BB962C8B-B14F-4D97-AF65-F5344CB8AC3E}">
        <p14:creationId xmlns:p14="http://schemas.microsoft.com/office/powerpoint/2010/main" val="8017344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err="1"/>
              <a:t>Keeruline</a:t>
            </a:r>
            <a:r>
              <a:rPr lang="en-GB" sz="2800" b="1" dirty="0"/>
              <a:t> </a:t>
            </a:r>
            <a:r>
              <a:rPr lang="en-GB" sz="2800" b="1" dirty="0" err="1"/>
              <a:t>sisujärjekord</a:t>
            </a:r>
            <a:r>
              <a:rPr lang="en-GB" sz="2800" b="1" dirty="0"/>
              <a:t> PDF-is</a:t>
            </a:r>
          </a:p>
        </p:txBody>
      </p:sp>
      <p:pic>
        <p:nvPicPr>
          <p:cNvPr id="6" name="Picture 5" descr="keerulise struktuuriga PDF lehekülg">
            <a:extLst>
              <a:ext uri="{FF2B5EF4-FFF2-40B4-BE49-F238E27FC236}">
                <a16:creationId xmlns:a16="http://schemas.microsoft.com/office/drawing/2014/main" id="{A8DDE6B4-6826-B643-8489-107866EF7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969" y="1249779"/>
            <a:ext cx="3837432" cy="5235241"/>
          </a:xfrm>
          <a:prstGeom prst="rect">
            <a:avLst/>
          </a:prstGeom>
        </p:spPr>
      </p:pic>
      <p:sp>
        <p:nvSpPr>
          <p:cNvPr id="9" name="Text Placeholder 2">
            <a:extLst>
              <a:ext uri="{FF2B5EF4-FFF2-40B4-BE49-F238E27FC236}">
                <a16:creationId xmlns:a16="http://schemas.microsoft.com/office/drawing/2014/main" id="{D80C1F84-0B51-C948-812D-C9F79FFAC410}"/>
              </a:ext>
            </a:extLst>
          </p:cNvPr>
          <p:cNvSpPr>
            <a:spLocks noGrp="1"/>
          </p:cNvSpPr>
          <p:nvPr>
            <p:ph type="body" sz="quarter" idx="10"/>
          </p:nvPr>
        </p:nvSpPr>
        <p:spPr>
          <a:xfrm>
            <a:off x="711199" y="1575581"/>
            <a:ext cx="4315391" cy="4909439"/>
          </a:xfrm>
        </p:spPr>
        <p:txBody>
          <a:bodyPr>
            <a:normAutofit/>
          </a:bodyPr>
          <a:lstStyle/>
          <a:p>
            <a:r>
              <a:rPr lang="et-EE" sz="2400" b="0" dirty="0"/>
              <a:t>Hõljuvad elemendid</a:t>
            </a:r>
            <a:br>
              <a:rPr lang="et-EE" sz="2400" b="0" dirty="0"/>
            </a:br>
            <a:endParaRPr lang="et-EE" sz="2400" b="0" dirty="0"/>
          </a:p>
          <a:p>
            <a:r>
              <a:rPr lang="et-EE" sz="2400" b="0" dirty="0"/>
              <a:t>Tekst algab erinevatest kohtadest</a:t>
            </a:r>
            <a:br>
              <a:rPr lang="et-EE" sz="2400" b="0" dirty="0"/>
            </a:br>
            <a:endParaRPr lang="et-EE" sz="2400" b="0" dirty="0"/>
          </a:p>
          <a:p>
            <a:r>
              <a:rPr lang="et-EE" sz="2400" b="0" dirty="0"/>
              <a:t>Read ei alga samalt joonelt</a:t>
            </a:r>
          </a:p>
        </p:txBody>
      </p:sp>
      <p:sp>
        <p:nvSpPr>
          <p:cNvPr id="7" name="TextBox 6">
            <a:extLst>
              <a:ext uri="{FF2B5EF4-FFF2-40B4-BE49-F238E27FC236}">
                <a16:creationId xmlns:a16="http://schemas.microsoft.com/office/drawing/2014/main" id="{1A03D72D-8722-184B-BA5C-75F3A1459EE4}"/>
              </a:ext>
            </a:extLst>
          </p:cNvPr>
          <p:cNvSpPr txBox="1"/>
          <p:nvPr/>
        </p:nvSpPr>
        <p:spPr>
          <a:xfrm>
            <a:off x="6891435" y="6485020"/>
            <a:ext cx="3512500" cy="261610"/>
          </a:xfrm>
          <a:prstGeom prst="rect">
            <a:avLst/>
          </a:prstGeom>
          <a:noFill/>
        </p:spPr>
        <p:txBody>
          <a:bodyPr wrap="none" rtlCol="0">
            <a:spAutoFit/>
          </a:bodyPr>
          <a:lstStyle/>
          <a:p>
            <a:r>
              <a:rPr lang="et-EE" sz="1100" dirty="0"/>
              <a:t>Haigekassa trükis „Minu vaimse tervise esmaabi: töövihik“</a:t>
            </a:r>
          </a:p>
        </p:txBody>
      </p:sp>
    </p:spTree>
    <p:extLst>
      <p:ext uri="{BB962C8B-B14F-4D97-AF65-F5344CB8AC3E}">
        <p14:creationId xmlns:p14="http://schemas.microsoft.com/office/powerpoint/2010/main" val="15047408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Sisu järjekorra hoidmine Wordis</a:t>
            </a:r>
            <a:endParaRPr lang="en-US" b="1" dirty="0"/>
          </a:p>
        </p:txBody>
      </p:sp>
      <p:pic>
        <p:nvPicPr>
          <p:cNvPr id="6" name="Picture 5">
            <a:extLst>
              <a:ext uri="{FF2B5EF4-FFF2-40B4-BE49-F238E27FC236}">
                <a16:creationId xmlns:a16="http://schemas.microsoft.com/office/drawing/2014/main" id="{734C52C6-2CB8-2B41-8EF1-2F54FC203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152" y="1087119"/>
            <a:ext cx="5679833" cy="5245103"/>
          </a:xfrm>
          <a:prstGeom prst="rect">
            <a:avLst/>
          </a:prstGeom>
        </p:spPr>
      </p:pic>
      <p:sp>
        <p:nvSpPr>
          <p:cNvPr id="7" name="Right Arrow 6">
            <a:extLst>
              <a:ext uri="{FF2B5EF4-FFF2-40B4-BE49-F238E27FC236}">
                <a16:creationId xmlns:a16="http://schemas.microsoft.com/office/drawing/2014/main" id="{0153503B-1E04-D443-AF29-EEBB5E8CBEDB}"/>
              </a:ext>
            </a:extLst>
          </p:cNvPr>
          <p:cNvSpPr/>
          <p:nvPr/>
        </p:nvSpPr>
        <p:spPr>
          <a:xfrm rot="10800000">
            <a:off x="8577557" y="3180170"/>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a:extLst>
              <a:ext uri="{FF2B5EF4-FFF2-40B4-BE49-F238E27FC236}">
                <a16:creationId xmlns:a16="http://schemas.microsoft.com/office/drawing/2014/main" id="{BE8A0CD4-A289-214C-AC3B-33DF6EF9F235}"/>
              </a:ext>
            </a:extLst>
          </p:cNvPr>
          <p:cNvSpPr/>
          <p:nvPr/>
        </p:nvSpPr>
        <p:spPr>
          <a:xfrm rot="10800000">
            <a:off x="8577557" y="4207859"/>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61179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Sisu järjekorra hoidmine PowerPointis</a:t>
            </a:r>
            <a:endParaRPr lang="en-US" b="1" dirty="0"/>
          </a:p>
        </p:txBody>
      </p:sp>
      <p:pic>
        <p:nvPicPr>
          <p:cNvPr id="9" name="Picture 8" descr="Powerpointi vaade">
            <a:extLst>
              <a:ext uri="{FF2B5EF4-FFF2-40B4-BE49-F238E27FC236}">
                <a16:creationId xmlns:a16="http://schemas.microsoft.com/office/drawing/2014/main" id="{F464CB47-2424-A64C-97AD-53FA4BC79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650" y="1407063"/>
            <a:ext cx="8642699" cy="4952172"/>
          </a:xfrm>
          <a:prstGeom prst="rect">
            <a:avLst/>
          </a:prstGeom>
        </p:spPr>
      </p:pic>
    </p:spTree>
    <p:extLst>
      <p:ext uri="{BB962C8B-B14F-4D97-AF65-F5344CB8AC3E}">
        <p14:creationId xmlns:p14="http://schemas.microsoft.com/office/powerpoint/2010/main" val="36236527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Sisu järjekorra parandamine PowerPointis</a:t>
            </a:r>
            <a:endParaRPr lang="en-US" b="1" dirty="0"/>
          </a:p>
        </p:txBody>
      </p:sp>
      <p:pic>
        <p:nvPicPr>
          <p:cNvPr id="4" name="Picture 3" descr="Table&#10;&#10;Description automatically generated">
            <a:extLst>
              <a:ext uri="{FF2B5EF4-FFF2-40B4-BE49-F238E27FC236}">
                <a16:creationId xmlns:a16="http://schemas.microsoft.com/office/drawing/2014/main" id="{785EE7FF-7998-3A4B-BE24-FB7DAA2F5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437" y="1314160"/>
            <a:ext cx="3418878" cy="264032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5A9DDCE-5DA0-4746-ABF0-01626008D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806" y="1314160"/>
            <a:ext cx="3045416" cy="5253924"/>
          </a:xfrm>
          <a:prstGeom prst="rect">
            <a:avLst/>
          </a:prstGeom>
        </p:spPr>
      </p:pic>
      <p:sp>
        <p:nvSpPr>
          <p:cNvPr id="8" name="Right Arrow 7">
            <a:extLst>
              <a:ext uri="{FF2B5EF4-FFF2-40B4-BE49-F238E27FC236}">
                <a16:creationId xmlns:a16="http://schemas.microsoft.com/office/drawing/2014/main" id="{D05C1433-8536-A14B-BF4B-6710EF0D2F4E}"/>
              </a:ext>
            </a:extLst>
          </p:cNvPr>
          <p:cNvSpPr/>
          <p:nvPr/>
        </p:nvSpPr>
        <p:spPr>
          <a:xfrm>
            <a:off x="4630915" y="6258346"/>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a:extLst>
              <a:ext uri="{FF2B5EF4-FFF2-40B4-BE49-F238E27FC236}">
                <a16:creationId xmlns:a16="http://schemas.microsoft.com/office/drawing/2014/main" id="{F8AE1507-BD64-FC4F-87AD-091D7824FFA4}"/>
              </a:ext>
            </a:extLst>
          </p:cNvPr>
          <p:cNvSpPr/>
          <p:nvPr/>
        </p:nvSpPr>
        <p:spPr>
          <a:xfrm rot="16200000">
            <a:off x="10000622" y="2717848"/>
            <a:ext cx="1001151" cy="17307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
            <a:extLst>
              <a:ext uri="{FF2B5EF4-FFF2-40B4-BE49-F238E27FC236}">
                <a16:creationId xmlns:a16="http://schemas.microsoft.com/office/drawing/2014/main" id="{FA662385-5376-FD41-8B1A-1E06438DBEC7}"/>
              </a:ext>
            </a:extLst>
          </p:cNvPr>
          <p:cNvSpPr>
            <a:spLocks noGrp="1"/>
          </p:cNvSpPr>
          <p:nvPr>
            <p:ph type="body" sz="quarter" idx="10"/>
          </p:nvPr>
        </p:nvSpPr>
        <p:spPr>
          <a:xfrm>
            <a:off x="711199" y="1575581"/>
            <a:ext cx="4315391" cy="4909439"/>
          </a:xfrm>
        </p:spPr>
        <p:txBody>
          <a:bodyPr>
            <a:normAutofit/>
          </a:bodyPr>
          <a:lstStyle/>
          <a:p>
            <a:r>
              <a:rPr lang="et-EE" sz="2400" b="0" dirty="0"/>
              <a:t>Home &gt; </a:t>
            </a:r>
            <a:r>
              <a:rPr lang="et-EE" sz="2400" b="0" dirty="0" err="1"/>
              <a:t>Arrange</a:t>
            </a:r>
            <a:r>
              <a:rPr lang="et-EE" sz="2400" b="0" dirty="0"/>
              <a:t> &gt; </a:t>
            </a:r>
            <a:r>
              <a:rPr lang="et-EE" sz="2400" b="0" dirty="0" err="1"/>
              <a:t>Selection</a:t>
            </a:r>
            <a:r>
              <a:rPr lang="et-EE" sz="2400" b="0" dirty="0"/>
              <a:t> Pane</a:t>
            </a:r>
          </a:p>
          <a:p>
            <a:endParaRPr lang="et-EE" sz="2400" b="0" dirty="0"/>
          </a:p>
          <a:p>
            <a:r>
              <a:rPr lang="et-EE" sz="2400" b="0" dirty="0"/>
              <a:t>Ekraanilugeja loeb elemendid </a:t>
            </a:r>
            <a:r>
              <a:rPr lang="et-EE" sz="2400" dirty="0"/>
              <a:t>alt üles</a:t>
            </a:r>
          </a:p>
          <a:p>
            <a:endParaRPr lang="et-EE" sz="2400" b="0" dirty="0"/>
          </a:p>
          <a:p>
            <a:r>
              <a:rPr lang="et-EE" sz="2400" b="0" dirty="0"/>
              <a:t>Korrigeeri järjekorda sikutades elemente üksteisest </a:t>
            </a:r>
            <a:r>
              <a:rPr lang="et-EE" sz="2400" b="0" dirty="0" err="1"/>
              <a:t>üles-allapoole</a:t>
            </a:r>
            <a:endParaRPr lang="et-EE" sz="2400" b="0" dirty="0"/>
          </a:p>
        </p:txBody>
      </p:sp>
    </p:spTree>
    <p:extLst>
      <p:ext uri="{BB962C8B-B14F-4D97-AF65-F5344CB8AC3E}">
        <p14:creationId xmlns:p14="http://schemas.microsoft.com/office/powerpoint/2010/main" val="2590803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Väldi animatsioone</a:t>
            </a:r>
          </a:p>
        </p:txBody>
      </p:sp>
      <p:sp>
        <p:nvSpPr>
          <p:cNvPr id="3" name="Text Placeholder 2">
            <a:extLst>
              <a:ext uri="{FF2B5EF4-FFF2-40B4-BE49-F238E27FC236}">
                <a16:creationId xmlns:a16="http://schemas.microsoft.com/office/drawing/2014/main" id="{862760AC-3592-9F4E-A4D6-6BD3F3EB1629}"/>
              </a:ext>
            </a:extLst>
          </p:cNvPr>
          <p:cNvSpPr>
            <a:spLocks noGrp="1"/>
          </p:cNvSpPr>
          <p:nvPr>
            <p:ph type="body" sz="quarter" idx="10"/>
          </p:nvPr>
        </p:nvSpPr>
        <p:spPr>
          <a:xfrm>
            <a:off x="711200" y="1575581"/>
            <a:ext cx="11061700" cy="4909439"/>
          </a:xfrm>
        </p:spPr>
        <p:txBody>
          <a:bodyPr>
            <a:normAutofit/>
          </a:bodyPr>
          <a:lstStyle/>
          <a:p>
            <a:pPr>
              <a:lnSpc>
                <a:spcPct val="150000"/>
              </a:lnSpc>
            </a:pPr>
            <a:r>
              <a:rPr lang="et-EE" b="0" dirty="0"/>
              <a:t>Animatsioonid võivad kasutajat segada</a:t>
            </a:r>
          </a:p>
          <a:p>
            <a:pPr>
              <a:lnSpc>
                <a:spcPct val="150000"/>
              </a:lnSpc>
            </a:pPr>
            <a:r>
              <a:rPr lang="et-EE" b="0" dirty="0"/>
              <a:t>Animatsioonid võivad häirida keskendumist</a:t>
            </a:r>
          </a:p>
          <a:p>
            <a:pPr>
              <a:lnSpc>
                <a:spcPct val="150000"/>
              </a:lnSpc>
            </a:pPr>
            <a:r>
              <a:rPr lang="et-EE" b="0" dirty="0"/>
              <a:t>Kasutajal võivad olla tähelepanuhäired</a:t>
            </a:r>
          </a:p>
          <a:p>
            <a:pPr>
              <a:lnSpc>
                <a:spcPct val="150000"/>
              </a:lnSpc>
            </a:pPr>
            <a:r>
              <a:rPr lang="et-EE" b="0" dirty="0"/>
              <a:t>Liikuvat teksti on keeruline lugeda</a:t>
            </a:r>
          </a:p>
        </p:txBody>
      </p:sp>
    </p:spTree>
    <p:extLst>
      <p:ext uri="{BB962C8B-B14F-4D97-AF65-F5344CB8AC3E}">
        <p14:creationId xmlns:p14="http://schemas.microsoft.com/office/powerpoint/2010/main" val="5379936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1"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1"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1"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2" nodeType="clickEffect">
                                  <p:stCondLst>
                                    <p:cond delay="0"/>
                                  </p:stCondLst>
                                  <p:childTnLst>
                                    <p:anim calcmode="lin" valueType="num">
                                      <p:cBhvr additive="base">
                                        <p:cTn id="27"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p:tgtEl>
                                          <p:spTgt spid="3">
                                            <p:txEl>
                                              <p:pRg st="0" end="0"/>
                                            </p:txEl>
                                          </p:spTgt>
                                        </p:tgtEl>
                                        <p:attrNameLst>
                                          <p:attrName>ppt_y</p:attrName>
                                        </p:attrNameLst>
                                      </p:cBhvr>
                                      <p:tavLst>
                                        <p:tav tm="0">
                                          <p:val>
                                            <p:strVal val="ppt_y"/>
                                          </p:val>
                                        </p:tav>
                                        <p:tav tm="100000">
                                          <p:val>
                                            <p:strVal val="1+ppt_h/2"/>
                                          </p:val>
                                        </p:tav>
                                      </p:tavLst>
                                    </p:anim>
                                    <p:set>
                                      <p:cBhvr>
                                        <p:cTn id="29" dur="1" fill="hold">
                                          <p:stCondLst>
                                            <p:cond delay="499"/>
                                          </p:stCondLst>
                                        </p:cTn>
                                        <p:tgtEl>
                                          <p:spTgt spid="3">
                                            <p:txEl>
                                              <p:pRg st="0" end="0"/>
                                            </p:txEl>
                                          </p:spTgt>
                                        </p:tgtEl>
                                        <p:attrNameLst>
                                          <p:attrName>style.visibility</p:attrName>
                                        </p:attrNameLst>
                                      </p:cBhvr>
                                      <p:to>
                                        <p:strVal val="hidden"/>
                                      </p:to>
                                    </p:set>
                                  </p:childTnLst>
                                </p:cTn>
                              </p:par>
                            </p:childTnLst>
                          </p:cTn>
                        </p:par>
                        <p:par>
                          <p:cTn id="30" fill="hold">
                            <p:stCondLst>
                              <p:cond delay="500"/>
                            </p:stCondLst>
                            <p:childTnLst>
                              <p:par>
                                <p:cTn id="31" presetID="2" presetClass="exit" presetSubtype="4" fill="hold" grpId="2" nodeType="afterEffect">
                                  <p:stCondLst>
                                    <p:cond delay="0"/>
                                  </p:stCondLst>
                                  <p:childTnLst>
                                    <p:anim calcmode="lin" valueType="num">
                                      <p:cBhvr additive="base">
                                        <p:cTn id="32"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3" dur="500"/>
                                        <p:tgtEl>
                                          <p:spTgt spid="3">
                                            <p:txEl>
                                              <p:pRg st="1" end="1"/>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3">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2" presetClass="exit" presetSubtype="4" fill="hold" grpId="2" nodeType="afterEffect">
                                  <p:stCondLst>
                                    <p:cond delay="0"/>
                                  </p:stCondLst>
                                  <p:childTnLst>
                                    <p:anim calcmode="lin" valueType="num">
                                      <p:cBhvr additive="base">
                                        <p:cTn id="37"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p:tgtEl>
                                          <p:spTgt spid="3">
                                            <p:txEl>
                                              <p:pRg st="2" end="2"/>
                                            </p:txEl>
                                          </p:spTgt>
                                        </p:tgtEl>
                                        <p:attrNameLst>
                                          <p:attrName>ppt_y</p:attrName>
                                        </p:attrNameLst>
                                      </p:cBhvr>
                                      <p:tavLst>
                                        <p:tav tm="0">
                                          <p:val>
                                            <p:strVal val="ppt_y"/>
                                          </p:val>
                                        </p:tav>
                                        <p:tav tm="100000">
                                          <p:val>
                                            <p:strVal val="1+ppt_h/2"/>
                                          </p:val>
                                        </p:tav>
                                      </p:tavLst>
                                    </p:anim>
                                    <p:set>
                                      <p:cBhvr>
                                        <p:cTn id="39" dur="1" fill="hold">
                                          <p:stCondLst>
                                            <p:cond delay="499"/>
                                          </p:stCondLst>
                                        </p:cTn>
                                        <p:tgtEl>
                                          <p:spTgt spid="3">
                                            <p:txEl>
                                              <p:pRg st="2" end="2"/>
                                            </p:txEl>
                                          </p:spTgt>
                                        </p:tgtEl>
                                        <p:attrNameLst>
                                          <p:attrName>style.visibility</p:attrName>
                                        </p:attrNameLst>
                                      </p:cBhvr>
                                      <p:to>
                                        <p:strVal val="hidden"/>
                                      </p:to>
                                    </p:set>
                                  </p:childTnLst>
                                </p:cTn>
                              </p:par>
                            </p:childTnLst>
                          </p:cTn>
                        </p:par>
                        <p:par>
                          <p:cTn id="40" fill="hold">
                            <p:stCondLst>
                              <p:cond delay="1500"/>
                            </p:stCondLst>
                            <p:childTnLst>
                              <p:par>
                                <p:cTn id="41" presetID="2" presetClass="exit" presetSubtype="4" fill="hold" grpId="2" nodeType="afterEffect">
                                  <p:stCondLst>
                                    <p:cond delay="0"/>
                                  </p:stCondLst>
                                  <p:childTnLst>
                                    <p:anim calcmode="lin" valueType="num">
                                      <p:cBhvr additive="base">
                                        <p:cTn id="42"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p:tgtEl>
                                          <p:spTgt spid="3">
                                            <p:txEl>
                                              <p:pRg st="3" end="3"/>
                                            </p:txEl>
                                          </p:spTgt>
                                        </p:tgtEl>
                                        <p:attrNameLst>
                                          <p:attrName>ppt_y</p:attrName>
                                        </p:attrNameLst>
                                      </p:cBhvr>
                                      <p:tavLst>
                                        <p:tav tm="0">
                                          <p:val>
                                            <p:strVal val="ppt_y"/>
                                          </p:val>
                                        </p:tav>
                                        <p:tav tm="100000">
                                          <p:val>
                                            <p:strVal val="1+ppt_h/2"/>
                                          </p:val>
                                        </p:tav>
                                      </p:tavLst>
                                    </p:anim>
                                    <p:set>
                                      <p:cBhvr>
                                        <p:cTn id="44"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P spid="3" grpId="2"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E612-C86A-D94C-B380-A97CEF2D7708}"/>
              </a:ext>
            </a:extLst>
          </p:cNvPr>
          <p:cNvSpPr>
            <a:spLocks noGrp="1"/>
          </p:cNvSpPr>
          <p:nvPr>
            <p:ph type="title"/>
          </p:nvPr>
        </p:nvSpPr>
        <p:spPr/>
        <p:txBody>
          <a:bodyPr/>
          <a:lstStyle/>
          <a:p>
            <a:r>
              <a:rPr lang="et-EE" err="1"/>
              <a:t>Mari-Ell</a:t>
            </a:r>
            <a:r>
              <a:rPr lang="et-EE"/>
              <a:t> Mets</a:t>
            </a:r>
          </a:p>
        </p:txBody>
      </p:sp>
      <p:sp>
        <p:nvSpPr>
          <p:cNvPr id="3" name="Content Placeholder 2">
            <a:extLst>
              <a:ext uri="{FF2B5EF4-FFF2-40B4-BE49-F238E27FC236}">
                <a16:creationId xmlns:a16="http://schemas.microsoft.com/office/drawing/2014/main" id="{CEE655C7-DC7D-C243-A730-C4F868947A56}"/>
              </a:ext>
            </a:extLst>
          </p:cNvPr>
          <p:cNvSpPr>
            <a:spLocks noGrp="1"/>
          </p:cNvSpPr>
          <p:nvPr>
            <p:ph idx="1"/>
          </p:nvPr>
        </p:nvSpPr>
        <p:spPr>
          <a:xfrm>
            <a:off x="571431" y="2135794"/>
            <a:ext cx="5378795" cy="2290432"/>
          </a:xfrm>
        </p:spPr>
        <p:txBody>
          <a:bodyPr>
            <a:normAutofit/>
          </a:bodyPr>
          <a:lstStyle/>
          <a:p>
            <a:pPr>
              <a:lnSpc>
                <a:spcPct val="100000"/>
              </a:lnSpc>
              <a:spcBef>
                <a:spcPts val="2000"/>
              </a:spcBef>
            </a:pPr>
            <a:r>
              <a:rPr lang="et-EE" sz="2400" b="0" dirty="0"/>
              <a:t>Trinidad </a:t>
            </a:r>
            <a:r>
              <a:rPr lang="et-EE" sz="2400" b="0" dirty="0" err="1"/>
              <a:t>Wisemani</a:t>
            </a:r>
            <a:r>
              <a:rPr lang="et-EE" sz="2400" b="0" dirty="0"/>
              <a:t> UI / UX disainer</a:t>
            </a:r>
          </a:p>
          <a:p>
            <a:pPr>
              <a:lnSpc>
                <a:spcPct val="100000"/>
              </a:lnSpc>
              <a:spcBef>
                <a:spcPts val="2000"/>
              </a:spcBef>
            </a:pPr>
            <a:r>
              <a:rPr lang="et-EE" sz="2400" b="0" dirty="0"/>
              <a:t>Ligipääsetavuse spetsialist</a:t>
            </a:r>
          </a:p>
          <a:p>
            <a:pPr>
              <a:lnSpc>
                <a:spcPct val="100000"/>
              </a:lnSpc>
              <a:spcBef>
                <a:spcPts val="2000"/>
              </a:spcBef>
            </a:pPr>
            <a:r>
              <a:rPr lang="et-EE" sz="2400" b="0" dirty="0"/>
              <a:t>Ligipääsetavuse rakkerühma </a:t>
            </a:r>
            <a:r>
              <a:rPr lang="et-EE" sz="2400" b="0" dirty="0" err="1"/>
              <a:t>e</a:t>
            </a:r>
            <a:r>
              <a:rPr lang="et-EE" sz="2400" b="0" dirty="0"/>
              <a:t>-keskkondade teemagrupi juht</a:t>
            </a:r>
          </a:p>
          <a:p>
            <a:pPr>
              <a:lnSpc>
                <a:spcPct val="100000"/>
              </a:lnSpc>
              <a:spcBef>
                <a:spcPts val="2000"/>
              </a:spcBef>
            </a:pPr>
            <a:endParaRPr lang="et-EE" sz="2400" b="0" dirty="0"/>
          </a:p>
        </p:txBody>
      </p:sp>
      <p:pic>
        <p:nvPicPr>
          <p:cNvPr id="5" name="Picture 4" descr="A person wearing glasses&#10;&#10;Description automatically generated with low confidence">
            <a:extLst>
              <a:ext uri="{FF2B5EF4-FFF2-40B4-BE49-F238E27FC236}">
                <a16:creationId xmlns:a16="http://schemas.microsoft.com/office/drawing/2014/main" id="{4F6B573D-6B0E-2B48-A5DC-244E247AC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588" y="1369522"/>
            <a:ext cx="3534911" cy="4614862"/>
          </a:xfrm>
          <a:prstGeom prst="rect">
            <a:avLst/>
          </a:prstGeom>
        </p:spPr>
      </p:pic>
    </p:spTree>
    <p:extLst>
      <p:ext uri="{BB962C8B-B14F-4D97-AF65-F5344CB8AC3E}">
        <p14:creationId xmlns:p14="http://schemas.microsoft.com/office/powerpoint/2010/main" val="23396355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Ligipääsetavuse tööriistad Acrobat </a:t>
            </a:r>
            <a:r>
              <a:rPr lang="et-EE" b="1" dirty="0" err="1"/>
              <a:t>Pros</a:t>
            </a:r>
            <a:endParaRPr lang="en-US" b="1" dirty="0"/>
          </a:p>
        </p:txBody>
      </p:sp>
      <p:pic>
        <p:nvPicPr>
          <p:cNvPr id="12" name="Picture 11">
            <a:extLst>
              <a:ext uri="{FF2B5EF4-FFF2-40B4-BE49-F238E27FC236}">
                <a16:creationId xmlns:a16="http://schemas.microsoft.com/office/drawing/2014/main" id="{94EE74F0-2989-7141-9E9D-6C541703E0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81" y="1433040"/>
            <a:ext cx="10240475" cy="4897246"/>
          </a:xfrm>
          <a:prstGeom prst="rect">
            <a:avLst/>
          </a:prstGeom>
        </p:spPr>
      </p:pic>
      <p:sp>
        <p:nvSpPr>
          <p:cNvPr id="13" name="Right Arrow 12">
            <a:extLst>
              <a:ext uri="{FF2B5EF4-FFF2-40B4-BE49-F238E27FC236}">
                <a16:creationId xmlns:a16="http://schemas.microsoft.com/office/drawing/2014/main" id="{14B050C9-3EA0-8140-9C63-585F691F73E4}"/>
              </a:ext>
              <a:ext uri="{C183D7F6-B498-43B3-948B-1728B52AA6E4}">
                <adec:decorative xmlns:adec="http://schemas.microsoft.com/office/drawing/2017/decorative" val="1"/>
              </a:ext>
            </a:extLst>
          </p:cNvPr>
          <p:cNvSpPr/>
          <p:nvPr/>
        </p:nvSpPr>
        <p:spPr>
          <a:xfrm rot="10800000">
            <a:off x="9906606" y="4776207"/>
            <a:ext cx="925981" cy="31830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9371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Sisutüüpide märkimine Acrobat </a:t>
            </a:r>
            <a:r>
              <a:rPr lang="et-EE" b="1" dirty="0" err="1"/>
              <a:t>Pros</a:t>
            </a:r>
            <a:endParaRPr lang="en-US" b="1" dirty="0"/>
          </a:p>
        </p:txBody>
      </p:sp>
      <p:pic>
        <p:nvPicPr>
          <p:cNvPr id="5" name="Picture 4">
            <a:extLst>
              <a:ext uri="{FF2B5EF4-FFF2-40B4-BE49-F238E27FC236}">
                <a16:creationId xmlns:a16="http://schemas.microsoft.com/office/drawing/2014/main" id="{A226578B-9103-EB4B-8665-0FC257F484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744" y="1177794"/>
            <a:ext cx="8705516" cy="5092062"/>
          </a:xfrm>
          <a:prstGeom prst="rect">
            <a:avLst/>
          </a:prstGeom>
        </p:spPr>
      </p:pic>
      <p:sp>
        <p:nvSpPr>
          <p:cNvPr id="10" name="Right Arrow 9">
            <a:extLst>
              <a:ext uri="{FF2B5EF4-FFF2-40B4-BE49-F238E27FC236}">
                <a16:creationId xmlns:a16="http://schemas.microsoft.com/office/drawing/2014/main" id="{0DBF145D-2694-AF4D-ADD7-A8947B6E1274}"/>
              </a:ext>
              <a:ext uri="{C183D7F6-B498-43B3-948B-1728B52AA6E4}">
                <adec:decorative xmlns:adec="http://schemas.microsoft.com/office/drawing/2017/decorative" val="1"/>
              </a:ext>
            </a:extLst>
          </p:cNvPr>
          <p:cNvSpPr/>
          <p:nvPr/>
        </p:nvSpPr>
        <p:spPr>
          <a:xfrm rot="10800000">
            <a:off x="10982893" y="4030228"/>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a:extLst>
              <a:ext uri="{FF2B5EF4-FFF2-40B4-BE49-F238E27FC236}">
                <a16:creationId xmlns:a16="http://schemas.microsoft.com/office/drawing/2014/main" id="{D6ECF206-EECE-2048-971F-91716F909F7D}"/>
              </a:ext>
              <a:ext uri="{C183D7F6-B498-43B3-948B-1728B52AA6E4}">
                <adec:decorative xmlns:adec="http://schemas.microsoft.com/office/drawing/2017/decorative" val="1"/>
              </a:ext>
            </a:extLst>
          </p:cNvPr>
          <p:cNvSpPr/>
          <p:nvPr/>
        </p:nvSpPr>
        <p:spPr>
          <a:xfrm rot="10800000">
            <a:off x="7164655" y="4512141"/>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66C31ED-8829-4845-9CE5-7D96EACBE524}"/>
              </a:ext>
              <a:ext uri="{C183D7F6-B498-43B3-948B-1728B52AA6E4}">
                <adec:decorative xmlns:adec="http://schemas.microsoft.com/office/drawing/2017/decorative" val="1"/>
              </a:ext>
            </a:extLst>
          </p:cNvPr>
          <p:cNvSpPr/>
          <p:nvPr/>
        </p:nvSpPr>
        <p:spPr>
          <a:xfrm>
            <a:off x="2742744" y="1421027"/>
            <a:ext cx="1438875" cy="420130"/>
          </a:xfrm>
          <a:prstGeom prst="ellipse">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Oval 17">
            <a:extLst>
              <a:ext uri="{FF2B5EF4-FFF2-40B4-BE49-F238E27FC236}">
                <a16:creationId xmlns:a16="http://schemas.microsoft.com/office/drawing/2014/main" id="{73ED0E2E-449E-8647-AB19-9E66BEABAA57}"/>
              </a:ext>
              <a:ext uri="{C183D7F6-B498-43B3-948B-1728B52AA6E4}">
                <adec:decorative xmlns:adec="http://schemas.microsoft.com/office/drawing/2017/decorative" val="1"/>
              </a:ext>
            </a:extLst>
          </p:cNvPr>
          <p:cNvSpPr/>
          <p:nvPr/>
        </p:nvSpPr>
        <p:spPr>
          <a:xfrm>
            <a:off x="2690220" y="3425311"/>
            <a:ext cx="1438875" cy="420130"/>
          </a:xfrm>
          <a:prstGeom prst="ellipse">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D4D20758-E7AE-9A45-93E9-33C447B47413}"/>
              </a:ext>
              <a:ext uri="{C183D7F6-B498-43B3-948B-1728B52AA6E4}">
                <adec:decorative xmlns:adec="http://schemas.microsoft.com/office/drawing/2017/decorative" val="1"/>
              </a:ext>
            </a:extLst>
          </p:cNvPr>
          <p:cNvSpPr/>
          <p:nvPr/>
        </p:nvSpPr>
        <p:spPr>
          <a:xfrm>
            <a:off x="2628436" y="5785451"/>
            <a:ext cx="1438875" cy="420130"/>
          </a:xfrm>
          <a:prstGeom prst="ellipse">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7" name="Picture 6">
            <a:extLst>
              <a:ext uri="{FF2B5EF4-FFF2-40B4-BE49-F238E27FC236}">
                <a16:creationId xmlns:a16="http://schemas.microsoft.com/office/drawing/2014/main" id="{F349A982-1DB3-344E-B165-03C093B0EE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438" y="1182619"/>
            <a:ext cx="9239871" cy="5161466"/>
          </a:xfrm>
          <a:prstGeom prst="rect">
            <a:avLst/>
          </a:prstGeom>
        </p:spPr>
      </p:pic>
      <p:sp>
        <p:nvSpPr>
          <p:cNvPr id="20" name="Right Arrow 19">
            <a:extLst>
              <a:ext uri="{FF2B5EF4-FFF2-40B4-BE49-F238E27FC236}">
                <a16:creationId xmlns:a16="http://schemas.microsoft.com/office/drawing/2014/main" id="{46437EAF-9E25-0746-B64E-A68170C14888}"/>
              </a:ext>
              <a:ext uri="{C183D7F6-B498-43B3-948B-1728B52AA6E4}">
                <adec:decorative xmlns:adec="http://schemas.microsoft.com/office/drawing/2017/decorative" val="1"/>
              </a:ext>
            </a:extLst>
          </p:cNvPr>
          <p:cNvSpPr/>
          <p:nvPr/>
        </p:nvSpPr>
        <p:spPr>
          <a:xfrm rot="10800000">
            <a:off x="6824199" y="2555522"/>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6031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A4829E-E881-4B43-9B51-6834306B26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232723"/>
            <a:ext cx="3485499" cy="3753615"/>
          </a:xfrm>
          <a:prstGeom prst="rect">
            <a:avLst/>
          </a:prstGeom>
        </p:spPr>
      </p:pic>
      <p:sp>
        <p:nvSpPr>
          <p:cNvPr id="2" name="Title 1"/>
          <p:cNvSpPr>
            <a:spLocks noGrp="1"/>
          </p:cNvSpPr>
          <p:nvPr>
            <p:ph type="title"/>
          </p:nvPr>
        </p:nvSpPr>
        <p:spPr/>
        <p:txBody>
          <a:bodyPr/>
          <a:lstStyle/>
          <a:p>
            <a:r>
              <a:rPr lang="et-EE" b="1" dirty="0"/>
              <a:t>Sisu järjekorra parandamine Acrobat </a:t>
            </a:r>
            <a:r>
              <a:rPr lang="et-EE" b="1" dirty="0" err="1"/>
              <a:t>Pros</a:t>
            </a:r>
            <a:endParaRPr lang="en-US" b="1" dirty="0"/>
          </a:p>
        </p:txBody>
      </p:sp>
      <p:pic>
        <p:nvPicPr>
          <p:cNvPr id="11" name="Picture 10">
            <a:extLst>
              <a:ext uri="{FF2B5EF4-FFF2-40B4-BE49-F238E27FC236}">
                <a16:creationId xmlns:a16="http://schemas.microsoft.com/office/drawing/2014/main" id="{32BA16AE-2492-B64D-9BEB-00F3108BD8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747" y="1232723"/>
            <a:ext cx="8570454" cy="4776324"/>
          </a:xfrm>
          <a:prstGeom prst="rect">
            <a:avLst/>
          </a:prstGeom>
        </p:spPr>
      </p:pic>
      <p:sp>
        <p:nvSpPr>
          <p:cNvPr id="10" name="Right Arrow 9">
            <a:extLst>
              <a:ext uri="{FF2B5EF4-FFF2-40B4-BE49-F238E27FC236}">
                <a16:creationId xmlns:a16="http://schemas.microsoft.com/office/drawing/2014/main" id="{0DBF145D-2694-AF4D-ADD7-A8947B6E1274}"/>
              </a:ext>
              <a:ext uri="{C183D7F6-B498-43B3-948B-1728B52AA6E4}">
                <adec:decorative xmlns:adec="http://schemas.microsoft.com/office/drawing/2017/decorative" val="1"/>
              </a:ext>
            </a:extLst>
          </p:cNvPr>
          <p:cNvSpPr/>
          <p:nvPr/>
        </p:nvSpPr>
        <p:spPr>
          <a:xfrm>
            <a:off x="193309" y="1664727"/>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a:extLst>
              <a:ext uri="{FF2B5EF4-FFF2-40B4-BE49-F238E27FC236}">
                <a16:creationId xmlns:a16="http://schemas.microsoft.com/office/drawing/2014/main" id="{BE3B0B9F-F734-9341-846C-FE106459421D}"/>
              </a:ext>
              <a:ext uri="{C183D7F6-B498-43B3-948B-1728B52AA6E4}">
                <adec:decorative xmlns:adec="http://schemas.microsoft.com/office/drawing/2017/decorative" val="1"/>
              </a:ext>
            </a:extLst>
          </p:cNvPr>
          <p:cNvSpPr/>
          <p:nvPr/>
        </p:nvSpPr>
        <p:spPr>
          <a:xfrm rot="10800000">
            <a:off x="7573618" y="4125904"/>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01313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err="1"/>
              <a:t>Ülehüppamislingid</a:t>
            </a:r>
            <a:r>
              <a:rPr lang="et-EE" b="1"/>
              <a:t> Wordis</a:t>
            </a:r>
            <a:endParaRPr lang="en-US" b="1"/>
          </a:p>
        </p:txBody>
      </p:sp>
      <p:pic>
        <p:nvPicPr>
          <p:cNvPr id="4" name="Picture 3">
            <a:extLst>
              <a:ext uri="{FF2B5EF4-FFF2-40B4-BE49-F238E27FC236}">
                <a16:creationId xmlns:a16="http://schemas.microsoft.com/office/drawing/2014/main" id="{24719EA2-01E2-0A46-A3C5-0D2FC3A3E1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748" y="1359765"/>
            <a:ext cx="5845333" cy="1821922"/>
          </a:xfrm>
          <a:prstGeom prst="rect">
            <a:avLst/>
          </a:prstGeom>
        </p:spPr>
      </p:pic>
      <p:pic>
        <p:nvPicPr>
          <p:cNvPr id="9" name="Picture 8">
            <a:extLst>
              <a:ext uri="{FF2B5EF4-FFF2-40B4-BE49-F238E27FC236}">
                <a16:creationId xmlns:a16="http://schemas.microsoft.com/office/drawing/2014/main" id="{1F01E762-597C-3C4E-8ED7-7012C500252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84" y="1359765"/>
            <a:ext cx="4734806" cy="2670341"/>
          </a:xfrm>
          <a:prstGeom prst="rect">
            <a:avLst/>
          </a:prstGeom>
        </p:spPr>
      </p:pic>
      <p:sp>
        <p:nvSpPr>
          <p:cNvPr id="10" name="Right Arrow 9">
            <a:extLst>
              <a:ext uri="{FF2B5EF4-FFF2-40B4-BE49-F238E27FC236}">
                <a16:creationId xmlns:a16="http://schemas.microsoft.com/office/drawing/2014/main" id="{0DBF145D-2694-AF4D-ADD7-A8947B6E1274}"/>
              </a:ext>
              <a:ext uri="{C183D7F6-B498-43B3-948B-1728B52AA6E4}">
                <adec:decorative xmlns:adec="http://schemas.microsoft.com/office/drawing/2017/decorative" val="1"/>
              </a:ext>
            </a:extLst>
          </p:cNvPr>
          <p:cNvSpPr/>
          <p:nvPr/>
        </p:nvSpPr>
        <p:spPr>
          <a:xfrm>
            <a:off x="291834" y="1789039"/>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a:extLst>
              <a:ext uri="{FF2B5EF4-FFF2-40B4-BE49-F238E27FC236}">
                <a16:creationId xmlns:a16="http://schemas.microsoft.com/office/drawing/2014/main" id="{46372F45-23DE-1C40-934C-B4BD943E93DC}"/>
              </a:ext>
            </a:extLst>
          </p:cNvPr>
          <p:cNvSpPr>
            <a:spLocks noGrp="1"/>
          </p:cNvSpPr>
          <p:nvPr>
            <p:ph type="body" sz="quarter" idx="10"/>
          </p:nvPr>
        </p:nvSpPr>
        <p:spPr>
          <a:xfrm>
            <a:off x="711200" y="4935070"/>
            <a:ext cx="11061700" cy="1549949"/>
          </a:xfrm>
        </p:spPr>
        <p:txBody>
          <a:bodyPr>
            <a:normAutofit/>
          </a:bodyPr>
          <a:lstStyle/>
          <a:p>
            <a:r>
              <a:rPr lang="et-EE" b="0" dirty="0"/>
              <a:t>Sisukord tekib automaatselt ainult siis, kui oled kasutanud korrektseid pealkirjastiile</a:t>
            </a:r>
          </a:p>
        </p:txBody>
      </p:sp>
    </p:spTree>
    <p:extLst>
      <p:ext uri="{BB962C8B-B14F-4D97-AF65-F5344CB8AC3E}">
        <p14:creationId xmlns:p14="http://schemas.microsoft.com/office/powerpoint/2010/main" val="2285454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Kokkuvõtteks sisu järjekorrast</a:t>
            </a:r>
          </a:p>
        </p:txBody>
      </p:sp>
      <p:sp>
        <p:nvSpPr>
          <p:cNvPr id="3" name="Text Placeholder 2">
            <a:extLst>
              <a:ext uri="{FF2B5EF4-FFF2-40B4-BE49-F238E27FC236}">
                <a16:creationId xmlns:a16="http://schemas.microsoft.com/office/drawing/2014/main" id="{862760AC-3592-9F4E-A4D6-6BD3F3EB1629}"/>
              </a:ext>
            </a:extLst>
          </p:cNvPr>
          <p:cNvSpPr>
            <a:spLocks noGrp="1"/>
          </p:cNvSpPr>
          <p:nvPr>
            <p:ph type="body" sz="quarter" idx="10"/>
          </p:nvPr>
        </p:nvSpPr>
        <p:spPr>
          <a:xfrm>
            <a:off x="711200" y="1575581"/>
            <a:ext cx="11061700" cy="4909439"/>
          </a:xfrm>
        </p:spPr>
        <p:txBody>
          <a:bodyPr>
            <a:normAutofit/>
          </a:bodyPr>
          <a:lstStyle/>
          <a:p>
            <a:r>
              <a:rPr lang="et-EE" b="0" dirty="0"/>
              <a:t>Väldi hõljuvaid elemente (alati „in </a:t>
            </a:r>
            <a:r>
              <a:rPr lang="et-EE" b="0" dirty="0" err="1"/>
              <a:t>line</a:t>
            </a:r>
            <a:r>
              <a:rPr lang="et-EE" b="0" dirty="0"/>
              <a:t> </a:t>
            </a:r>
            <a:r>
              <a:rPr lang="et-EE" b="0" dirty="0" err="1"/>
              <a:t>with</a:t>
            </a:r>
            <a:r>
              <a:rPr lang="et-EE" b="0" dirty="0"/>
              <a:t> </a:t>
            </a:r>
            <a:r>
              <a:rPr lang="et-EE" b="0" dirty="0" err="1"/>
              <a:t>text</a:t>
            </a:r>
            <a:r>
              <a:rPr lang="et-EE" b="0" dirty="0"/>
              <a:t>“)</a:t>
            </a:r>
            <a:br>
              <a:rPr lang="et-EE" b="0" dirty="0"/>
            </a:br>
            <a:endParaRPr lang="et-EE" b="0" dirty="0"/>
          </a:p>
          <a:p>
            <a:r>
              <a:rPr lang="et-EE" b="0" dirty="0"/>
              <a:t>Kasuta eeldefineeritud slaidipõhju</a:t>
            </a:r>
            <a:br>
              <a:rPr lang="et-EE" b="0" dirty="0"/>
            </a:br>
            <a:endParaRPr lang="et-EE" b="0" dirty="0"/>
          </a:p>
          <a:p>
            <a:r>
              <a:rPr lang="et-EE" b="0" dirty="0"/>
              <a:t>Väldi animatsioone</a:t>
            </a:r>
            <a:br>
              <a:rPr lang="et-EE" b="0" dirty="0"/>
            </a:br>
            <a:endParaRPr lang="et-EE" b="0" dirty="0"/>
          </a:p>
          <a:p>
            <a:r>
              <a:rPr lang="et-EE" b="0" dirty="0"/>
              <a:t>Lisa dokumendile sisukord (Wordi automaatsete vahenditega)</a:t>
            </a:r>
          </a:p>
        </p:txBody>
      </p:sp>
    </p:spTree>
    <p:extLst>
      <p:ext uri="{BB962C8B-B14F-4D97-AF65-F5344CB8AC3E}">
        <p14:creationId xmlns:p14="http://schemas.microsoft.com/office/powerpoint/2010/main" val="19021081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8FDAFA-BE99-CE4C-AEB8-BB0210ED5C8B}"/>
              </a:ext>
            </a:extLst>
          </p:cNvPr>
          <p:cNvSpPr>
            <a:spLocks noGrp="1"/>
          </p:cNvSpPr>
          <p:nvPr>
            <p:ph type="title"/>
          </p:nvPr>
        </p:nvSpPr>
        <p:spPr>
          <a:xfrm>
            <a:off x="724624" y="3172609"/>
            <a:ext cx="6443663" cy="541690"/>
          </a:xfrm>
        </p:spPr>
        <p:txBody>
          <a:bodyPr/>
          <a:lstStyle/>
          <a:p>
            <a:r>
              <a:rPr lang="en-US" sz="4000" b="1" dirty="0" err="1"/>
              <a:t>Keele</a:t>
            </a:r>
            <a:r>
              <a:rPr lang="en-US" sz="4000" b="1" dirty="0"/>
              <a:t> </a:t>
            </a:r>
            <a:r>
              <a:rPr lang="en-US" sz="4000" b="1" dirty="0" err="1"/>
              <a:t>seadistamine</a:t>
            </a:r>
            <a:endParaRPr lang="en-GB" sz="4000" b="1" dirty="0"/>
          </a:p>
        </p:txBody>
      </p:sp>
    </p:spTree>
    <p:extLst>
      <p:ext uri="{BB962C8B-B14F-4D97-AF65-F5344CB8AC3E}">
        <p14:creationId xmlns:p14="http://schemas.microsoft.com/office/powerpoint/2010/main" val="1101072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Valesti märgitud keel</a:t>
            </a:r>
          </a:p>
        </p:txBody>
      </p:sp>
      <p:sp>
        <p:nvSpPr>
          <p:cNvPr id="13" name="Text Placeholder 12">
            <a:extLst>
              <a:ext uri="{FF2B5EF4-FFF2-40B4-BE49-F238E27FC236}">
                <a16:creationId xmlns:a16="http://schemas.microsoft.com/office/drawing/2014/main" id="{8B021833-825B-F24B-AEC8-C1D592D3CCA0}"/>
              </a:ext>
            </a:extLst>
          </p:cNvPr>
          <p:cNvSpPr>
            <a:spLocks noGrp="1"/>
          </p:cNvSpPr>
          <p:nvPr>
            <p:ph type="body" sz="quarter" idx="10"/>
          </p:nvPr>
        </p:nvSpPr>
        <p:spPr>
          <a:xfrm>
            <a:off x="711201" y="1740179"/>
            <a:ext cx="8069728" cy="4841875"/>
          </a:xfrm>
        </p:spPr>
        <p:txBody>
          <a:bodyPr>
            <a:normAutofit/>
          </a:bodyPr>
          <a:lstStyle/>
          <a:p>
            <a:r>
              <a:rPr lang="et-EE" sz="2000" b="0" dirty="0"/>
              <a:t>Kui keel on valesti märgitud või märkimata jäetud, loeb ekraanilugeja suure tõenäosusega teksti ette vales keeles, näiteks eesti keelse teksti ingliskeelse hääldusega.</a:t>
            </a:r>
          </a:p>
          <a:p>
            <a:endParaRPr lang="et-EE" sz="2000" dirty="0"/>
          </a:p>
        </p:txBody>
      </p:sp>
      <p:pic>
        <p:nvPicPr>
          <p:cNvPr id="14" name="Screen Recording 2021-02-12 at 18.18.43" descr="Kuidas ekraanilugeja loeb vales keeles">
            <a:hlinkClick r:id="" action="ppaction://media"/>
            <a:extLst>
              <a:ext uri="{FF2B5EF4-FFF2-40B4-BE49-F238E27FC236}">
                <a16:creationId xmlns:a16="http://schemas.microsoft.com/office/drawing/2014/main" id="{BD78EE0C-513B-4B41-8C15-5B89481510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1200" y="1740179"/>
            <a:ext cx="8243047" cy="1633757"/>
          </a:xfrm>
          <a:prstGeom prst="rect">
            <a:avLst/>
          </a:prstGeom>
        </p:spPr>
      </p:pic>
    </p:spTree>
    <p:extLst>
      <p:ext uri="{BB962C8B-B14F-4D97-AF65-F5344CB8AC3E}">
        <p14:creationId xmlns:p14="http://schemas.microsoft.com/office/powerpoint/2010/main" val="12846602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Keele seadistamine Wordis / PowerPointis</a:t>
            </a:r>
          </a:p>
        </p:txBody>
      </p:sp>
      <p:pic>
        <p:nvPicPr>
          <p:cNvPr id="6" name="Picture 5" descr="Vali Home &gt; Review &gt; Language">
            <a:extLst>
              <a:ext uri="{FF2B5EF4-FFF2-40B4-BE49-F238E27FC236}">
                <a16:creationId xmlns:a16="http://schemas.microsoft.com/office/drawing/2014/main" id="{1A2AD3EC-303C-D746-B57D-BFAEFBDEA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299882"/>
            <a:ext cx="7150100" cy="1752600"/>
          </a:xfrm>
          <a:prstGeom prst="rect">
            <a:avLst/>
          </a:prstGeom>
        </p:spPr>
      </p:pic>
      <p:pic>
        <p:nvPicPr>
          <p:cNvPr id="4" name="Picture 3" descr="Vali keel ning vajuta Set as default">
            <a:extLst>
              <a:ext uri="{FF2B5EF4-FFF2-40B4-BE49-F238E27FC236}">
                <a16:creationId xmlns:a16="http://schemas.microsoft.com/office/drawing/2014/main" id="{D13C0931-7F4A-EC47-B78E-50E6857AF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122" y="1299882"/>
            <a:ext cx="3336678" cy="5126616"/>
          </a:xfrm>
          <a:prstGeom prst="rect">
            <a:avLst/>
          </a:prstGeom>
        </p:spPr>
      </p:pic>
      <p:pic>
        <p:nvPicPr>
          <p:cNvPr id="7" name="Picture 6" descr="Keelevalikud saab avada ka lehe vasakult alt servast">
            <a:extLst>
              <a:ext uri="{FF2B5EF4-FFF2-40B4-BE49-F238E27FC236}">
                <a16:creationId xmlns:a16="http://schemas.microsoft.com/office/drawing/2014/main" id="{3B57CBAD-AB6B-0A46-8941-199F15F26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00" y="4157203"/>
            <a:ext cx="3027082" cy="1882224"/>
          </a:xfrm>
          <a:prstGeom prst="rect">
            <a:avLst/>
          </a:prstGeom>
        </p:spPr>
      </p:pic>
      <p:sp>
        <p:nvSpPr>
          <p:cNvPr id="10" name="Right Arrow 9">
            <a:extLst>
              <a:ext uri="{FF2B5EF4-FFF2-40B4-BE49-F238E27FC236}">
                <a16:creationId xmlns:a16="http://schemas.microsoft.com/office/drawing/2014/main" id="{F4925FF5-0C0B-F645-AA1B-0E8F2C807168}"/>
              </a:ext>
              <a:ext uri="{C183D7F6-B498-43B3-948B-1728B52AA6E4}">
                <adec:decorative xmlns:adec="http://schemas.microsoft.com/office/drawing/2017/decorative" val="1"/>
              </a:ext>
            </a:extLst>
          </p:cNvPr>
          <p:cNvSpPr/>
          <p:nvPr/>
        </p:nvSpPr>
        <p:spPr>
          <a:xfrm rot="16200000">
            <a:off x="4671180" y="3022795"/>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a:extLst>
              <a:ext uri="{FF2B5EF4-FFF2-40B4-BE49-F238E27FC236}">
                <a16:creationId xmlns:a16="http://schemas.microsoft.com/office/drawing/2014/main" id="{1AE1E04F-327B-CC4A-B305-EED3CA876F08}"/>
              </a:ext>
              <a:ext uri="{C183D7F6-B498-43B3-948B-1728B52AA6E4}">
                <adec:decorative xmlns:adec="http://schemas.microsoft.com/office/drawing/2017/decorative" val="1"/>
              </a:ext>
            </a:extLst>
          </p:cNvPr>
          <p:cNvSpPr/>
          <p:nvPr/>
        </p:nvSpPr>
        <p:spPr>
          <a:xfrm rot="16200000">
            <a:off x="1917124" y="6195913"/>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a:extLst>
              <a:ext uri="{FF2B5EF4-FFF2-40B4-BE49-F238E27FC236}">
                <a16:creationId xmlns:a16="http://schemas.microsoft.com/office/drawing/2014/main" id="{A139CF4A-248D-F043-8F13-3C93EE013D26}"/>
              </a:ext>
              <a:ext uri="{C183D7F6-B498-43B3-948B-1728B52AA6E4}">
                <adec:decorative xmlns:adec="http://schemas.microsoft.com/office/drawing/2017/decorative" val="1"/>
              </a:ext>
            </a:extLst>
          </p:cNvPr>
          <p:cNvSpPr/>
          <p:nvPr/>
        </p:nvSpPr>
        <p:spPr>
          <a:xfrm>
            <a:off x="7885176" y="6024755"/>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57217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Dokumendi tiitel Wordis / PowerPointis</a:t>
            </a:r>
            <a:endParaRPr lang="en-US" b="1" dirty="0"/>
          </a:p>
        </p:txBody>
      </p:sp>
      <p:pic>
        <p:nvPicPr>
          <p:cNvPr id="5" name="Picture 4">
            <a:extLst>
              <a:ext uri="{FF2B5EF4-FFF2-40B4-BE49-F238E27FC236}">
                <a16:creationId xmlns:a16="http://schemas.microsoft.com/office/drawing/2014/main" id="{7D00996E-439B-AC43-B156-FD2412EBE7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814" y="1810125"/>
            <a:ext cx="3891651" cy="3931771"/>
          </a:xfrm>
          <a:prstGeom prst="rect">
            <a:avLst/>
          </a:prstGeom>
        </p:spPr>
      </p:pic>
      <p:sp>
        <p:nvSpPr>
          <p:cNvPr id="8" name="Text Placeholder 2">
            <a:extLst>
              <a:ext uri="{FF2B5EF4-FFF2-40B4-BE49-F238E27FC236}">
                <a16:creationId xmlns:a16="http://schemas.microsoft.com/office/drawing/2014/main" id="{9F02B702-B1DB-F846-9637-5AF781180A9A}"/>
              </a:ext>
            </a:extLst>
          </p:cNvPr>
          <p:cNvSpPr>
            <a:spLocks noGrp="1"/>
          </p:cNvSpPr>
          <p:nvPr>
            <p:ph type="body" sz="quarter" idx="10"/>
          </p:nvPr>
        </p:nvSpPr>
        <p:spPr>
          <a:xfrm>
            <a:off x="711199" y="1575581"/>
            <a:ext cx="5071036" cy="4909439"/>
          </a:xfrm>
        </p:spPr>
        <p:txBody>
          <a:bodyPr>
            <a:normAutofit/>
          </a:bodyPr>
          <a:lstStyle/>
          <a:p>
            <a:r>
              <a:rPr lang="et-EE" sz="2400" b="0" dirty="0" err="1"/>
              <a:t>File</a:t>
            </a:r>
            <a:r>
              <a:rPr lang="et-EE" sz="2400" b="0" dirty="0"/>
              <a:t> &gt; Info</a:t>
            </a:r>
            <a:br>
              <a:rPr lang="et-EE" sz="2400" b="0" dirty="0"/>
            </a:br>
            <a:r>
              <a:rPr lang="et-EE" sz="2400" b="0" dirty="0"/>
              <a:t>(</a:t>
            </a:r>
            <a:r>
              <a:rPr lang="et-EE" sz="2400" b="0" dirty="0" err="1"/>
              <a:t>File</a:t>
            </a:r>
            <a:r>
              <a:rPr lang="et-EE" sz="2400" b="0" dirty="0"/>
              <a:t> &gt; </a:t>
            </a:r>
            <a:r>
              <a:rPr lang="et-EE" sz="2400" b="0" dirty="0" err="1"/>
              <a:t>Properties</a:t>
            </a:r>
            <a:r>
              <a:rPr lang="et-EE" sz="2400" b="0" dirty="0"/>
              <a:t> &gt; </a:t>
            </a:r>
            <a:r>
              <a:rPr lang="et-EE" sz="2400" b="0" dirty="0" err="1"/>
              <a:t>Summary</a:t>
            </a:r>
            <a:r>
              <a:rPr lang="et-EE" sz="2400" b="0" dirty="0"/>
              <a:t>)</a:t>
            </a:r>
          </a:p>
          <a:p>
            <a:endParaRPr lang="et-EE" sz="2400" b="0" dirty="0"/>
          </a:p>
          <a:p>
            <a:r>
              <a:rPr lang="et-EE" sz="2400" b="0" dirty="0"/>
              <a:t>Kirjuta failile kirjeldav </a:t>
            </a:r>
            <a:r>
              <a:rPr lang="et-EE" sz="2400" dirty="0"/>
              <a:t>tiitel</a:t>
            </a:r>
          </a:p>
          <a:p>
            <a:endParaRPr lang="et-EE" sz="2400" dirty="0"/>
          </a:p>
          <a:p>
            <a:r>
              <a:rPr lang="et-EE" sz="2400" b="0" dirty="0"/>
              <a:t>Ekraanilugeja kasutab võimalusel tiitlit mitte failinime</a:t>
            </a:r>
          </a:p>
        </p:txBody>
      </p:sp>
      <p:sp>
        <p:nvSpPr>
          <p:cNvPr id="11" name="Right Arrow 10">
            <a:extLst>
              <a:ext uri="{FF2B5EF4-FFF2-40B4-BE49-F238E27FC236}">
                <a16:creationId xmlns:a16="http://schemas.microsoft.com/office/drawing/2014/main" id="{7D9F8111-339E-8E4A-8840-E94D25A26079}"/>
              </a:ext>
              <a:ext uri="{C183D7F6-B498-43B3-948B-1728B52AA6E4}">
                <adec:decorative xmlns:adec="http://schemas.microsoft.com/office/drawing/2017/decorative" val="1"/>
              </a:ext>
            </a:extLst>
          </p:cNvPr>
          <p:cNvSpPr/>
          <p:nvPr/>
        </p:nvSpPr>
        <p:spPr>
          <a:xfrm>
            <a:off x="7387485" y="2162268"/>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79443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PowerPointis on oluline, et igal slaidil oleks tiitel</a:t>
            </a:r>
            <a:endParaRPr lang="en-US" b="1" dirty="0"/>
          </a:p>
        </p:txBody>
      </p:sp>
      <p:pic>
        <p:nvPicPr>
          <p:cNvPr id="9" name="Picture 8" descr="Powerpointi vaade">
            <a:extLst>
              <a:ext uri="{FF2B5EF4-FFF2-40B4-BE49-F238E27FC236}">
                <a16:creationId xmlns:a16="http://schemas.microsoft.com/office/drawing/2014/main" id="{F464CB47-2424-A64C-97AD-53FA4BC79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650" y="1407063"/>
            <a:ext cx="8642699" cy="4952172"/>
          </a:xfrm>
          <a:prstGeom prst="rect">
            <a:avLst/>
          </a:prstGeom>
        </p:spPr>
      </p:pic>
      <p:sp>
        <p:nvSpPr>
          <p:cNvPr id="4" name="Oval 3">
            <a:extLst>
              <a:ext uri="{FF2B5EF4-FFF2-40B4-BE49-F238E27FC236}">
                <a16:creationId xmlns:a16="http://schemas.microsoft.com/office/drawing/2014/main" id="{812487BF-72ED-EE49-81C9-AAE16C7FD179}"/>
              </a:ext>
            </a:extLst>
          </p:cNvPr>
          <p:cNvSpPr/>
          <p:nvPr/>
        </p:nvSpPr>
        <p:spPr>
          <a:xfrm>
            <a:off x="2152338" y="1825111"/>
            <a:ext cx="3172697" cy="729830"/>
          </a:xfrm>
          <a:prstGeom prst="ellipse">
            <a:avLst/>
          </a:prstGeom>
          <a:noFill/>
          <a:ln w="28575">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494746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a:t>Kelle jaoks?</a:t>
            </a:r>
            <a:endParaRPr lang="en-US" b="1"/>
          </a:p>
        </p:txBody>
      </p:sp>
      <p:pic>
        <p:nvPicPr>
          <p:cNvPr id="4" name="Picture 3" descr="Naine ratastoolis">
            <a:extLst>
              <a:ext uri="{FF2B5EF4-FFF2-40B4-BE49-F238E27FC236}">
                <a16:creationId xmlns:a16="http://schemas.microsoft.com/office/drawing/2014/main" id="{CDF057CE-81C9-6943-83A1-A887AF19AA7A}"/>
              </a:ext>
            </a:extLst>
          </p:cNvPr>
          <p:cNvPicPr>
            <a:picLocks noChangeAspect="1"/>
          </p:cNvPicPr>
          <p:nvPr/>
        </p:nvPicPr>
        <p:blipFill rotWithShape="1">
          <a:blip r:embed="rId3">
            <a:extLst>
              <a:ext uri="{28A0092B-C50C-407E-A947-70E740481C1C}">
                <a14:useLocalDpi xmlns:a14="http://schemas.microsoft.com/office/drawing/2010/main" val="0"/>
              </a:ext>
            </a:extLst>
          </a:blip>
          <a:srcRect l="7244" r="5831"/>
          <a:stretch/>
        </p:blipFill>
        <p:spPr>
          <a:xfrm>
            <a:off x="726396" y="1285873"/>
            <a:ext cx="2690648" cy="4643437"/>
          </a:xfrm>
          <a:prstGeom prst="rect">
            <a:avLst/>
          </a:prstGeom>
        </p:spPr>
      </p:pic>
      <p:pic>
        <p:nvPicPr>
          <p:cNvPr id="7" name="Picture 6" descr="Naine raamatukogus">
            <a:extLst>
              <a:ext uri="{FF2B5EF4-FFF2-40B4-BE49-F238E27FC236}">
                <a16:creationId xmlns:a16="http://schemas.microsoft.com/office/drawing/2014/main" id="{7B02DB12-8FAF-F445-921A-7A276C705DCA}"/>
              </a:ext>
            </a:extLst>
          </p:cNvPr>
          <p:cNvPicPr>
            <a:picLocks noChangeAspect="1"/>
          </p:cNvPicPr>
          <p:nvPr/>
        </p:nvPicPr>
        <p:blipFill rotWithShape="1">
          <a:blip r:embed="rId4">
            <a:extLst>
              <a:ext uri="{28A0092B-C50C-407E-A947-70E740481C1C}">
                <a14:useLocalDpi xmlns:a14="http://schemas.microsoft.com/office/drawing/2010/main" val="0"/>
              </a:ext>
            </a:extLst>
          </a:blip>
          <a:srcRect r="13008"/>
          <a:stretch/>
        </p:blipFill>
        <p:spPr>
          <a:xfrm>
            <a:off x="3439862" y="1443037"/>
            <a:ext cx="2604771" cy="4486273"/>
          </a:xfrm>
          <a:prstGeom prst="rect">
            <a:avLst/>
          </a:prstGeom>
        </p:spPr>
      </p:pic>
      <p:pic>
        <p:nvPicPr>
          <p:cNvPr id="9" name="Picture 8" descr="Naine istub arvuti ja märkmetega laua taga">
            <a:extLst>
              <a:ext uri="{FF2B5EF4-FFF2-40B4-BE49-F238E27FC236}">
                <a16:creationId xmlns:a16="http://schemas.microsoft.com/office/drawing/2014/main" id="{DF0F0B22-DF4A-9B48-957D-BFDCA06C5F80}"/>
              </a:ext>
            </a:extLst>
          </p:cNvPr>
          <p:cNvPicPr>
            <a:picLocks noChangeAspect="1"/>
          </p:cNvPicPr>
          <p:nvPr/>
        </p:nvPicPr>
        <p:blipFill rotWithShape="1">
          <a:blip r:embed="rId5">
            <a:extLst>
              <a:ext uri="{28A0092B-C50C-407E-A947-70E740481C1C}">
                <a14:useLocalDpi xmlns:a14="http://schemas.microsoft.com/office/drawing/2010/main" val="0"/>
              </a:ext>
            </a:extLst>
          </a:blip>
          <a:srcRect l="13008"/>
          <a:stretch/>
        </p:blipFill>
        <p:spPr>
          <a:xfrm>
            <a:off x="6076163" y="1437911"/>
            <a:ext cx="2604770" cy="4491399"/>
          </a:xfrm>
          <a:prstGeom prst="rect">
            <a:avLst/>
          </a:prstGeom>
        </p:spPr>
      </p:pic>
      <p:pic>
        <p:nvPicPr>
          <p:cNvPr id="12" name="Picture 11" descr="Mees kõrvaklappide ja arvutiga">
            <a:extLst>
              <a:ext uri="{FF2B5EF4-FFF2-40B4-BE49-F238E27FC236}">
                <a16:creationId xmlns:a16="http://schemas.microsoft.com/office/drawing/2014/main" id="{AC65E15A-DF2C-B74A-A183-FEF18F421CA4}"/>
              </a:ext>
            </a:extLst>
          </p:cNvPr>
          <p:cNvPicPr>
            <a:picLocks noChangeAspect="1"/>
          </p:cNvPicPr>
          <p:nvPr/>
        </p:nvPicPr>
        <p:blipFill rotWithShape="1">
          <a:blip r:embed="rId6">
            <a:extLst>
              <a:ext uri="{28A0092B-C50C-407E-A947-70E740481C1C}">
                <a14:useLocalDpi xmlns:a14="http://schemas.microsoft.com/office/drawing/2010/main" val="0"/>
              </a:ext>
            </a:extLst>
          </a:blip>
          <a:srcRect l="15466" r="41885"/>
          <a:stretch/>
        </p:blipFill>
        <p:spPr>
          <a:xfrm>
            <a:off x="8712463" y="1437910"/>
            <a:ext cx="2873358" cy="4491400"/>
          </a:xfrm>
          <a:prstGeom prst="rect">
            <a:avLst/>
          </a:prstGeom>
        </p:spPr>
      </p:pic>
    </p:spTree>
    <p:extLst>
      <p:ext uri="{BB962C8B-B14F-4D97-AF65-F5344CB8AC3E}">
        <p14:creationId xmlns:p14="http://schemas.microsoft.com/office/powerpoint/2010/main" val="9405560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Dokumendi keel ja tiitel Acrobat </a:t>
            </a:r>
            <a:r>
              <a:rPr lang="et-EE" b="1" dirty="0" err="1"/>
              <a:t>Pros</a:t>
            </a:r>
            <a:endParaRPr lang="en-US" b="1" dirty="0"/>
          </a:p>
        </p:txBody>
      </p:sp>
      <p:sp>
        <p:nvSpPr>
          <p:cNvPr id="8" name="Text Placeholder 2">
            <a:extLst>
              <a:ext uri="{FF2B5EF4-FFF2-40B4-BE49-F238E27FC236}">
                <a16:creationId xmlns:a16="http://schemas.microsoft.com/office/drawing/2014/main" id="{9F02B702-B1DB-F846-9637-5AF781180A9A}"/>
              </a:ext>
            </a:extLst>
          </p:cNvPr>
          <p:cNvSpPr>
            <a:spLocks noGrp="1"/>
          </p:cNvSpPr>
          <p:nvPr>
            <p:ph type="body" sz="quarter" idx="10"/>
          </p:nvPr>
        </p:nvSpPr>
        <p:spPr>
          <a:xfrm>
            <a:off x="711199" y="1575581"/>
            <a:ext cx="5071036" cy="4909439"/>
          </a:xfrm>
        </p:spPr>
        <p:txBody>
          <a:bodyPr>
            <a:normAutofit/>
          </a:bodyPr>
          <a:lstStyle/>
          <a:p>
            <a:r>
              <a:rPr lang="et-EE" sz="2400" b="0" dirty="0" err="1"/>
              <a:t>Tools</a:t>
            </a:r>
            <a:r>
              <a:rPr lang="et-EE" sz="2400" b="0" dirty="0"/>
              <a:t> &gt; </a:t>
            </a:r>
            <a:r>
              <a:rPr lang="et-EE" sz="2400" b="0" dirty="0" err="1"/>
              <a:t>Accessibilit</a:t>
            </a:r>
            <a:r>
              <a:rPr lang="et-EE" sz="2400" b="0" dirty="0"/>
              <a:t> &gt; </a:t>
            </a:r>
            <a:r>
              <a:rPr lang="et-EE" sz="2400" b="0" dirty="0" err="1"/>
              <a:t>Accessibility</a:t>
            </a:r>
            <a:r>
              <a:rPr lang="et-EE" sz="2400" b="0" dirty="0"/>
              <a:t> </a:t>
            </a:r>
            <a:r>
              <a:rPr lang="et-EE" sz="2400" b="0" dirty="0" err="1"/>
              <a:t>Check</a:t>
            </a:r>
            <a:endParaRPr lang="et-EE" sz="2400" b="0" dirty="0"/>
          </a:p>
          <a:p>
            <a:endParaRPr lang="et-EE" sz="2400" b="0" dirty="0"/>
          </a:p>
          <a:p>
            <a:r>
              <a:rPr lang="et-EE" sz="2400" b="0" dirty="0"/>
              <a:t>Tee paremklõps probleemil ja vali „</a:t>
            </a:r>
            <a:r>
              <a:rPr lang="et-EE" sz="2400" b="0" dirty="0" err="1"/>
              <a:t>Fix</a:t>
            </a:r>
            <a:r>
              <a:rPr lang="et-EE" sz="2400" b="0" dirty="0"/>
              <a:t>“</a:t>
            </a:r>
            <a:endParaRPr lang="et-EE" sz="2400" dirty="0"/>
          </a:p>
          <a:p>
            <a:endParaRPr lang="et-EE" sz="2400" dirty="0"/>
          </a:p>
          <a:p>
            <a:r>
              <a:rPr lang="et-EE" sz="2400" b="0" dirty="0"/>
              <a:t>Saad lisada dokumendi keele ja tiitli</a:t>
            </a:r>
          </a:p>
        </p:txBody>
      </p:sp>
      <p:pic>
        <p:nvPicPr>
          <p:cNvPr id="4" name="Picture 3" descr="Graphical user interface, application&#10;&#10;Description automatically generated">
            <a:extLst>
              <a:ext uri="{FF2B5EF4-FFF2-40B4-BE49-F238E27FC236}">
                <a16:creationId xmlns:a16="http://schemas.microsoft.com/office/drawing/2014/main" id="{68674F46-6669-0D48-BD3F-2EA234852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148" y="1201073"/>
            <a:ext cx="3416300" cy="5041900"/>
          </a:xfrm>
          <a:prstGeom prst="rect">
            <a:avLst/>
          </a:prstGeom>
        </p:spPr>
      </p:pic>
      <p:sp>
        <p:nvSpPr>
          <p:cNvPr id="11" name="Right Arrow 10">
            <a:extLst>
              <a:ext uri="{FF2B5EF4-FFF2-40B4-BE49-F238E27FC236}">
                <a16:creationId xmlns:a16="http://schemas.microsoft.com/office/drawing/2014/main" id="{7D9F8111-339E-8E4A-8840-E94D25A26079}"/>
              </a:ext>
              <a:ext uri="{C183D7F6-B498-43B3-948B-1728B52AA6E4}">
                <adec:decorative xmlns:adec="http://schemas.microsoft.com/office/drawing/2017/decorative" val="1"/>
              </a:ext>
            </a:extLst>
          </p:cNvPr>
          <p:cNvSpPr/>
          <p:nvPr/>
        </p:nvSpPr>
        <p:spPr>
          <a:xfrm>
            <a:off x="8140521" y="5083820"/>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a:extLst>
              <a:ext uri="{FF2B5EF4-FFF2-40B4-BE49-F238E27FC236}">
                <a16:creationId xmlns:a16="http://schemas.microsoft.com/office/drawing/2014/main" id="{B919C1F1-F6E6-5849-96B9-224E3011B16E}"/>
              </a:ext>
              <a:ext uri="{C183D7F6-B498-43B3-948B-1728B52AA6E4}">
                <adec:decorative xmlns:adec="http://schemas.microsoft.com/office/drawing/2017/decorative" val="1"/>
              </a:ext>
            </a:extLst>
          </p:cNvPr>
          <p:cNvSpPr/>
          <p:nvPr/>
        </p:nvSpPr>
        <p:spPr>
          <a:xfrm>
            <a:off x="8140521" y="5473784"/>
            <a:ext cx="517891" cy="1780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Graphical user interface, application&#10;&#10;Description automatically generated">
            <a:extLst>
              <a:ext uri="{FF2B5EF4-FFF2-40B4-BE49-F238E27FC236}">
                <a16:creationId xmlns:a16="http://schemas.microsoft.com/office/drawing/2014/main" id="{059488A9-D452-BA48-AE8C-0A7DD44DE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537" y="1201073"/>
            <a:ext cx="3543300" cy="4940300"/>
          </a:xfrm>
          <a:prstGeom prst="rect">
            <a:avLst/>
          </a:prstGeom>
        </p:spPr>
      </p:pic>
    </p:spTree>
    <p:extLst>
      <p:ext uri="{BB962C8B-B14F-4D97-AF65-F5344CB8AC3E}">
        <p14:creationId xmlns:p14="http://schemas.microsoft.com/office/powerpoint/2010/main" val="16659170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Ligipääsetavus sotsiaalmeedias</a:t>
            </a:r>
          </a:p>
        </p:txBody>
      </p:sp>
      <p:sp>
        <p:nvSpPr>
          <p:cNvPr id="3" name="Text Placeholder 2">
            <a:extLst>
              <a:ext uri="{FF2B5EF4-FFF2-40B4-BE49-F238E27FC236}">
                <a16:creationId xmlns:a16="http://schemas.microsoft.com/office/drawing/2014/main" id="{862760AC-3592-9F4E-A4D6-6BD3F3EB1629}"/>
              </a:ext>
            </a:extLst>
          </p:cNvPr>
          <p:cNvSpPr>
            <a:spLocks noGrp="1"/>
          </p:cNvSpPr>
          <p:nvPr>
            <p:ph type="body" sz="quarter" idx="10"/>
          </p:nvPr>
        </p:nvSpPr>
        <p:spPr/>
        <p:txBody>
          <a:bodyPr>
            <a:normAutofit/>
          </a:bodyPr>
          <a:lstStyle/>
          <a:p>
            <a:pPr>
              <a:lnSpc>
                <a:spcPct val="150000"/>
              </a:lnSpc>
            </a:pPr>
            <a:r>
              <a:rPr lang="et-EE" dirty="0"/>
              <a:t>Pildid</a:t>
            </a:r>
          </a:p>
          <a:p>
            <a:pPr>
              <a:lnSpc>
                <a:spcPct val="150000"/>
              </a:lnSpc>
            </a:pPr>
            <a:endParaRPr lang="et-EE" dirty="0"/>
          </a:p>
          <a:p>
            <a:pPr>
              <a:lnSpc>
                <a:spcPct val="100000"/>
              </a:lnSpc>
            </a:pPr>
            <a:r>
              <a:rPr lang="et-EE" b="0" dirty="0" err="1"/>
              <a:t>Tekstilised</a:t>
            </a:r>
            <a:r>
              <a:rPr lang="et-EE" b="0" dirty="0"/>
              <a:t> alternatiivid</a:t>
            </a:r>
          </a:p>
        </p:txBody>
      </p:sp>
      <p:sp>
        <p:nvSpPr>
          <p:cNvPr id="11" name="Text Placeholder 10">
            <a:extLst>
              <a:ext uri="{FF2B5EF4-FFF2-40B4-BE49-F238E27FC236}">
                <a16:creationId xmlns:a16="http://schemas.microsoft.com/office/drawing/2014/main" id="{153B13F6-B9B1-4249-B132-89F1617885B4}"/>
              </a:ext>
            </a:extLst>
          </p:cNvPr>
          <p:cNvSpPr>
            <a:spLocks noGrp="1"/>
          </p:cNvSpPr>
          <p:nvPr>
            <p:ph type="body" sz="quarter" idx="11"/>
          </p:nvPr>
        </p:nvSpPr>
        <p:spPr/>
        <p:txBody>
          <a:bodyPr/>
          <a:lstStyle/>
          <a:p>
            <a:r>
              <a:rPr lang="et-EE" dirty="0"/>
              <a:t>Värvid</a:t>
            </a:r>
          </a:p>
          <a:p>
            <a:endParaRPr lang="et-EE" dirty="0"/>
          </a:p>
          <a:p>
            <a:pPr>
              <a:lnSpc>
                <a:spcPct val="100000"/>
              </a:lnSpc>
            </a:pPr>
            <a:r>
              <a:rPr lang="et-EE" b="0" dirty="0"/>
              <a:t>Piisav kontrastsus</a:t>
            </a:r>
          </a:p>
        </p:txBody>
      </p:sp>
      <p:sp>
        <p:nvSpPr>
          <p:cNvPr id="12" name="Text Placeholder 11">
            <a:extLst>
              <a:ext uri="{FF2B5EF4-FFF2-40B4-BE49-F238E27FC236}">
                <a16:creationId xmlns:a16="http://schemas.microsoft.com/office/drawing/2014/main" id="{C6B195A0-0C1A-0045-AC1F-C0C00C4CCB7E}"/>
              </a:ext>
            </a:extLst>
          </p:cNvPr>
          <p:cNvSpPr>
            <a:spLocks noGrp="1"/>
          </p:cNvSpPr>
          <p:nvPr>
            <p:ph type="body" sz="quarter" idx="12"/>
          </p:nvPr>
        </p:nvSpPr>
        <p:spPr/>
        <p:txBody>
          <a:bodyPr/>
          <a:lstStyle/>
          <a:p>
            <a:r>
              <a:rPr lang="et-EE" dirty="0"/>
              <a:t>Videod</a:t>
            </a:r>
          </a:p>
          <a:p>
            <a:endParaRPr lang="et-EE" dirty="0"/>
          </a:p>
          <a:p>
            <a:pPr>
              <a:lnSpc>
                <a:spcPct val="100000"/>
              </a:lnSpc>
            </a:pPr>
            <a:r>
              <a:rPr lang="et-EE" b="0" dirty="0"/>
              <a:t>Subtiitrid ja videokirjeldused</a:t>
            </a:r>
          </a:p>
        </p:txBody>
      </p:sp>
      <p:pic>
        <p:nvPicPr>
          <p:cNvPr id="15" name="Graphic 14" descr="Palette with solid fill">
            <a:extLst>
              <a:ext uri="{FF2B5EF4-FFF2-40B4-BE49-F238E27FC236}">
                <a16:creationId xmlns:a16="http://schemas.microsoft.com/office/drawing/2014/main" id="{ECC391ED-6F10-B346-A9AE-0E6AE3BD7E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9394" y="1704569"/>
            <a:ext cx="914400" cy="914400"/>
          </a:xfrm>
          <a:prstGeom prst="rect">
            <a:avLst/>
          </a:prstGeom>
        </p:spPr>
      </p:pic>
      <p:pic>
        <p:nvPicPr>
          <p:cNvPr id="17" name="Graphic 16" descr="Image with solid fill">
            <a:extLst>
              <a:ext uri="{FF2B5EF4-FFF2-40B4-BE49-F238E27FC236}">
                <a16:creationId xmlns:a16="http://schemas.microsoft.com/office/drawing/2014/main" id="{920A7FF2-8159-974B-8EF0-96F22BE07B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8126" y="1704569"/>
            <a:ext cx="914400" cy="914400"/>
          </a:xfrm>
          <a:prstGeom prst="rect">
            <a:avLst/>
          </a:prstGeom>
        </p:spPr>
      </p:pic>
      <p:pic>
        <p:nvPicPr>
          <p:cNvPr id="19" name="Graphic 18" descr="Vlog with solid fill">
            <a:extLst>
              <a:ext uri="{FF2B5EF4-FFF2-40B4-BE49-F238E27FC236}">
                <a16:creationId xmlns:a16="http://schemas.microsoft.com/office/drawing/2014/main" id="{C7533EC7-2558-EF49-94EC-E2045AD2D1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49955" y="1704569"/>
            <a:ext cx="914400" cy="914400"/>
          </a:xfrm>
          <a:prstGeom prst="rect">
            <a:avLst/>
          </a:prstGeom>
        </p:spPr>
      </p:pic>
    </p:spTree>
    <p:extLst>
      <p:ext uri="{BB962C8B-B14F-4D97-AF65-F5344CB8AC3E}">
        <p14:creationId xmlns:p14="http://schemas.microsoft.com/office/powerpoint/2010/main" val="8425204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Värvikontrastsused</a:t>
            </a:r>
          </a:p>
        </p:txBody>
      </p:sp>
      <p:pic>
        <p:nvPicPr>
          <p:cNvPr id="14" name="Picture 13" descr="Liiga madala kontrastsusega tekstid bänneril.">
            <a:extLst>
              <a:ext uri="{FF2B5EF4-FFF2-40B4-BE49-F238E27FC236}">
                <a16:creationId xmlns:a16="http://schemas.microsoft.com/office/drawing/2014/main" id="{7E6BE823-F1BB-7346-830D-1E5A30C83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380" y="1589040"/>
            <a:ext cx="5530865" cy="4514338"/>
          </a:xfrm>
          <a:prstGeom prst="rect">
            <a:avLst/>
          </a:prstGeom>
        </p:spPr>
      </p:pic>
      <p:sp>
        <p:nvSpPr>
          <p:cNvPr id="3" name="Oval 2">
            <a:extLst>
              <a:ext uri="{FF2B5EF4-FFF2-40B4-BE49-F238E27FC236}">
                <a16:creationId xmlns:a16="http://schemas.microsoft.com/office/drawing/2014/main" id="{58E5DE7C-5DA3-FA41-A7E2-86B33DBD9044}"/>
              </a:ext>
            </a:extLst>
          </p:cNvPr>
          <p:cNvSpPr/>
          <p:nvPr/>
        </p:nvSpPr>
        <p:spPr>
          <a:xfrm>
            <a:off x="8032239" y="4059065"/>
            <a:ext cx="3175279" cy="773723"/>
          </a:xfrm>
          <a:prstGeom prst="ellipse">
            <a:avLst/>
          </a:prstGeom>
          <a:noFill/>
          <a:ln w="28575">
            <a:solidFill>
              <a:srgbClr val="DA0B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Oval 4">
            <a:extLst>
              <a:ext uri="{FF2B5EF4-FFF2-40B4-BE49-F238E27FC236}">
                <a16:creationId xmlns:a16="http://schemas.microsoft.com/office/drawing/2014/main" id="{9944432C-3411-1746-948C-6C803FE4C733}"/>
              </a:ext>
            </a:extLst>
          </p:cNvPr>
          <p:cNvSpPr/>
          <p:nvPr/>
        </p:nvSpPr>
        <p:spPr>
          <a:xfrm>
            <a:off x="8032239" y="5335207"/>
            <a:ext cx="3175279" cy="432079"/>
          </a:xfrm>
          <a:prstGeom prst="ellipse">
            <a:avLst/>
          </a:prstGeom>
          <a:noFill/>
          <a:ln w="28575">
            <a:solidFill>
              <a:srgbClr val="DA0B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Text Placeholder 2">
            <a:extLst>
              <a:ext uri="{FF2B5EF4-FFF2-40B4-BE49-F238E27FC236}">
                <a16:creationId xmlns:a16="http://schemas.microsoft.com/office/drawing/2014/main" id="{19346CAE-19AF-7B44-B139-AC620625FF4D}"/>
              </a:ext>
            </a:extLst>
          </p:cNvPr>
          <p:cNvSpPr>
            <a:spLocks noGrp="1"/>
          </p:cNvSpPr>
          <p:nvPr>
            <p:ph type="body" sz="quarter" idx="10"/>
          </p:nvPr>
        </p:nvSpPr>
        <p:spPr>
          <a:xfrm>
            <a:off x="711199" y="1641188"/>
            <a:ext cx="4333073" cy="2006363"/>
          </a:xfrm>
        </p:spPr>
        <p:txBody>
          <a:bodyPr>
            <a:normAutofit/>
          </a:bodyPr>
          <a:lstStyle/>
          <a:p>
            <a:pPr marL="216000" indent="0">
              <a:buNone/>
            </a:pPr>
            <a:r>
              <a:rPr lang="et-EE" sz="2400" b="0" dirty="0"/>
              <a:t>Oluline on jälgida eriti </a:t>
            </a:r>
            <a:r>
              <a:rPr lang="et-EE" sz="2400" b="0" dirty="0" err="1"/>
              <a:t>bännerite</a:t>
            </a:r>
            <a:r>
              <a:rPr lang="et-EE" sz="2400" b="0" dirty="0"/>
              <a:t> ja plakatite peale pandavat teksti</a:t>
            </a:r>
          </a:p>
        </p:txBody>
      </p:sp>
    </p:spTree>
    <p:extLst>
      <p:ext uri="{BB962C8B-B14F-4D97-AF65-F5344CB8AC3E}">
        <p14:creationId xmlns:p14="http://schemas.microsoft.com/office/powerpoint/2010/main" val="36619690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Kui pildi peal on tekst</a:t>
            </a:r>
          </a:p>
        </p:txBody>
      </p:sp>
      <p:sp>
        <p:nvSpPr>
          <p:cNvPr id="15" name="Text Placeholder 2">
            <a:extLst>
              <a:ext uri="{FF2B5EF4-FFF2-40B4-BE49-F238E27FC236}">
                <a16:creationId xmlns:a16="http://schemas.microsoft.com/office/drawing/2014/main" id="{BE4C2037-8B44-F149-84FB-0922CE12F2BE}"/>
              </a:ext>
            </a:extLst>
          </p:cNvPr>
          <p:cNvSpPr>
            <a:spLocks noGrp="1"/>
          </p:cNvSpPr>
          <p:nvPr>
            <p:ph type="body" sz="quarter" idx="10"/>
          </p:nvPr>
        </p:nvSpPr>
        <p:spPr>
          <a:xfrm>
            <a:off x="711199" y="1641188"/>
            <a:ext cx="4333073" cy="2006363"/>
          </a:xfrm>
        </p:spPr>
        <p:txBody>
          <a:bodyPr>
            <a:normAutofit/>
          </a:bodyPr>
          <a:lstStyle/>
          <a:p>
            <a:pPr marL="216000" indent="0">
              <a:buNone/>
            </a:pPr>
            <a:r>
              <a:rPr lang="et-EE" sz="2400" b="0" dirty="0"/>
              <a:t>... siis see tekst peakski olema selle pildi </a:t>
            </a:r>
            <a:r>
              <a:rPr lang="et-EE" sz="2400" b="0" dirty="0" err="1"/>
              <a:t>tekstiline</a:t>
            </a:r>
            <a:r>
              <a:rPr lang="et-EE" sz="2400" b="0" dirty="0"/>
              <a:t> alternatiiv</a:t>
            </a:r>
          </a:p>
        </p:txBody>
      </p:sp>
      <p:pic>
        <p:nvPicPr>
          <p:cNvPr id="5" name="Picture 4" descr="Kui pildi peal on kujutatud tekst, siis pildi tekstiline alternatiiv võiks olla see sama tekst.">
            <a:extLst>
              <a:ext uri="{FF2B5EF4-FFF2-40B4-BE49-F238E27FC236}">
                <a16:creationId xmlns:a16="http://schemas.microsoft.com/office/drawing/2014/main" id="{985BF8DD-1DC8-4E44-8EC9-B2D493795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380" y="1589040"/>
            <a:ext cx="5530865" cy="4514338"/>
          </a:xfrm>
          <a:prstGeom prst="rect">
            <a:avLst/>
          </a:prstGeom>
        </p:spPr>
      </p:pic>
    </p:spTree>
    <p:extLst>
      <p:ext uri="{BB962C8B-B14F-4D97-AF65-F5344CB8AC3E}">
        <p14:creationId xmlns:p14="http://schemas.microsoft.com/office/powerpoint/2010/main" val="4236922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Tekstilised</a:t>
            </a:r>
            <a:r>
              <a:rPr lang="et-EE" b="1" dirty="0"/>
              <a:t> alternatiivid Facebookis</a:t>
            </a:r>
          </a:p>
        </p:txBody>
      </p:sp>
      <p:pic>
        <p:nvPicPr>
          <p:cNvPr id="8" name="Picture 7">
            <a:extLst>
              <a:ext uri="{FF2B5EF4-FFF2-40B4-BE49-F238E27FC236}">
                <a16:creationId xmlns:a16="http://schemas.microsoft.com/office/drawing/2014/main" id="{CE2790CA-A5C1-9E4D-A97E-E964239DF2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989" y="1474839"/>
            <a:ext cx="3662854" cy="4660490"/>
          </a:xfrm>
          <a:prstGeom prst="rect">
            <a:avLst/>
          </a:prstGeom>
        </p:spPr>
      </p:pic>
      <p:pic>
        <p:nvPicPr>
          <p:cNvPr id="10" name="Picture 9">
            <a:extLst>
              <a:ext uri="{FF2B5EF4-FFF2-40B4-BE49-F238E27FC236}">
                <a16:creationId xmlns:a16="http://schemas.microsoft.com/office/drawing/2014/main" id="{D8F4584A-A5C2-3944-B465-4210BC4166C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70184"/>
            <a:ext cx="4778929" cy="4655835"/>
          </a:xfrm>
          <a:prstGeom prst="rect">
            <a:avLst/>
          </a:prstGeom>
        </p:spPr>
      </p:pic>
      <p:sp>
        <p:nvSpPr>
          <p:cNvPr id="11" name="Right Arrow 10">
            <a:extLst>
              <a:ext uri="{FF2B5EF4-FFF2-40B4-BE49-F238E27FC236}">
                <a16:creationId xmlns:a16="http://schemas.microsoft.com/office/drawing/2014/main" id="{C72BF64F-388E-4C42-B82B-DE4DC7F2D389}"/>
              </a:ext>
              <a:ext uri="{C183D7F6-B498-43B3-948B-1728B52AA6E4}">
                <adec:decorative xmlns:adec="http://schemas.microsoft.com/office/drawing/2017/decorative" val="1"/>
              </a:ext>
            </a:extLst>
          </p:cNvPr>
          <p:cNvSpPr/>
          <p:nvPr/>
        </p:nvSpPr>
        <p:spPr>
          <a:xfrm>
            <a:off x="914683" y="3003786"/>
            <a:ext cx="804776" cy="27664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a:extLst>
              <a:ext uri="{FF2B5EF4-FFF2-40B4-BE49-F238E27FC236}">
                <a16:creationId xmlns:a16="http://schemas.microsoft.com/office/drawing/2014/main" id="{CA27A9D2-2C4D-CE49-BEB4-CDD62066E40D}"/>
              </a:ext>
              <a:ext uri="{C183D7F6-B498-43B3-948B-1728B52AA6E4}">
                <adec:decorative xmlns:adec="http://schemas.microsoft.com/office/drawing/2017/decorative" val="1"/>
              </a:ext>
            </a:extLst>
          </p:cNvPr>
          <p:cNvSpPr/>
          <p:nvPr/>
        </p:nvSpPr>
        <p:spPr>
          <a:xfrm>
            <a:off x="5607264" y="4149298"/>
            <a:ext cx="804776" cy="27664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40730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Tekstilised</a:t>
            </a:r>
            <a:r>
              <a:rPr lang="et-EE" b="1" dirty="0"/>
              <a:t> alternatiivid </a:t>
            </a:r>
            <a:r>
              <a:rPr lang="et-EE" b="1" dirty="0" err="1"/>
              <a:t>Instagramis</a:t>
            </a:r>
            <a:endParaRPr lang="et-EE" b="1" dirty="0"/>
          </a:p>
        </p:txBody>
      </p:sp>
      <p:pic>
        <p:nvPicPr>
          <p:cNvPr id="4" name="Picture 3">
            <a:extLst>
              <a:ext uri="{FF2B5EF4-FFF2-40B4-BE49-F238E27FC236}">
                <a16:creationId xmlns:a16="http://schemas.microsoft.com/office/drawing/2014/main" id="{FE65ED45-7313-8642-B520-A83D0666A5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87" y="1366575"/>
            <a:ext cx="2641082" cy="4697604"/>
          </a:xfrm>
          <a:prstGeom prst="rect">
            <a:avLst/>
          </a:prstGeom>
        </p:spPr>
      </p:pic>
      <p:pic>
        <p:nvPicPr>
          <p:cNvPr id="6" name="Picture 5">
            <a:extLst>
              <a:ext uri="{FF2B5EF4-FFF2-40B4-BE49-F238E27FC236}">
                <a16:creationId xmlns:a16="http://schemas.microsoft.com/office/drawing/2014/main" id="{6B4E2F91-1447-0149-8C24-E398B4DB1C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459" y="1366575"/>
            <a:ext cx="2641082" cy="4697604"/>
          </a:xfrm>
          <a:prstGeom prst="rect">
            <a:avLst/>
          </a:prstGeom>
        </p:spPr>
      </p:pic>
      <p:pic>
        <p:nvPicPr>
          <p:cNvPr id="9" name="Picture 8">
            <a:extLst>
              <a:ext uri="{FF2B5EF4-FFF2-40B4-BE49-F238E27FC236}">
                <a16:creationId xmlns:a16="http://schemas.microsoft.com/office/drawing/2014/main" id="{9E8AD662-DC0D-894E-9728-B0C94699919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8131" y="1366575"/>
            <a:ext cx="2641082" cy="4697604"/>
          </a:xfrm>
          <a:prstGeom prst="rect">
            <a:avLst/>
          </a:prstGeom>
        </p:spPr>
      </p:pic>
      <p:sp>
        <p:nvSpPr>
          <p:cNvPr id="13" name="Right Arrow 12">
            <a:extLst>
              <a:ext uri="{FF2B5EF4-FFF2-40B4-BE49-F238E27FC236}">
                <a16:creationId xmlns:a16="http://schemas.microsoft.com/office/drawing/2014/main" id="{CBE8297E-29D9-2A4D-BA55-A21770CA69A5}"/>
              </a:ext>
              <a:ext uri="{C183D7F6-B498-43B3-948B-1728B52AA6E4}">
                <adec:decorative xmlns:adec="http://schemas.microsoft.com/office/drawing/2017/decorative" val="1"/>
              </a:ext>
            </a:extLst>
          </p:cNvPr>
          <p:cNvSpPr/>
          <p:nvPr/>
        </p:nvSpPr>
        <p:spPr>
          <a:xfrm>
            <a:off x="438494" y="4380410"/>
            <a:ext cx="804776" cy="27664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a:extLst>
              <a:ext uri="{FF2B5EF4-FFF2-40B4-BE49-F238E27FC236}">
                <a16:creationId xmlns:a16="http://schemas.microsoft.com/office/drawing/2014/main" id="{C5991C56-0BB2-BA4F-8D89-4FAC1FBFECB9}"/>
              </a:ext>
              <a:ext uri="{C183D7F6-B498-43B3-948B-1728B52AA6E4}">
                <adec:decorative xmlns:adec="http://schemas.microsoft.com/office/drawing/2017/decorative" val="1"/>
              </a:ext>
            </a:extLst>
          </p:cNvPr>
          <p:cNvSpPr/>
          <p:nvPr/>
        </p:nvSpPr>
        <p:spPr>
          <a:xfrm>
            <a:off x="4053939" y="5284761"/>
            <a:ext cx="804776" cy="276642"/>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35396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Tekstilised</a:t>
            </a:r>
            <a:r>
              <a:rPr lang="et-EE" b="1" dirty="0"/>
              <a:t> alternatiivid Twitteris</a:t>
            </a:r>
          </a:p>
        </p:txBody>
      </p:sp>
      <p:pic>
        <p:nvPicPr>
          <p:cNvPr id="5" name="Picture 4">
            <a:extLst>
              <a:ext uri="{FF2B5EF4-FFF2-40B4-BE49-F238E27FC236}">
                <a16:creationId xmlns:a16="http://schemas.microsoft.com/office/drawing/2014/main" id="{CB13534B-8B1E-774E-8177-A0CC2626F3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50" y="1326381"/>
            <a:ext cx="8482512" cy="4893757"/>
          </a:xfrm>
          <a:prstGeom prst="rect">
            <a:avLst/>
          </a:prstGeom>
        </p:spPr>
      </p:pic>
    </p:spTree>
    <p:extLst>
      <p:ext uri="{BB962C8B-B14F-4D97-AF65-F5344CB8AC3E}">
        <p14:creationId xmlns:p14="http://schemas.microsoft.com/office/powerpoint/2010/main" val="25613330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Videod sotsiaalmeedias</a:t>
            </a:r>
          </a:p>
        </p:txBody>
      </p:sp>
      <p:sp>
        <p:nvSpPr>
          <p:cNvPr id="3" name="Text Placeholder 2">
            <a:extLst>
              <a:ext uri="{FF2B5EF4-FFF2-40B4-BE49-F238E27FC236}">
                <a16:creationId xmlns:a16="http://schemas.microsoft.com/office/drawing/2014/main" id="{862760AC-3592-9F4E-A4D6-6BD3F3EB1629}"/>
              </a:ext>
            </a:extLst>
          </p:cNvPr>
          <p:cNvSpPr>
            <a:spLocks noGrp="1"/>
          </p:cNvSpPr>
          <p:nvPr>
            <p:ph type="body" sz="quarter" idx="10"/>
          </p:nvPr>
        </p:nvSpPr>
        <p:spPr>
          <a:xfrm>
            <a:off x="711200" y="1575581"/>
            <a:ext cx="5914683" cy="4909439"/>
          </a:xfrm>
        </p:spPr>
        <p:txBody>
          <a:bodyPr>
            <a:normAutofit/>
          </a:bodyPr>
          <a:lstStyle/>
          <a:p>
            <a:r>
              <a:rPr lang="et-EE" b="0" dirty="0"/>
              <a:t>Lisa videole subtiitrid </a:t>
            </a:r>
          </a:p>
          <a:p>
            <a:endParaRPr lang="et-EE" b="0" dirty="0"/>
          </a:p>
          <a:p>
            <a:r>
              <a:rPr lang="et-EE" b="0" dirty="0"/>
              <a:t>Loe videole helina peale kogu info, mida visuaalselt kuvatakse</a:t>
            </a:r>
            <a:endParaRPr lang="et-EE" dirty="0"/>
          </a:p>
        </p:txBody>
      </p:sp>
      <p:pic>
        <p:nvPicPr>
          <p:cNvPr id="5" name="Picture 4">
            <a:extLst>
              <a:ext uri="{FF2B5EF4-FFF2-40B4-BE49-F238E27FC236}">
                <a16:creationId xmlns:a16="http://schemas.microsoft.com/office/drawing/2014/main" id="{2A5AF017-77F4-AF42-8B9F-BD6DF53DD0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020" y="1575581"/>
            <a:ext cx="4122780" cy="3924887"/>
          </a:xfrm>
          <a:prstGeom prst="rect">
            <a:avLst/>
          </a:prstGeom>
        </p:spPr>
      </p:pic>
      <p:sp>
        <p:nvSpPr>
          <p:cNvPr id="6" name="Text Placeholder 2">
            <a:extLst>
              <a:ext uri="{FF2B5EF4-FFF2-40B4-BE49-F238E27FC236}">
                <a16:creationId xmlns:a16="http://schemas.microsoft.com/office/drawing/2014/main" id="{842B0CFF-C136-5B48-A1E0-1F842F4C1040}"/>
              </a:ext>
            </a:extLst>
          </p:cNvPr>
          <p:cNvSpPr txBox="1">
            <a:spLocks/>
          </p:cNvSpPr>
          <p:nvPr/>
        </p:nvSpPr>
        <p:spPr>
          <a:xfrm>
            <a:off x="1193800" y="4286124"/>
            <a:ext cx="4012559" cy="996295"/>
          </a:xfrm>
          <a:prstGeom prst="rect">
            <a:avLst/>
          </a:prstGeom>
        </p:spPr>
        <p:txBody>
          <a:bodyPr vert="horz" lIns="91440" tIns="45720" rIns="91440" bIns="45720" rtlCol="0">
            <a:normAutofit/>
          </a:bodyPr>
          <a:lstStyle>
            <a:lvl1pPr marL="673200" indent="-457200" algn="l" defTabSz="914400" rtl="0" eaLnBrk="1" latinLnBrk="0" hangingPunct="1">
              <a:lnSpc>
                <a:spcPct val="100000"/>
              </a:lnSpc>
              <a:spcBef>
                <a:spcPts val="600"/>
              </a:spcBef>
              <a:spcAft>
                <a:spcPts val="0"/>
              </a:spcAft>
              <a:buFontTx/>
              <a:buBlip>
                <a:blip r:embed="rId4"/>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4"/>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4"/>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4"/>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4"/>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spcBef>
                <a:spcPts val="1200"/>
              </a:spcBef>
              <a:buFontTx/>
              <a:buNone/>
            </a:pPr>
            <a:r>
              <a:rPr lang="et-EE" sz="2000" dirty="0">
                <a:hlinkClick r:id="rId5"/>
              </a:rPr>
              <a:t>Video</a:t>
            </a:r>
            <a:r>
              <a:rPr lang="et-EE" sz="2000" dirty="0"/>
              <a:t> </a:t>
            </a:r>
          </a:p>
          <a:p>
            <a:pPr marL="216000" indent="0">
              <a:spcBef>
                <a:spcPts val="1200"/>
              </a:spcBef>
              <a:buFontTx/>
              <a:buNone/>
            </a:pPr>
            <a:r>
              <a:rPr lang="et-EE" sz="2000" dirty="0">
                <a:hlinkClick r:id="rId6"/>
              </a:rPr>
              <a:t>Video helikirjeldustega</a:t>
            </a:r>
            <a:endParaRPr lang="et-EE" sz="2000" dirty="0"/>
          </a:p>
        </p:txBody>
      </p:sp>
    </p:spTree>
    <p:extLst>
      <p:ext uri="{BB962C8B-B14F-4D97-AF65-F5344CB8AC3E}">
        <p14:creationId xmlns:p14="http://schemas.microsoft.com/office/powerpoint/2010/main" val="20478607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Kui videos näidatakse teksti</a:t>
            </a:r>
          </a:p>
        </p:txBody>
      </p:sp>
      <p:pic>
        <p:nvPicPr>
          <p:cNvPr id="8" name="Picture 7" descr="A picture containing graphical user interface&#10;&#10;Description automatically generated">
            <a:extLst>
              <a:ext uri="{FF2B5EF4-FFF2-40B4-BE49-F238E27FC236}">
                <a16:creationId xmlns:a16="http://schemas.microsoft.com/office/drawing/2014/main" id="{8DE9FC43-75F1-3F4A-8884-A052DF8AF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661" y="1641188"/>
            <a:ext cx="6570237" cy="4200211"/>
          </a:xfrm>
          <a:prstGeom prst="rect">
            <a:avLst/>
          </a:prstGeom>
        </p:spPr>
      </p:pic>
      <p:sp>
        <p:nvSpPr>
          <p:cNvPr id="9" name="Text Placeholder 2">
            <a:extLst>
              <a:ext uri="{FF2B5EF4-FFF2-40B4-BE49-F238E27FC236}">
                <a16:creationId xmlns:a16="http://schemas.microsoft.com/office/drawing/2014/main" id="{ABB9C03E-6EA3-2447-8E22-7A02530A7C95}"/>
              </a:ext>
            </a:extLst>
          </p:cNvPr>
          <p:cNvSpPr>
            <a:spLocks noGrp="1"/>
          </p:cNvSpPr>
          <p:nvPr>
            <p:ph type="body" sz="quarter" idx="10"/>
          </p:nvPr>
        </p:nvSpPr>
        <p:spPr>
          <a:xfrm>
            <a:off x="711199" y="1641188"/>
            <a:ext cx="3519157" cy="2006363"/>
          </a:xfrm>
        </p:spPr>
        <p:txBody>
          <a:bodyPr>
            <a:normAutofit/>
          </a:bodyPr>
          <a:lstStyle/>
          <a:p>
            <a:pPr marL="216000" indent="0">
              <a:buNone/>
            </a:pPr>
            <a:r>
              <a:rPr lang="et-EE" sz="2400" b="0" dirty="0"/>
              <a:t>... siis see tekst tuleb videos ka helina ette lugeda</a:t>
            </a:r>
          </a:p>
        </p:txBody>
      </p:sp>
    </p:spTree>
    <p:extLst>
      <p:ext uri="{BB962C8B-B14F-4D97-AF65-F5344CB8AC3E}">
        <p14:creationId xmlns:p14="http://schemas.microsoft.com/office/powerpoint/2010/main" val="33360462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8FDAFA-BE99-CE4C-AEB8-BB0210ED5C8B}"/>
              </a:ext>
            </a:extLst>
          </p:cNvPr>
          <p:cNvSpPr>
            <a:spLocks noGrp="1"/>
          </p:cNvSpPr>
          <p:nvPr>
            <p:ph type="title"/>
          </p:nvPr>
        </p:nvSpPr>
        <p:spPr>
          <a:xfrm>
            <a:off x="724624" y="2989728"/>
            <a:ext cx="6443663" cy="1230579"/>
          </a:xfrm>
        </p:spPr>
        <p:txBody>
          <a:bodyPr/>
          <a:lstStyle/>
          <a:p>
            <a:pPr>
              <a:lnSpc>
                <a:spcPct val="100000"/>
              </a:lnSpc>
            </a:pPr>
            <a:r>
              <a:rPr lang="en-US" sz="4000" b="1" dirty="0" err="1"/>
              <a:t>Ligipääsetavus</a:t>
            </a:r>
            <a:r>
              <a:rPr lang="en-US" sz="4000" b="1" dirty="0"/>
              <a:t> </a:t>
            </a:r>
            <a:r>
              <a:rPr lang="en-US" sz="4000" b="1" dirty="0" err="1"/>
              <a:t>oma</a:t>
            </a:r>
            <a:r>
              <a:rPr lang="en-US" sz="4000" b="1" dirty="0"/>
              <a:t> </a:t>
            </a:r>
            <a:r>
              <a:rPr lang="en-US" sz="4000" b="1" dirty="0" err="1"/>
              <a:t>kodulehel</a:t>
            </a:r>
            <a:endParaRPr lang="en-GB" sz="4000" b="1" dirty="0"/>
          </a:p>
        </p:txBody>
      </p:sp>
    </p:spTree>
    <p:extLst>
      <p:ext uri="{BB962C8B-B14F-4D97-AF65-F5344CB8AC3E}">
        <p14:creationId xmlns:p14="http://schemas.microsoft.com/office/powerpoint/2010/main" val="34147785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A3F1F0-7AA3-594B-8BD7-EA32B5E52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28" y="0"/>
            <a:ext cx="4683943" cy="6858000"/>
          </a:xfrm>
          <a:prstGeom prst="rect">
            <a:avLst/>
          </a:prstGeom>
        </p:spPr>
      </p:pic>
    </p:spTree>
    <p:extLst>
      <p:ext uri="{BB962C8B-B14F-4D97-AF65-F5344CB8AC3E}">
        <p14:creationId xmlns:p14="http://schemas.microsoft.com/office/powerpoint/2010/main" val="40166517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Kokkuvõtvalt</a:t>
            </a:r>
          </a:p>
        </p:txBody>
      </p:sp>
      <p:sp>
        <p:nvSpPr>
          <p:cNvPr id="3" name="Text Placeholder 2">
            <a:extLst>
              <a:ext uri="{FF2B5EF4-FFF2-40B4-BE49-F238E27FC236}">
                <a16:creationId xmlns:a16="http://schemas.microsoft.com/office/drawing/2014/main" id="{862760AC-3592-9F4E-A4D6-6BD3F3EB1629}"/>
              </a:ext>
            </a:extLst>
          </p:cNvPr>
          <p:cNvSpPr>
            <a:spLocks noGrp="1"/>
          </p:cNvSpPr>
          <p:nvPr>
            <p:ph type="body" sz="quarter" idx="10"/>
          </p:nvPr>
        </p:nvSpPr>
        <p:spPr>
          <a:xfrm>
            <a:off x="711200" y="1363663"/>
            <a:ext cx="11061700" cy="5121358"/>
          </a:xfrm>
        </p:spPr>
        <p:txBody>
          <a:bodyPr>
            <a:normAutofit/>
          </a:bodyPr>
          <a:lstStyle/>
          <a:p>
            <a:r>
              <a:rPr lang="et-EE" b="0" dirty="0"/>
              <a:t>Vali koduleheplatvorm, mis on ligipääsetav</a:t>
            </a:r>
            <a:br>
              <a:rPr lang="et-EE" b="0" dirty="0"/>
            </a:br>
            <a:endParaRPr lang="et-EE" b="0" dirty="0"/>
          </a:p>
          <a:p>
            <a:r>
              <a:rPr lang="et-EE" b="0" dirty="0"/>
              <a:t>Kui lood veebilehe ise:</a:t>
            </a:r>
          </a:p>
          <a:p>
            <a:pPr lvl="2"/>
            <a:r>
              <a:rPr lang="et-EE" dirty="0"/>
              <a:t>Kasuta võimalikult palju lihtsat </a:t>
            </a:r>
            <a:r>
              <a:rPr lang="et-EE" dirty="0" err="1"/>
              <a:t>native</a:t>
            </a:r>
            <a:r>
              <a:rPr lang="et-EE" dirty="0"/>
              <a:t> HTMLi</a:t>
            </a:r>
          </a:p>
          <a:p>
            <a:pPr lvl="2"/>
            <a:r>
              <a:rPr lang="et-EE" dirty="0"/>
              <a:t>Kasuta ARIA atribuute ja rolle seal, kus vaja</a:t>
            </a:r>
          </a:p>
          <a:p>
            <a:pPr lvl="2"/>
            <a:endParaRPr lang="et-EE" b="0" dirty="0"/>
          </a:p>
          <a:p>
            <a:r>
              <a:rPr lang="et-EE" b="0" dirty="0"/>
              <a:t>Testi oma veeblehte:</a:t>
            </a:r>
          </a:p>
          <a:p>
            <a:pPr lvl="2"/>
            <a:r>
              <a:rPr lang="et-EE" dirty="0"/>
              <a:t>Automaatkontrolliga (nt </a:t>
            </a:r>
            <a:r>
              <a:rPr lang="et-EE" dirty="0">
                <a:hlinkClick r:id="rId2"/>
              </a:rPr>
              <a:t>WAVE</a:t>
            </a:r>
            <a:r>
              <a:rPr lang="et-EE" dirty="0"/>
              <a:t>)</a:t>
            </a:r>
          </a:p>
          <a:p>
            <a:pPr lvl="2"/>
            <a:r>
              <a:rPr lang="et-EE" dirty="0"/>
              <a:t>Klaviatuuriga</a:t>
            </a:r>
          </a:p>
          <a:p>
            <a:pPr lvl="2"/>
            <a:r>
              <a:rPr lang="et-EE" dirty="0"/>
              <a:t>Ekraanilugejaga</a:t>
            </a:r>
          </a:p>
          <a:p>
            <a:pPr lvl="2"/>
            <a:endParaRPr lang="et-EE" b="0" dirty="0"/>
          </a:p>
        </p:txBody>
      </p:sp>
    </p:spTree>
    <p:extLst>
      <p:ext uri="{BB962C8B-B14F-4D97-AF65-F5344CB8AC3E}">
        <p14:creationId xmlns:p14="http://schemas.microsoft.com/office/powerpoint/2010/main" val="8172271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Lihtne HTML</a:t>
            </a:r>
          </a:p>
        </p:txBody>
      </p:sp>
      <p:sp>
        <p:nvSpPr>
          <p:cNvPr id="3" name="Text Placeholder 2">
            <a:extLst>
              <a:ext uri="{FF2B5EF4-FFF2-40B4-BE49-F238E27FC236}">
                <a16:creationId xmlns:a16="http://schemas.microsoft.com/office/drawing/2014/main" id="{862760AC-3592-9F4E-A4D6-6BD3F3EB1629}"/>
              </a:ext>
            </a:extLst>
          </p:cNvPr>
          <p:cNvSpPr>
            <a:spLocks noGrp="1"/>
          </p:cNvSpPr>
          <p:nvPr>
            <p:ph type="body" sz="quarter" idx="10"/>
          </p:nvPr>
        </p:nvSpPr>
        <p:spPr>
          <a:xfrm>
            <a:off x="711200" y="1363663"/>
            <a:ext cx="11061700" cy="5121358"/>
          </a:xfrm>
        </p:spPr>
        <p:txBody>
          <a:bodyPr>
            <a:normAutofit/>
          </a:bodyPr>
          <a:lstStyle/>
          <a:p>
            <a:r>
              <a:rPr lang="et-EE" b="0" dirty="0"/>
              <a:t>Kasuta nuppude esitamiseks </a:t>
            </a:r>
            <a:r>
              <a:rPr lang="en-US" b="0" dirty="0">
                <a:solidFill>
                  <a:srgbClr val="DA0B87"/>
                </a:solidFill>
                <a:latin typeface="Andale Mono" panose="020B0509000000000004" pitchFamily="49" charset="0"/>
              </a:rPr>
              <a:t>&lt;button&gt;</a:t>
            </a:r>
            <a:r>
              <a:rPr lang="en-US" b="0" dirty="0">
                <a:solidFill>
                  <a:srgbClr val="DA0B87"/>
                </a:solidFill>
              </a:rPr>
              <a:t> </a:t>
            </a:r>
            <a:r>
              <a:rPr lang="en-US" b="0" dirty="0" err="1"/>
              <a:t>mitte</a:t>
            </a:r>
            <a:r>
              <a:rPr lang="en-US" b="0" dirty="0"/>
              <a:t> </a:t>
            </a:r>
            <a:r>
              <a:rPr lang="en-US" b="0" dirty="0">
                <a:latin typeface="Andale Mono" panose="020B0509000000000004" pitchFamily="49" charset="0"/>
              </a:rPr>
              <a:t>&lt;div&gt;</a:t>
            </a:r>
          </a:p>
          <a:p>
            <a:pPr marL="216000" indent="0">
              <a:buNone/>
            </a:pPr>
            <a:endParaRPr lang="en-US" b="0" dirty="0">
              <a:latin typeface="Andale Mono" panose="020B0509000000000004" pitchFamily="49" charset="0"/>
            </a:endParaRPr>
          </a:p>
          <a:p>
            <a:r>
              <a:rPr lang="et-EE" b="0" dirty="0"/>
              <a:t>Kasuta loendite esitamiseks </a:t>
            </a:r>
            <a:r>
              <a:rPr lang="en-US" b="0" dirty="0">
                <a:solidFill>
                  <a:srgbClr val="DA0B87"/>
                </a:solidFill>
                <a:latin typeface="Andale Mono" panose="020B0509000000000004" pitchFamily="49" charset="0"/>
              </a:rPr>
              <a:t>&lt;ul&gt;</a:t>
            </a:r>
            <a:r>
              <a:rPr lang="en-US" b="0" dirty="0">
                <a:solidFill>
                  <a:srgbClr val="DA0B87"/>
                </a:solidFill>
              </a:rPr>
              <a:t> </a:t>
            </a:r>
            <a:r>
              <a:rPr lang="en-US" b="0" dirty="0" err="1"/>
              <a:t>või</a:t>
            </a:r>
            <a:r>
              <a:rPr lang="en-US" b="0" dirty="0"/>
              <a:t> </a:t>
            </a:r>
            <a:r>
              <a:rPr lang="en-US" b="0" dirty="0">
                <a:latin typeface="Andale Mono" panose="020B0509000000000004" pitchFamily="49" charset="0"/>
              </a:rPr>
              <a:t>&lt;</a:t>
            </a:r>
            <a:r>
              <a:rPr lang="en-US" b="0" dirty="0" err="1">
                <a:latin typeface="Andale Mono" panose="020B0509000000000004" pitchFamily="49" charset="0"/>
              </a:rPr>
              <a:t>ol</a:t>
            </a:r>
            <a:r>
              <a:rPr lang="en-US" b="0" dirty="0">
                <a:latin typeface="Andale Mono" panose="020B0509000000000004" pitchFamily="49" charset="0"/>
              </a:rPr>
              <a:t>&gt;</a:t>
            </a:r>
            <a:r>
              <a:rPr lang="en-US" b="0" dirty="0"/>
              <a:t> </a:t>
            </a:r>
            <a:r>
              <a:rPr lang="en-US" b="0" dirty="0" err="1"/>
              <a:t>mitte</a:t>
            </a:r>
            <a:br>
              <a:rPr lang="en-US" b="0" dirty="0"/>
            </a:br>
            <a:r>
              <a:rPr lang="en-US" b="0" dirty="0"/>
              <a:t>* </a:t>
            </a:r>
            <a:r>
              <a:rPr lang="en-US" b="0" dirty="0" err="1"/>
              <a:t>esimene</a:t>
            </a:r>
            <a:br>
              <a:rPr lang="en-US" b="0" dirty="0"/>
            </a:br>
            <a:r>
              <a:rPr lang="en-US" b="0" dirty="0"/>
              <a:t>* </a:t>
            </a:r>
            <a:r>
              <a:rPr lang="en-US" b="0" dirty="0" err="1"/>
              <a:t>teine</a:t>
            </a:r>
            <a:br>
              <a:rPr lang="en-US" b="0" dirty="0"/>
            </a:br>
            <a:r>
              <a:rPr lang="en-US" b="0" dirty="0"/>
              <a:t>- </a:t>
            </a:r>
            <a:r>
              <a:rPr lang="en-US" b="0" dirty="0" err="1"/>
              <a:t>kolmas</a:t>
            </a:r>
            <a:r>
              <a:rPr lang="en-US" b="0" dirty="0"/>
              <a:t> </a:t>
            </a:r>
            <a:br>
              <a:rPr lang="en-US" b="0" dirty="0"/>
            </a:br>
            <a:r>
              <a:rPr lang="en-US" b="0" dirty="0"/>
              <a:t>- </a:t>
            </a:r>
            <a:r>
              <a:rPr lang="en-US" b="0" dirty="0" err="1"/>
              <a:t>neljas</a:t>
            </a:r>
            <a:endParaRPr lang="en-US" b="0" dirty="0"/>
          </a:p>
          <a:p>
            <a:endParaRPr lang="en-US" b="0" dirty="0">
              <a:latin typeface="Andale Mono" panose="020B0509000000000004" pitchFamily="49" charset="0"/>
            </a:endParaRPr>
          </a:p>
          <a:p>
            <a:r>
              <a:rPr lang="et-EE" b="0" dirty="0"/>
              <a:t>Kasuta pealkirjade eritamiseks </a:t>
            </a:r>
            <a:r>
              <a:rPr lang="en-US" b="0" dirty="0">
                <a:solidFill>
                  <a:srgbClr val="DA0B87"/>
                </a:solidFill>
                <a:latin typeface="Andale Mono" panose="020B0509000000000004" pitchFamily="49" charset="0"/>
              </a:rPr>
              <a:t>&lt;h1&gt;</a:t>
            </a:r>
            <a:r>
              <a:rPr lang="en-US" b="0" dirty="0"/>
              <a:t> </a:t>
            </a:r>
            <a:r>
              <a:rPr lang="en-US" b="0" dirty="0" err="1"/>
              <a:t>mitte</a:t>
            </a:r>
            <a:r>
              <a:rPr lang="en-US" b="0" dirty="0"/>
              <a:t> </a:t>
            </a:r>
            <a:r>
              <a:rPr lang="en-US" b="0" dirty="0" err="1"/>
              <a:t>lihtsalt</a:t>
            </a:r>
            <a:r>
              <a:rPr lang="en-US" b="0" dirty="0"/>
              <a:t> CSS-</a:t>
            </a:r>
            <a:r>
              <a:rPr lang="en-US" b="0" dirty="0" err="1"/>
              <a:t>i</a:t>
            </a:r>
            <a:endParaRPr lang="en-US" b="0" dirty="0"/>
          </a:p>
          <a:p>
            <a:endParaRPr lang="et-EE" b="0" dirty="0"/>
          </a:p>
        </p:txBody>
      </p:sp>
      <p:sp>
        <p:nvSpPr>
          <p:cNvPr id="5" name="Text Placeholder 4">
            <a:extLst>
              <a:ext uri="{FF2B5EF4-FFF2-40B4-BE49-F238E27FC236}">
                <a16:creationId xmlns:a16="http://schemas.microsoft.com/office/drawing/2014/main" id="{4F8B7E44-C283-4547-8E2A-9A8BB9F25098}"/>
              </a:ext>
            </a:extLst>
          </p:cNvPr>
          <p:cNvSpPr txBox="1">
            <a:spLocks/>
          </p:cNvSpPr>
          <p:nvPr/>
        </p:nvSpPr>
        <p:spPr>
          <a:xfrm>
            <a:off x="6800850" y="1363663"/>
            <a:ext cx="9886950" cy="593725"/>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2"/>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2"/>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2"/>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2"/>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2"/>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endParaRPr lang="en-US" b="0" dirty="0">
              <a:latin typeface="Andale Mono" panose="020B0509000000000004" pitchFamily="49" charset="0"/>
            </a:endParaRPr>
          </a:p>
        </p:txBody>
      </p:sp>
    </p:spTree>
    <p:extLst>
      <p:ext uri="{BB962C8B-B14F-4D97-AF65-F5344CB8AC3E}">
        <p14:creationId xmlns:p14="http://schemas.microsoft.com/office/powerpoint/2010/main" val="11653969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a:t>Pealkirjad</a:t>
            </a:r>
            <a:endParaRPr lang="en-US" b="1"/>
          </a:p>
        </p:txBody>
      </p:sp>
      <p:sp>
        <p:nvSpPr>
          <p:cNvPr id="7" name="Text Placeholder 4">
            <a:extLst>
              <a:ext uri="{FF2B5EF4-FFF2-40B4-BE49-F238E27FC236}">
                <a16:creationId xmlns:a16="http://schemas.microsoft.com/office/drawing/2014/main" id="{D3D1A2D3-12C7-C346-B1E4-0FD792DDB3B1}"/>
              </a:ext>
            </a:extLst>
          </p:cNvPr>
          <p:cNvSpPr txBox="1">
            <a:spLocks/>
          </p:cNvSpPr>
          <p:nvPr/>
        </p:nvSpPr>
        <p:spPr>
          <a:xfrm>
            <a:off x="855773" y="1761080"/>
            <a:ext cx="11336227" cy="3332964"/>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r>
              <a:rPr lang="en-US" sz="2000" b="0">
                <a:latin typeface="Andale Mono" panose="020B0509000000000004" pitchFamily="49" charset="0"/>
              </a:rPr>
              <a:t>&lt;article&gt;</a:t>
            </a:r>
            <a:br>
              <a:rPr lang="en-US" sz="2000" b="0">
                <a:latin typeface="Andale Mono" panose="020B0509000000000004" pitchFamily="49" charset="0"/>
              </a:rPr>
            </a:br>
            <a:r>
              <a:rPr lang="en-US" sz="2000" b="0">
                <a:latin typeface="Andale Mono" panose="020B0509000000000004" pitchFamily="49" charset="0"/>
              </a:rPr>
              <a:t>  &lt;</a:t>
            </a:r>
            <a:r>
              <a:rPr lang="en-US" sz="2000">
                <a:solidFill>
                  <a:schemeClr val="accent2"/>
                </a:solidFill>
                <a:latin typeface="Andale Mono" panose="020B0509000000000004" pitchFamily="49" charset="0"/>
              </a:rPr>
              <a:t>h1</a:t>
            </a:r>
            <a:r>
              <a:rPr lang="en-US" sz="2000" b="0">
                <a:latin typeface="Andale Mono" panose="020B0509000000000004" pitchFamily="49" charset="0"/>
              </a:rPr>
              <a:t>&gt;</a:t>
            </a:r>
            <a:r>
              <a:rPr lang="en-US" sz="2000" b="0" err="1">
                <a:latin typeface="Andale Mono" panose="020B0509000000000004" pitchFamily="49" charset="0"/>
              </a:rPr>
              <a:t>Programmeerimistunnid</a:t>
            </a:r>
            <a:r>
              <a:rPr lang="en-US" sz="2000" b="0">
                <a:latin typeface="Andale Mono" panose="020B0509000000000004" pitchFamily="49" charset="0"/>
              </a:rPr>
              <a:t> </a:t>
            </a:r>
            <a:r>
              <a:rPr lang="en-US" sz="2000" b="0" err="1">
                <a:latin typeface="Andale Mono" panose="020B0509000000000004" pitchFamily="49" charset="0"/>
              </a:rPr>
              <a:t>lasteaedadesse</a:t>
            </a:r>
            <a:r>
              <a:rPr lang="en-US" sz="2000" b="0">
                <a:latin typeface="Andale Mono" panose="020B0509000000000004" pitchFamily="49" charset="0"/>
              </a:rPr>
              <a:t>&lt;/h1&gt;</a:t>
            </a:r>
            <a:br>
              <a:rPr lang="en-US" sz="2000" b="0">
                <a:latin typeface="Andale Mono" panose="020B0509000000000004" pitchFamily="49" charset="0"/>
              </a:rPr>
            </a:br>
            <a:r>
              <a:rPr lang="en-US" sz="2000" b="0">
                <a:latin typeface="Andale Mono" panose="020B0509000000000004" pitchFamily="49" charset="0"/>
              </a:rPr>
              <a:t>    &lt;</a:t>
            </a:r>
            <a:r>
              <a:rPr lang="en-US" sz="2000">
                <a:solidFill>
                  <a:schemeClr val="accent5"/>
                </a:solidFill>
                <a:latin typeface="Andale Mono" panose="020B0509000000000004" pitchFamily="49" charset="0"/>
              </a:rPr>
              <a:t>h2</a:t>
            </a:r>
            <a:r>
              <a:rPr lang="en-US" sz="2000" b="0">
                <a:solidFill>
                  <a:schemeClr val="tx2"/>
                </a:solidFill>
                <a:latin typeface="Andale Mono" panose="020B0509000000000004" pitchFamily="49" charset="0"/>
              </a:rPr>
              <a:t>&gt;IT on </a:t>
            </a:r>
            <a:r>
              <a:rPr lang="en-US" sz="2000" b="0" err="1">
                <a:solidFill>
                  <a:schemeClr val="tx2"/>
                </a:solidFill>
                <a:latin typeface="Andale Mono" panose="020B0509000000000004" pitchFamily="49" charset="0"/>
              </a:rPr>
              <a:t>meie</a:t>
            </a:r>
            <a:r>
              <a:rPr lang="en-US" sz="2000" b="0">
                <a:solidFill>
                  <a:schemeClr val="tx2"/>
                </a:solidFill>
                <a:latin typeface="Andale Mono" panose="020B0509000000000004" pitchFamily="49" charset="0"/>
              </a:rPr>
              <a:t> </a:t>
            </a:r>
            <a:r>
              <a:rPr lang="en-US" sz="2000" b="0" err="1">
                <a:solidFill>
                  <a:schemeClr val="tx2"/>
                </a:solidFill>
                <a:latin typeface="Andale Mono" panose="020B0509000000000004" pitchFamily="49" charset="0"/>
              </a:rPr>
              <a:t>tulevik</a:t>
            </a:r>
            <a:r>
              <a:rPr lang="en-US" sz="2000" b="0">
                <a:solidFill>
                  <a:schemeClr val="tx2"/>
                </a:solidFill>
                <a:latin typeface="Andale Mono" panose="020B0509000000000004" pitchFamily="49" charset="0"/>
              </a:rPr>
              <a:t>&lt;/h2&gt;</a:t>
            </a:r>
            <a:br>
              <a:rPr lang="en-US" sz="2000" b="0">
                <a:solidFill>
                  <a:schemeClr val="tx2"/>
                </a:solidFill>
                <a:latin typeface="Andale Mono" panose="020B0509000000000004" pitchFamily="49" charset="0"/>
              </a:rPr>
            </a:br>
            <a:r>
              <a:rPr lang="en-US" sz="2000" b="0">
                <a:solidFill>
                  <a:schemeClr val="tx2"/>
                </a:solidFill>
                <a:latin typeface="Andale Mono" panose="020B0509000000000004" pitchFamily="49" charset="0"/>
              </a:rPr>
              <a:t>      &lt;</a:t>
            </a:r>
            <a:r>
              <a:rPr lang="en-US" sz="2000">
                <a:solidFill>
                  <a:schemeClr val="accent1"/>
                </a:solidFill>
                <a:latin typeface="Andale Mono" panose="020B0509000000000004" pitchFamily="49" charset="0"/>
              </a:rPr>
              <a:t>h3</a:t>
            </a:r>
            <a:r>
              <a:rPr lang="en-US" sz="2000" b="0">
                <a:solidFill>
                  <a:schemeClr val="tx2"/>
                </a:solidFill>
                <a:latin typeface="Andale Mono" panose="020B0509000000000004" pitchFamily="49" charset="0"/>
              </a:rPr>
              <a:t>&gt;</a:t>
            </a:r>
            <a:r>
              <a:rPr lang="en-US" sz="2000" b="0" err="1">
                <a:solidFill>
                  <a:schemeClr val="tx2"/>
                </a:solidFill>
                <a:latin typeface="Andale Mono" panose="020B0509000000000004" pitchFamily="49" charset="0"/>
              </a:rPr>
              <a:t>Sadakond</a:t>
            </a:r>
            <a:r>
              <a:rPr lang="en-US" sz="2000" b="0">
                <a:solidFill>
                  <a:schemeClr val="tx2"/>
                </a:solidFill>
                <a:latin typeface="Andale Mono" panose="020B0509000000000004" pitchFamily="49" charset="0"/>
              </a:rPr>
              <a:t> </a:t>
            </a:r>
            <a:r>
              <a:rPr lang="en-US" sz="2000" b="0" err="1">
                <a:solidFill>
                  <a:schemeClr val="tx2"/>
                </a:solidFill>
                <a:latin typeface="Andale Mono" panose="020B0509000000000004" pitchFamily="49" charset="0"/>
              </a:rPr>
              <a:t>uut</a:t>
            </a:r>
            <a:r>
              <a:rPr lang="en-US" sz="2000" b="0">
                <a:solidFill>
                  <a:schemeClr val="tx2"/>
                </a:solidFill>
                <a:latin typeface="Andale Mono" panose="020B0509000000000004" pitchFamily="49" charset="0"/>
              </a:rPr>
              <a:t> </a:t>
            </a:r>
            <a:r>
              <a:rPr lang="en-US" sz="2000" b="0" err="1">
                <a:solidFill>
                  <a:schemeClr val="tx2"/>
                </a:solidFill>
                <a:latin typeface="Andale Mono" panose="020B0509000000000004" pitchFamily="49" charset="0"/>
              </a:rPr>
              <a:t>programmeerijat</a:t>
            </a:r>
            <a:r>
              <a:rPr lang="en-US" sz="2000" b="0">
                <a:solidFill>
                  <a:schemeClr val="tx2"/>
                </a:solidFill>
                <a:latin typeface="Andale Mono" panose="020B0509000000000004" pitchFamily="49" charset="0"/>
              </a:rPr>
              <a:t>&lt;/h3&gt;</a:t>
            </a:r>
            <a:br>
              <a:rPr lang="en-US" sz="2000" b="0">
                <a:solidFill>
                  <a:schemeClr val="tx2"/>
                </a:solidFill>
                <a:latin typeface="Andale Mono" panose="020B0509000000000004" pitchFamily="49" charset="0"/>
              </a:rPr>
            </a:br>
            <a:r>
              <a:rPr lang="en-US" sz="2000" b="0">
                <a:solidFill>
                  <a:schemeClr val="tx2"/>
                </a:solidFill>
                <a:latin typeface="Andale Mono" panose="020B0509000000000004" pitchFamily="49" charset="0"/>
              </a:rPr>
              <a:t>      &lt;</a:t>
            </a:r>
            <a:r>
              <a:rPr lang="en-US" sz="2000">
                <a:solidFill>
                  <a:schemeClr val="accent1"/>
                </a:solidFill>
                <a:latin typeface="Andale Mono" panose="020B0509000000000004" pitchFamily="49" charset="0"/>
              </a:rPr>
              <a:t>h3</a:t>
            </a:r>
            <a:r>
              <a:rPr lang="en-US" sz="2000" b="0">
                <a:solidFill>
                  <a:schemeClr val="tx2"/>
                </a:solidFill>
                <a:latin typeface="Andale Mono" panose="020B0509000000000004" pitchFamily="49" charset="0"/>
              </a:rPr>
              <a:t>&gt;IT-</a:t>
            </a:r>
            <a:r>
              <a:rPr lang="en-US" sz="2000" b="0" err="1">
                <a:solidFill>
                  <a:schemeClr val="tx2"/>
                </a:solidFill>
                <a:latin typeface="Andale Mono" panose="020B0509000000000004" pitchFamily="49" charset="0"/>
              </a:rPr>
              <a:t>tudengid</a:t>
            </a:r>
            <a:r>
              <a:rPr lang="en-US" sz="2000" b="0">
                <a:solidFill>
                  <a:schemeClr val="tx2"/>
                </a:solidFill>
                <a:latin typeface="Andale Mono" panose="020B0509000000000004" pitchFamily="49" charset="0"/>
              </a:rPr>
              <a:t> </a:t>
            </a:r>
            <a:r>
              <a:rPr lang="en-US" sz="2000" b="0" err="1">
                <a:solidFill>
                  <a:schemeClr val="tx2"/>
                </a:solidFill>
                <a:latin typeface="Andale Mono" panose="020B0509000000000004" pitchFamily="49" charset="0"/>
              </a:rPr>
              <a:t>lasteaeda</a:t>
            </a:r>
            <a:r>
              <a:rPr lang="en-US" sz="2000" b="0">
                <a:solidFill>
                  <a:schemeClr val="tx2"/>
                </a:solidFill>
                <a:latin typeface="Andale Mono" panose="020B0509000000000004" pitchFamily="49" charset="0"/>
              </a:rPr>
              <a:t> </a:t>
            </a:r>
            <a:r>
              <a:rPr lang="en-US" sz="2000" b="0" err="1">
                <a:solidFill>
                  <a:schemeClr val="tx2"/>
                </a:solidFill>
                <a:latin typeface="Andale Mono" panose="020B0509000000000004" pitchFamily="49" charset="0"/>
              </a:rPr>
              <a:t>praktikale</a:t>
            </a:r>
            <a:r>
              <a:rPr lang="en-US" sz="2000" b="0">
                <a:solidFill>
                  <a:schemeClr val="tx2"/>
                </a:solidFill>
                <a:latin typeface="Andale Mono" panose="020B0509000000000004" pitchFamily="49" charset="0"/>
              </a:rPr>
              <a:t>&lt;/h3&gt;</a:t>
            </a:r>
            <a:br>
              <a:rPr lang="en-US" sz="2000" b="0">
                <a:solidFill>
                  <a:schemeClr val="tx2"/>
                </a:solidFill>
                <a:latin typeface="Andale Mono" panose="020B0509000000000004" pitchFamily="49" charset="0"/>
              </a:rPr>
            </a:br>
            <a:r>
              <a:rPr lang="en-US" sz="2000" b="0">
                <a:solidFill>
                  <a:schemeClr val="tx2"/>
                </a:solidFill>
                <a:latin typeface="Andale Mono" panose="020B0509000000000004" pitchFamily="49" charset="0"/>
              </a:rPr>
              <a:t>    </a:t>
            </a:r>
            <a:r>
              <a:rPr lang="en-US" sz="2000" b="0">
                <a:latin typeface="Andale Mono" panose="020B0509000000000004" pitchFamily="49" charset="0"/>
              </a:rPr>
              <a:t>&lt;</a:t>
            </a:r>
            <a:r>
              <a:rPr lang="en-US" sz="2000">
                <a:solidFill>
                  <a:schemeClr val="accent5"/>
                </a:solidFill>
                <a:latin typeface="Andale Mono" panose="020B0509000000000004" pitchFamily="49" charset="0"/>
              </a:rPr>
              <a:t>h2</a:t>
            </a:r>
            <a:r>
              <a:rPr lang="en-US" sz="2000" b="0">
                <a:solidFill>
                  <a:schemeClr val="tx2"/>
                </a:solidFill>
                <a:latin typeface="Andale Mono" panose="020B0509000000000004" pitchFamily="49" charset="0"/>
              </a:rPr>
              <a:t>&gt;</a:t>
            </a:r>
            <a:r>
              <a:rPr lang="en-US" sz="2000" b="0" err="1">
                <a:solidFill>
                  <a:schemeClr val="tx2"/>
                </a:solidFill>
                <a:latin typeface="Andale Mono" panose="020B0509000000000004" pitchFamily="49" charset="0"/>
              </a:rPr>
              <a:t>Programmeerimistund</a:t>
            </a:r>
            <a:r>
              <a:rPr lang="en-US" sz="2000" b="0">
                <a:solidFill>
                  <a:schemeClr val="tx2"/>
                </a:solidFill>
                <a:latin typeface="Andale Mono" panose="020B0509000000000004" pitchFamily="49" charset="0"/>
              </a:rPr>
              <a:t> on </a:t>
            </a:r>
            <a:r>
              <a:rPr lang="en-US" sz="2000" b="0" err="1">
                <a:solidFill>
                  <a:schemeClr val="tx2"/>
                </a:solidFill>
                <a:latin typeface="Andale Mono" panose="020B0509000000000004" pitchFamily="49" charset="0"/>
              </a:rPr>
              <a:t>laste</a:t>
            </a:r>
            <a:r>
              <a:rPr lang="en-US" sz="2000" b="0">
                <a:solidFill>
                  <a:schemeClr val="tx2"/>
                </a:solidFill>
                <a:latin typeface="Andale Mono" panose="020B0509000000000004" pitchFamily="49" charset="0"/>
              </a:rPr>
              <a:t> seas </a:t>
            </a:r>
            <a:r>
              <a:rPr lang="en-US" sz="2000" b="0" err="1">
                <a:solidFill>
                  <a:schemeClr val="tx2"/>
                </a:solidFill>
                <a:latin typeface="Andale Mono" panose="020B0509000000000004" pitchFamily="49" charset="0"/>
              </a:rPr>
              <a:t>populaarne</a:t>
            </a:r>
            <a:r>
              <a:rPr lang="en-US" sz="2000" b="0">
                <a:solidFill>
                  <a:schemeClr val="tx2"/>
                </a:solidFill>
                <a:latin typeface="Andale Mono" panose="020B0509000000000004" pitchFamily="49" charset="0"/>
              </a:rPr>
              <a:t>&lt;/h2&gt;</a:t>
            </a:r>
            <a:br>
              <a:rPr lang="en-US" sz="2000" b="0">
                <a:latin typeface="Andale Mono" panose="020B0509000000000004" pitchFamily="49" charset="0"/>
              </a:rPr>
            </a:br>
            <a:r>
              <a:rPr lang="en-US" sz="2000" b="0">
                <a:latin typeface="Andale Mono" panose="020B0509000000000004" pitchFamily="49" charset="0"/>
              </a:rPr>
              <a:t>&lt;/article&gt;</a:t>
            </a:r>
          </a:p>
        </p:txBody>
      </p:sp>
    </p:spTree>
    <p:extLst>
      <p:ext uri="{BB962C8B-B14F-4D97-AF65-F5344CB8AC3E}">
        <p14:creationId xmlns:p14="http://schemas.microsoft.com/office/powerpoint/2010/main" val="14229441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86E4DC-625B-5944-AD91-385E94FD50EE}"/>
              </a:ext>
            </a:extLst>
          </p:cNvPr>
          <p:cNvPicPr>
            <a:picLocks noChangeAspect="1"/>
          </p:cNvPicPr>
          <p:nvPr/>
        </p:nvPicPr>
        <p:blipFill rotWithShape="1">
          <a:blip r:embed="rId3">
            <a:extLst>
              <a:ext uri="{28A0092B-C50C-407E-A947-70E740481C1C}">
                <a14:useLocalDpi xmlns:a14="http://schemas.microsoft.com/office/drawing/2010/main" val="0"/>
              </a:ext>
            </a:extLst>
          </a:blip>
          <a:srcRect t="31950" b="46472"/>
          <a:stretch/>
        </p:blipFill>
        <p:spPr>
          <a:xfrm>
            <a:off x="719895" y="1434639"/>
            <a:ext cx="10850221" cy="1560804"/>
          </a:xfrm>
          <a:prstGeom prst="rect">
            <a:avLst/>
          </a:prstGeom>
        </p:spPr>
      </p:pic>
      <p:sp>
        <p:nvSpPr>
          <p:cNvPr id="2" name="Title 1"/>
          <p:cNvSpPr>
            <a:spLocks noGrp="1"/>
          </p:cNvSpPr>
          <p:nvPr>
            <p:ph type="title"/>
          </p:nvPr>
        </p:nvSpPr>
        <p:spPr/>
        <p:txBody>
          <a:bodyPr/>
          <a:lstStyle/>
          <a:p>
            <a:r>
              <a:rPr lang="et-EE" b="1"/>
              <a:t>Otsusta, kas pilt on informatiivne või illustratiivne:</a:t>
            </a:r>
            <a:endParaRPr lang="en-US" b="1"/>
          </a:p>
        </p:txBody>
      </p:sp>
      <p:sp>
        <p:nvSpPr>
          <p:cNvPr id="14" name="Title 1">
            <a:extLst>
              <a:ext uri="{FF2B5EF4-FFF2-40B4-BE49-F238E27FC236}">
                <a16:creationId xmlns:a16="http://schemas.microsoft.com/office/drawing/2014/main" id="{54934570-FAD7-2249-8EFA-116B3B95FD4B}"/>
              </a:ext>
            </a:extLst>
          </p:cNvPr>
          <p:cNvSpPr txBox="1">
            <a:spLocks/>
          </p:cNvSpPr>
          <p:nvPr/>
        </p:nvSpPr>
        <p:spPr>
          <a:xfrm>
            <a:off x="3232671" y="3805736"/>
            <a:ext cx="4741064" cy="1081664"/>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2400" b="1" err="1">
                <a:solidFill>
                  <a:srgbClr val="C00000"/>
                </a:solidFill>
                <a:latin typeface="+mn-lt"/>
              </a:rPr>
              <a:t>Selgus</a:t>
            </a:r>
            <a:r>
              <a:rPr lang="en-US" sz="2400" b="1">
                <a:solidFill>
                  <a:srgbClr val="C00000"/>
                </a:solidFill>
                <a:latin typeface="+mn-lt"/>
              </a:rPr>
              <a:t> </a:t>
            </a:r>
            <a:r>
              <a:rPr lang="en-US" sz="2400" b="1" err="1">
                <a:solidFill>
                  <a:srgbClr val="C00000"/>
                </a:solidFill>
                <a:latin typeface="+mn-lt"/>
              </a:rPr>
              <a:t>Meisterkoka</a:t>
            </a:r>
            <a:r>
              <a:rPr lang="en-US" sz="2400" b="1">
                <a:solidFill>
                  <a:srgbClr val="C00000"/>
                </a:solidFill>
                <a:latin typeface="+mn-lt"/>
              </a:rPr>
              <a:t> </a:t>
            </a:r>
            <a:r>
              <a:rPr lang="en-US" sz="2400" b="1" err="1">
                <a:solidFill>
                  <a:srgbClr val="C00000"/>
                </a:solidFill>
                <a:latin typeface="+mn-lt"/>
              </a:rPr>
              <a:t>tiitli</a:t>
            </a:r>
            <a:r>
              <a:rPr lang="en-US" sz="2400" b="1">
                <a:solidFill>
                  <a:srgbClr val="C00000"/>
                </a:solidFill>
                <a:latin typeface="+mn-lt"/>
              </a:rPr>
              <a:t> </a:t>
            </a:r>
            <a:r>
              <a:rPr lang="en-US" sz="2400" b="1" err="1">
                <a:solidFill>
                  <a:srgbClr val="C00000"/>
                </a:solidFill>
                <a:latin typeface="+mn-lt"/>
              </a:rPr>
              <a:t>võitja</a:t>
            </a:r>
            <a:r>
              <a:rPr lang="en-US" sz="2400" b="1">
                <a:solidFill>
                  <a:srgbClr val="C00000"/>
                </a:solidFill>
                <a:latin typeface="+mn-lt"/>
              </a:rPr>
              <a:t> </a:t>
            </a:r>
          </a:p>
        </p:txBody>
      </p:sp>
      <p:sp>
        <p:nvSpPr>
          <p:cNvPr id="15" name="Title 1">
            <a:extLst>
              <a:ext uri="{FF2B5EF4-FFF2-40B4-BE49-F238E27FC236}">
                <a16:creationId xmlns:a16="http://schemas.microsoft.com/office/drawing/2014/main" id="{17D5539D-27D3-9944-9DF3-313E74432449}"/>
              </a:ext>
            </a:extLst>
          </p:cNvPr>
          <p:cNvSpPr txBox="1">
            <a:spLocks/>
          </p:cNvSpPr>
          <p:nvPr/>
        </p:nvSpPr>
        <p:spPr>
          <a:xfrm>
            <a:off x="3232672" y="4252836"/>
            <a:ext cx="4250202" cy="1619844"/>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sz="1200">
                <a:solidFill>
                  <a:schemeClr val="tx1"/>
                </a:solidFill>
                <a:latin typeface="+mn-l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lang="en-US" sz="1200" b="1">
              <a:solidFill>
                <a:schemeClr val="tx1"/>
              </a:solidFill>
              <a:latin typeface="+mn-lt"/>
            </a:endParaRPr>
          </a:p>
        </p:txBody>
      </p:sp>
      <p:pic>
        <p:nvPicPr>
          <p:cNvPr id="4" name="Picture 3">
            <a:extLst>
              <a:ext uri="{FF2B5EF4-FFF2-40B4-BE49-F238E27FC236}">
                <a16:creationId xmlns:a16="http://schemas.microsoft.com/office/drawing/2014/main" id="{2292430A-2185-F240-90FF-6EFC5B522E5C}"/>
              </a:ext>
            </a:extLst>
          </p:cNvPr>
          <p:cNvPicPr>
            <a:picLocks noChangeAspect="1"/>
          </p:cNvPicPr>
          <p:nvPr/>
        </p:nvPicPr>
        <p:blipFill rotWithShape="1">
          <a:blip r:embed="rId4">
            <a:extLst>
              <a:ext uri="{28A0092B-C50C-407E-A947-70E740481C1C}">
                <a14:useLocalDpi xmlns:a14="http://schemas.microsoft.com/office/drawing/2010/main" val="0"/>
              </a:ext>
            </a:extLst>
          </a:blip>
          <a:srcRect t="9694" r="261" b="23527"/>
          <a:stretch/>
        </p:blipFill>
        <p:spPr>
          <a:xfrm>
            <a:off x="711198" y="3836806"/>
            <a:ext cx="2406755" cy="2415426"/>
          </a:xfrm>
          <a:prstGeom prst="rect">
            <a:avLst/>
          </a:prstGeom>
        </p:spPr>
      </p:pic>
      <p:sp>
        <p:nvSpPr>
          <p:cNvPr id="21" name="Title 1">
            <a:extLst>
              <a:ext uri="{FF2B5EF4-FFF2-40B4-BE49-F238E27FC236}">
                <a16:creationId xmlns:a16="http://schemas.microsoft.com/office/drawing/2014/main" id="{508F29AA-3AAE-A34C-9122-BF76F4DDD226}"/>
              </a:ext>
            </a:extLst>
          </p:cNvPr>
          <p:cNvSpPr txBox="1">
            <a:spLocks/>
          </p:cNvSpPr>
          <p:nvPr/>
        </p:nvSpPr>
        <p:spPr>
          <a:xfrm>
            <a:off x="723900" y="2368648"/>
            <a:ext cx="4741064" cy="540832"/>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b="1" err="1">
                <a:solidFill>
                  <a:srgbClr val="C00000"/>
                </a:solidFill>
                <a:latin typeface="Britannic Bold" panose="020B0903060703020204" pitchFamily="34" charset="77"/>
              </a:rPr>
              <a:t>MAAVEEB</a:t>
            </a:r>
            <a:r>
              <a:rPr lang="en-US" sz="1800" b="1" err="1">
                <a:solidFill>
                  <a:srgbClr val="C00000"/>
                </a:solidFill>
                <a:latin typeface="Britannic Bold" panose="020B0903060703020204" pitchFamily="34" charset="77"/>
              </a:rPr>
              <a:t>.ee</a:t>
            </a:r>
            <a:endParaRPr lang="en-US" b="1">
              <a:solidFill>
                <a:srgbClr val="C00000"/>
              </a:solidFill>
              <a:latin typeface="Britannic Bold" panose="020B0903060703020204" pitchFamily="34" charset="77"/>
            </a:endParaRPr>
          </a:p>
        </p:txBody>
      </p:sp>
      <p:sp>
        <p:nvSpPr>
          <p:cNvPr id="5" name="Rectangle 4">
            <a:extLst>
              <a:ext uri="{FF2B5EF4-FFF2-40B4-BE49-F238E27FC236}">
                <a16:creationId xmlns:a16="http://schemas.microsoft.com/office/drawing/2014/main" id="{AD1739A5-7931-3147-88BC-E3CA6FA0EC79}"/>
              </a:ext>
            </a:extLst>
          </p:cNvPr>
          <p:cNvSpPr/>
          <p:nvPr/>
        </p:nvSpPr>
        <p:spPr>
          <a:xfrm>
            <a:off x="723900" y="2961732"/>
            <a:ext cx="10846216" cy="4204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9F9FA4AD-0378-FF45-BAE4-A61E0286383E}"/>
              </a:ext>
            </a:extLst>
          </p:cNvPr>
          <p:cNvSpPr txBox="1">
            <a:spLocks/>
          </p:cNvSpPr>
          <p:nvPr/>
        </p:nvSpPr>
        <p:spPr>
          <a:xfrm>
            <a:off x="2633422" y="3012128"/>
            <a:ext cx="896620" cy="345619"/>
          </a:xfrm>
          <a:prstGeom prst="rect">
            <a:avLst/>
          </a:prstGeom>
        </p:spPr>
        <p:txBody>
          <a:bodyPr vert="horz" lIns="91440" tIns="45720" rIns="91440" bIns="45720" rtlCol="0" anchor="t">
            <a:normAutofit fontScale="92500" lnSpcReduction="20000"/>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2000" b="1" err="1">
                <a:solidFill>
                  <a:schemeClr val="bg1"/>
                </a:solidFill>
                <a:latin typeface="Avenir" panose="02000503020000020003" pitchFamily="2" charset="0"/>
              </a:rPr>
              <a:t>arhiiv</a:t>
            </a:r>
            <a:endParaRPr lang="en-US" sz="2000" b="1">
              <a:solidFill>
                <a:schemeClr val="bg1"/>
              </a:solidFill>
              <a:latin typeface="Avenir" panose="02000503020000020003" pitchFamily="2" charset="0"/>
            </a:endParaRPr>
          </a:p>
        </p:txBody>
      </p:sp>
      <p:sp>
        <p:nvSpPr>
          <p:cNvPr id="23" name="Title 1">
            <a:extLst>
              <a:ext uri="{FF2B5EF4-FFF2-40B4-BE49-F238E27FC236}">
                <a16:creationId xmlns:a16="http://schemas.microsoft.com/office/drawing/2014/main" id="{6FCCF96F-13AE-DF49-995E-AC8BD5F89C57}"/>
              </a:ext>
            </a:extLst>
          </p:cNvPr>
          <p:cNvSpPr txBox="1">
            <a:spLocks/>
          </p:cNvSpPr>
          <p:nvPr/>
        </p:nvSpPr>
        <p:spPr>
          <a:xfrm>
            <a:off x="1421242" y="3021328"/>
            <a:ext cx="1102360" cy="345619"/>
          </a:xfrm>
          <a:prstGeom prst="rect">
            <a:avLst/>
          </a:prstGeom>
        </p:spPr>
        <p:txBody>
          <a:bodyPr vert="horz" lIns="91440" tIns="45720" rIns="91440" bIns="45720" rtlCol="0" anchor="t">
            <a:normAutofit fontScale="92500" lnSpcReduction="20000"/>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2000" b="1" err="1">
                <a:solidFill>
                  <a:schemeClr val="bg1"/>
                </a:solidFill>
                <a:latin typeface="Avenir" panose="02000503020000020003" pitchFamily="2" charset="0"/>
              </a:rPr>
              <a:t>teemad</a:t>
            </a:r>
            <a:endParaRPr lang="en-US" sz="2000" b="1">
              <a:solidFill>
                <a:schemeClr val="bg1"/>
              </a:solidFill>
              <a:latin typeface="Avenir" panose="02000503020000020003" pitchFamily="2" charset="0"/>
            </a:endParaRPr>
          </a:p>
        </p:txBody>
      </p:sp>
      <p:pic>
        <p:nvPicPr>
          <p:cNvPr id="7" name="Graphic 6" descr="Home">
            <a:extLst>
              <a:ext uri="{FF2B5EF4-FFF2-40B4-BE49-F238E27FC236}">
                <a16:creationId xmlns:a16="http://schemas.microsoft.com/office/drawing/2014/main" id="{5F2C2206-1006-A747-B27F-C4BB8C034E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040" y="3001187"/>
            <a:ext cx="320265" cy="320265"/>
          </a:xfrm>
          <a:prstGeom prst="rect">
            <a:avLst/>
          </a:prstGeom>
        </p:spPr>
      </p:pic>
      <p:sp>
        <p:nvSpPr>
          <p:cNvPr id="24" name="Title 1">
            <a:extLst>
              <a:ext uri="{FF2B5EF4-FFF2-40B4-BE49-F238E27FC236}">
                <a16:creationId xmlns:a16="http://schemas.microsoft.com/office/drawing/2014/main" id="{75D4A0E4-1601-B644-B58F-FE10257F49C7}"/>
              </a:ext>
            </a:extLst>
          </p:cNvPr>
          <p:cNvSpPr txBox="1">
            <a:spLocks/>
          </p:cNvSpPr>
          <p:nvPr/>
        </p:nvSpPr>
        <p:spPr>
          <a:xfrm>
            <a:off x="3654699" y="3024003"/>
            <a:ext cx="1107305" cy="345619"/>
          </a:xfrm>
          <a:prstGeom prst="rect">
            <a:avLst/>
          </a:prstGeom>
        </p:spPr>
        <p:txBody>
          <a:bodyPr vert="horz" lIns="91440" tIns="45720" rIns="91440" bIns="45720" rtlCol="0" anchor="t">
            <a:normAutofit fontScale="92500" lnSpcReduction="20000"/>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2000" b="1" err="1">
                <a:solidFill>
                  <a:schemeClr val="bg1"/>
                </a:solidFill>
                <a:latin typeface="Avenir" panose="02000503020000020003" pitchFamily="2" charset="0"/>
              </a:rPr>
              <a:t>kontakt</a:t>
            </a:r>
            <a:endParaRPr lang="en-US" sz="2000" b="1">
              <a:solidFill>
                <a:schemeClr val="bg1"/>
              </a:solidFill>
              <a:latin typeface="Avenir" panose="02000503020000020003" pitchFamily="2" charset="0"/>
            </a:endParaRPr>
          </a:p>
        </p:txBody>
      </p:sp>
      <p:sp>
        <p:nvSpPr>
          <p:cNvPr id="25" name="Title 1">
            <a:extLst>
              <a:ext uri="{FF2B5EF4-FFF2-40B4-BE49-F238E27FC236}">
                <a16:creationId xmlns:a16="http://schemas.microsoft.com/office/drawing/2014/main" id="{587FDAF6-6AD6-4E46-A215-E7598A6E42DA}"/>
              </a:ext>
            </a:extLst>
          </p:cNvPr>
          <p:cNvSpPr txBox="1">
            <a:spLocks/>
          </p:cNvSpPr>
          <p:nvPr/>
        </p:nvSpPr>
        <p:spPr>
          <a:xfrm>
            <a:off x="10038201" y="3014353"/>
            <a:ext cx="1107305" cy="345619"/>
          </a:xfrm>
          <a:prstGeom prst="rect">
            <a:avLst/>
          </a:prstGeom>
        </p:spPr>
        <p:txBody>
          <a:bodyPr vert="horz" lIns="91440" tIns="45720" rIns="91440" bIns="45720" rtlCol="0" anchor="t">
            <a:normAutofit fontScale="85000" lnSpcReduction="10000"/>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2000" b="1" err="1">
                <a:solidFill>
                  <a:schemeClr val="bg1"/>
                </a:solidFill>
                <a:latin typeface="Avenir" panose="02000503020000020003" pitchFamily="2" charset="0"/>
              </a:rPr>
              <a:t>logi</a:t>
            </a:r>
            <a:r>
              <a:rPr lang="en-US" sz="2000" b="1">
                <a:solidFill>
                  <a:schemeClr val="bg1"/>
                </a:solidFill>
                <a:latin typeface="Avenir" panose="02000503020000020003" pitchFamily="2" charset="0"/>
              </a:rPr>
              <a:t> </a:t>
            </a:r>
            <a:r>
              <a:rPr lang="en-US" sz="2000" b="1" err="1">
                <a:solidFill>
                  <a:schemeClr val="bg1"/>
                </a:solidFill>
                <a:latin typeface="Avenir" panose="02000503020000020003" pitchFamily="2" charset="0"/>
              </a:rPr>
              <a:t>sisse</a:t>
            </a:r>
            <a:endParaRPr lang="en-US" sz="2000" b="1">
              <a:solidFill>
                <a:schemeClr val="bg1"/>
              </a:solidFill>
              <a:latin typeface="Avenir" panose="02000503020000020003" pitchFamily="2" charset="0"/>
            </a:endParaRPr>
          </a:p>
        </p:txBody>
      </p:sp>
      <p:pic>
        <p:nvPicPr>
          <p:cNvPr id="9" name="Graphic 8" descr="User">
            <a:extLst>
              <a:ext uri="{FF2B5EF4-FFF2-40B4-BE49-F238E27FC236}">
                <a16:creationId xmlns:a16="http://schemas.microsoft.com/office/drawing/2014/main" id="{3AC193D7-97A7-6E4A-BDD6-8491D3AEF3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99072" y="2978622"/>
            <a:ext cx="360843" cy="360843"/>
          </a:xfrm>
          <a:prstGeom prst="rect">
            <a:avLst/>
          </a:prstGeom>
        </p:spPr>
      </p:pic>
      <p:sp>
        <p:nvSpPr>
          <p:cNvPr id="26" name="Rectangle 25">
            <a:extLst>
              <a:ext uri="{FF2B5EF4-FFF2-40B4-BE49-F238E27FC236}">
                <a16:creationId xmlns:a16="http://schemas.microsoft.com/office/drawing/2014/main" id="{393D2B36-4958-7149-BB2D-03BC4E347368}"/>
              </a:ext>
            </a:extLst>
          </p:cNvPr>
          <p:cNvSpPr/>
          <p:nvPr/>
        </p:nvSpPr>
        <p:spPr>
          <a:xfrm>
            <a:off x="9265479" y="2507113"/>
            <a:ext cx="2194436" cy="326266"/>
          </a:xfrm>
          <a:prstGeom prst="rect">
            <a:avLst/>
          </a:prstGeom>
          <a:effectLst>
            <a:innerShdw blurRad="114300" dist="25400" dir="12780000">
              <a:prstClr val="black">
                <a:alpha val="21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8" name="Graphic 27" descr="Shopping cart">
            <a:extLst>
              <a:ext uri="{FF2B5EF4-FFF2-40B4-BE49-F238E27FC236}">
                <a16:creationId xmlns:a16="http://schemas.microsoft.com/office/drawing/2014/main" id="{36266D08-CCA7-7346-A3EF-28324CA718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65479" y="3018310"/>
            <a:ext cx="333122" cy="333122"/>
          </a:xfrm>
          <a:prstGeom prst="rect">
            <a:avLst/>
          </a:prstGeom>
        </p:spPr>
      </p:pic>
      <p:sp>
        <p:nvSpPr>
          <p:cNvPr id="29" name="Title 1">
            <a:extLst>
              <a:ext uri="{FF2B5EF4-FFF2-40B4-BE49-F238E27FC236}">
                <a16:creationId xmlns:a16="http://schemas.microsoft.com/office/drawing/2014/main" id="{1B923FCF-6CC5-734D-92B2-1F8A56BC58F8}"/>
              </a:ext>
            </a:extLst>
          </p:cNvPr>
          <p:cNvSpPr txBox="1">
            <a:spLocks/>
          </p:cNvSpPr>
          <p:nvPr/>
        </p:nvSpPr>
        <p:spPr>
          <a:xfrm>
            <a:off x="4865225" y="3036568"/>
            <a:ext cx="1107305" cy="345619"/>
          </a:xfrm>
          <a:prstGeom prst="rect">
            <a:avLst/>
          </a:prstGeom>
        </p:spPr>
        <p:txBody>
          <a:bodyPr vert="horz" lIns="91440" tIns="45720" rIns="91440" bIns="45720" rtlCol="0" anchor="t">
            <a:normAutofit fontScale="92500" lnSpcReduction="20000"/>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2000" b="1">
                <a:solidFill>
                  <a:schemeClr val="bg1"/>
                </a:solidFill>
                <a:latin typeface="Avenir" panose="02000503020000020003" pitchFamily="2" charset="0"/>
              </a:rPr>
              <a:t>e-</a:t>
            </a:r>
            <a:r>
              <a:rPr lang="en-US" sz="2000" b="1" err="1">
                <a:solidFill>
                  <a:schemeClr val="bg1"/>
                </a:solidFill>
                <a:latin typeface="Avenir" panose="02000503020000020003" pitchFamily="2" charset="0"/>
              </a:rPr>
              <a:t>pood</a:t>
            </a:r>
            <a:endParaRPr lang="en-US" sz="2000" b="1">
              <a:solidFill>
                <a:schemeClr val="bg1"/>
              </a:solidFill>
              <a:latin typeface="Avenir" panose="02000503020000020003" pitchFamily="2" charset="0"/>
            </a:endParaRPr>
          </a:p>
        </p:txBody>
      </p:sp>
      <p:sp>
        <p:nvSpPr>
          <p:cNvPr id="32" name="Title 1">
            <a:extLst>
              <a:ext uri="{FF2B5EF4-FFF2-40B4-BE49-F238E27FC236}">
                <a16:creationId xmlns:a16="http://schemas.microsoft.com/office/drawing/2014/main" id="{0600CCFA-B490-A54B-AA08-32EC049E09DB}"/>
              </a:ext>
            </a:extLst>
          </p:cNvPr>
          <p:cNvSpPr txBox="1">
            <a:spLocks/>
          </p:cNvSpPr>
          <p:nvPr/>
        </p:nvSpPr>
        <p:spPr>
          <a:xfrm>
            <a:off x="11068795" y="2479212"/>
            <a:ext cx="400456" cy="524574"/>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sz="1800" b="1">
                <a:solidFill>
                  <a:schemeClr val="tx1"/>
                </a:solidFill>
                <a:latin typeface="Font Awesome 5 Pro Regular" panose="02000503000000000000" pitchFamily="2" charset="0"/>
              </a:rPr>
              <a:t> </a:t>
            </a:r>
            <a:endParaRPr lang="en-US" sz="1000" b="1">
              <a:solidFill>
                <a:schemeClr val="tx1"/>
              </a:solidFill>
              <a:latin typeface="Font Awesome 5 Pro Regular" panose="02000503000000000000" pitchFamily="2" charset="0"/>
            </a:endParaRPr>
          </a:p>
        </p:txBody>
      </p:sp>
      <p:sp>
        <p:nvSpPr>
          <p:cNvPr id="34" name="Oval 33">
            <a:extLst>
              <a:ext uri="{FF2B5EF4-FFF2-40B4-BE49-F238E27FC236}">
                <a16:creationId xmlns:a16="http://schemas.microsoft.com/office/drawing/2014/main" id="{428C09A7-26D0-2042-9E7F-0E5F35D9AD32}"/>
              </a:ext>
            </a:extLst>
          </p:cNvPr>
          <p:cNvSpPr/>
          <p:nvPr/>
        </p:nvSpPr>
        <p:spPr>
          <a:xfrm>
            <a:off x="403146" y="2434026"/>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35" name="Oval 34">
            <a:extLst>
              <a:ext uri="{FF2B5EF4-FFF2-40B4-BE49-F238E27FC236}">
                <a16:creationId xmlns:a16="http://schemas.microsoft.com/office/drawing/2014/main" id="{CBF86072-38AB-5141-9E7B-A445D1A76F5E}"/>
              </a:ext>
            </a:extLst>
          </p:cNvPr>
          <p:cNvSpPr/>
          <p:nvPr/>
        </p:nvSpPr>
        <p:spPr>
          <a:xfrm>
            <a:off x="5494886" y="1958572"/>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36" name="Oval 35">
            <a:extLst>
              <a:ext uri="{FF2B5EF4-FFF2-40B4-BE49-F238E27FC236}">
                <a16:creationId xmlns:a16="http://schemas.microsoft.com/office/drawing/2014/main" id="{15145EE7-CCDF-4640-82BF-E38445314778}"/>
              </a:ext>
            </a:extLst>
          </p:cNvPr>
          <p:cNvSpPr/>
          <p:nvPr/>
        </p:nvSpPr>
        <p:spPr>
          <a:xfrm>
            <a:off x="426830" y="3000898"/>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a:t>
            </a:r>
          </a:p>
        </p:txBody>
      </p:sp>
      <p:sp>
        <p:nvSpPr>
          <p:cNvPr id="37" name="Oval 36">
            <a:extLst>
              <a:ext uri="{FF2B5EF4-FFF2-40B4-BE49-F238E27FC236}">
                <a16:creationId xmlns:a16="http://schemas.microsoft.com/office/drawing/2014/main" id="{D8F1BB1A-EC61-ED45-A0B3-BB80467BF522}"/>
              </a:ext>
            </a:extLst>
          </p:cNvPr>
          <p:cNvSpPr/>
          <p:nvPr/>
        </p:nvSpPr>
        <p:spPr>
          <a:xfrm>
            <a:off x="8809727" y="2961732"/>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a:t>
            </a:r>
          </a:p>
        </p:txBody>
      </p:sp>
      <p:sp>
        <p:nvSpPr>
          <p:cNvPr id="38" name="Oval 37">
            <a:extLst>
              <a:ext uri="{FF2B5EF4-FFF2-40B4-BE49-F238E27FC236}">
                <a16:creationId xmlns:a16="http://schemas.microsoft.com/office/drawing/2014/main" id="{D7F832FA-B5E7-014B-85E2-F562E229F6C3}"/>
              </a:ext>
            </a:extLst>
          </p:cNvPr>
          <p:cNvSpPr/>
          <p:nvPr/>
        </p:nvSpPr>
        <p:spPr>
          <a:xfrm>
            <a:off x="11441441" y="2973072"/>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a:t>
            </a:r>
          </a:p>
        </p:txBody>
      </p:sp>
      <p:sp>
        <p:nvSpPr>
          <p:cNvPr id="39" name="Oval 38">
            <a:extLst>
              <a:ext uri="{FF2B5EF4-FFF2-40B4-BE49-F238E27FC236}">
                <a16:creationId xmlns:a16="http://schemas.microsoft.com/office/drawing/2014/main" id="{FC37FD0C-242C-1848-9BF9-77511813AB0B}"/>
              </a:ext>
            </a:extLst>
          </p:cNvPr>
          <p:cNvSpPr/>
          <p:nvPr/>
        </p:nvSpPr>
        <p:spPr>
          <a:xfrm>
            <a:off x="11469251" y="2477908"/>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a:t>
            </a:r>
          </a:p>
        </p:txBody>
      </p:sp>
      <p:sp>
        <p:nvSpPr>
          <p:cNvPr id="40" name="Oval 39">
            <a:extLst>
              <a:ext uri="{FF2B5EF4-FFF2-40B4-BE49-F238E27FC236}">
                <a16:creationId xmlns:a16="http://schemas.microsoft.com/office/drawing/2014/main" id="{B4F2C550-0B8E-9E41-9391-3B3DB83008B4}"/>
              </a:ext>
            </a:extLst>
          </p:cNvPr>
          <p:cNvSpPr/>
          <p:nvPr/>
        </p:nvSpPr>
        <p:spPr>
          <a:xfrm>
            <a:off x="783471" y="4001908"/>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7</a:t>
            </a:r>
          </a:p>
        </p:txBody>
      </p:sp>
      <p:sp>
        <p:nvSpPr>
          <p:cNvPr id="42" name="Title 1">
            <a:extLst>
              <a:ext uri="{FF2B5EF4-FFF2-40B4-BE49-F238E27FC236}">
                <a16:creationId xmlns:a16="http://schemas.microsoft.com/office/drawing/2014/main" id="{9E50E14C-F597-0E44-A255-5C8D3602B399}"/>
              </a:ext>
            </a:extLst>
          </p:cNvPr>
          <p:cNvSpPr txBox="1">
            <a:spLocks/>
          </p:cNvSpPr>
          <p:nvPr/>
        </p:nvSpPr>
        <p:spPr>
          <a:xfrm>
            <a:off x="9189649" y="3711169"/>
            <a:ext cx="400456" cy="524574"/>
          </a:xfrm>
          <a:prstGeom prst="rect">
            <a:avLst/>
          </a:prstGeom>
        </p:spPr>
        <p:txBody>
          <a:bodyPr vert="horz" lIns="91440" tIns="45720" rIns="91440" bIns="45720" rtlCol="0" anchor="t">
            <a:normAutofit lnSpcReduction="10000"/>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b="1">
                <a:solidFill>
                  <a:srgbClr val="C00000"/>
                </a:solidFill>
                <a:latin typeface="Font Awesome 5 Pro Regular" panose="02000503000000000000" pitchFamily="2" charset="0"/>
              </a:rPr>
              <a:t></a:t>
            </a:r>
            <a:r>
              <a:rPr lang="en-US" sz="1800" b="1">
                <a:solidFill>
                  <a:srgbClr val="C00000"/>
                </a:solidFill>
                <a:latin typeface="Font Awesome 5 Pro Regular" panose="02000503000000000000" pitchFamily="2" charset="0"/>
              </a:rPr>
              <a:t> </a:t>
            </a:r>
            <a:endParaRPr lang="en-US" sz="1000" b="1">
              <a:solidFill>
                <a:srgbClr val="C00000"/>
              </a:solidFill>
              <a:latin typeface="Font Awesome 5 Pro Regular" panose="02000503000000000000" pitchFamily="2" charset="0"/>
            </a:endParaRPr>
          </a:p>
        </p:txBody>
      </p:sp>
      <p:sp>
        <p:nvSpPr>
          <p:cNvPr id="43" name="Title 1">
            <a:extLst>
              <a:ext uri="{FF2B5EF4-FFF2-40B4-BE49-F238E27FC236}">
                <a16:creationId xmlns:a16="http://schemas.microsoft.com/office/drawing/2014/main" id="{BE700E76-EAB9-3C46-8914-C2EDF96C202D}"/>
              </a:ext>
            </a:extLst>
          </p:cNvPr>
          <p:cNvSpPr txBox="1">
            <a:spLocks/>
          </p:cNvSpPr>
          <p:nvPr/>
        </p:nvSpPr>
        <p:spPr>
          <a:xfrm>
            <a:off x="9617179" y="3789497"/>
            <a:ext cx="2053393" cy="446246"/>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1800" b="1" err="1">
                <a:solidFill>
                  <a:srgbClr val="C00000"/>
                </a:solidFill>
                <a:latin typeface="+mn-lt"/>
              </a:rPr>
              <a:t>Telli</a:t>
            </a:r>
            <a:r>
              <a:rPr lang="en-US" sz="1800" b="1">
                <a:solidFill>
                  <a:srgbClr val="C00000"/>
                </a:solidFill>
                <a:latin typeface="+mn-lt"/>
              </a:rPr>
              <a:t> RSS </a:t>
            </a:r>
            <a:r>
              <a:rPr lang="en-US" sz="1800" b="1" err="1">
                <a:solidFill>
                  <a:srgbClr val="C00000"/>
                </a:solidFill>
                <a:latin typeface="+mn-lt"/>
              </a:rPr>
              <a:t>uudisvoog</a:t>
            </a:r>
            <a:endParaRPr lang="en-US" sz="1800" b="1">
              <a:solidFill>
                <a:srgbClr val="C00000"/>
              </a:solidFill>
              <a:latin typeface="+mn-lt"/>
            </a:endParaRPr>
          </a:p>
        </p:txBody>
      </p:sp>
      <p:sp>
        <p:nvSpPr>
          <p:cNvPr id="44" name="Oval 43">
            <a:extLst>
              <a:ext uri="{FF2B5EF4-FFF2-40B4-BE49-F238E27FC236}">
                <a16:creationId xmlns:a16="http://schemas.microsoft.com/office/drawing/2014/main" id="{3A487241-54A9-B64E-B4E4-B6988A74E5C3}"/>
              </a:ext>
            </a:extLst>
          </p:cNvPr>
          <p:cNvSpPr/>
          <p:nvPr/>
        </p:nvSpPr>
        <p:spPr>
          <a:xfrm>
            <a:off x="8809726" y="3796982"/>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8</a:t>
            </a:r>
          </a:p>
        </p:txBody>
      </p:sp>
      <p:sp>
        <p:nvSpPr>
          <p:cNvPr id="45" name="Title 1">
            <a:extLst>
              <a:ext uri="{FF2B5EF4-FFF2-40B4-BE49-F238E27FC236}">
                <a16:creationId xmlns:a16="http://schemas.microsoft.com/office/drawing/2014/main" id="{9AE0884E-D395-3944-8D67-94C8CF5AE81A}"/>
              </a:ext>
            </a:extLst>
          </p:cNvPr>
          <p:cNvSpPr txBox="1">
            <a:spLocks/>
          </p:cNvSpPr>
          <p:nvPr/>
        </p:nvSpPr>
        <p:spPr>
          <a:xfrm>
            <a:off x="9398001" y="4638937"/>
            <a:ext cx="2247172" cy="446246"/>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gn="r">
              <a:lnSpc>
                <a:spcPct val="100000"/>
              </a:lnSpc>
            </a:pPr>
            <a:r>
              <a:rPr lang="en-US" sz="1800" b="1" err="1">
                <a:solidFill>
                  <a:srgbClr val="C00000"/>
                </a:solidFill>
                <a:latin typeface="+mn-lt"/>
              </a:rPr>
              <a:t>Maaveebi</a:t>
            </a:r>
            <a:r>
              <a:rPr lang="en-US" sz="1800" b="1">
                <a:solidFill>
                  <a:srgbClr val="C00000"/>
                </a:solidFill>
                <a:latin typeface="+mn-lt"/>
              </a:rPr>
              <a:t> </a:t>
            </a:r>
            <a:r>
              <a:rPr lang="en-US" sz="1800" b="1" err="1">
                <a:solidFill>
                  <a:srgbClr val="C00000"/>
                </a:solidFill>
                <a:latin typeface="+mn-lt"/>
              </a:rPr>
              <a:t>toetab</a:t>
            </a:r>
            <a:r>
              <a:rPr lang="en-US" sz="1800" b="1">
                <a:solidFill>
                  <a:srgbClr val="C00000"/>
                </a:solidFill>
                <a:latin typeface="+mn-lt"/>
              </a:rPr>
              <a:t>:</a:t>
            </a:r>
          </a:p>
        </p:txBody>
      </p:sp>
      <p:sp>
        <p:nvSpPr>
          <p:cNvPr id="48" name="Plaque 47">
            <a:extLst>
              <a:ext uri="{FF2B5EF4-FFF2-40B4-BE49-F238E27FC236}">
                <a16:creationId xmlns:a16="http://schemas.microsoft.com/office/drawing/2014/main" id="{1A8C833A-EA35-BA46-BD1F-23B3519B19CA}"/>
              </a:ext>
            </a:extLst>
          </p:cNvPr>
          <p:cNvSpPr/>
          <p:nvPr/>
        </p:nvSpPr>
        <p:spPr>
          <a:xfrm>
            <a:off x="9590105" y="5072483"/>
            <a:ext cx="1929212" cy="497462"/>
          </a:xfrm>
          <a:prstGeom prst="plaqu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itle 1">
            <a:extLst>
              <a:ext uri="{FF2B5EF4-FFF2-40B4-BE49-F238E27FC236}">
                <a16:creationId xmlns:a16="http://schemas.microsoft.com/office/drawing/2014/main" id="{882F57E1-38BB-4E49-AFD3-EF40A248B7AD}"/>
              </a:ext>
            </a:extLst>
          </p:cNvPr>
          <p:cNvSpPr txBox="1">
            <a:spLocks/>
          </p:cNvSpPr>
          <p:nvPr/>
        </p:nvSpPr>
        <p:spPr>
          <a:xfrm>
            <a:off x="10109990" y="5136420"/>
            <a:ext cx="1313674" cy="530141"/>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00000"/>
              </a:lnSpc>
            </a:pPr>
            <a:r>
              <a:rPr lang="en-US" sz="2000" b="1">
                <a:solidFill>
                  <a:schemeClr val="tx1"/>
                </a:solidFill>
                <a:latin typeface="Colonna MT" pitchFamily="82" charset="77"/>
                <a:ea typeface="Ayuthaya" pitchFamily="2" charset="-34"/>
                <a:cs typeface="Ayuthaya" pitchFamily="2" charset="-34"/>
              </a:rPr>
              <a:t>MAA LIIT</a:t>
            </a:r>
          </a:p>
        </p:txBody>
      </p:sp>
      <p:pic>
        <p:nvPicPr>
          <p:cNvPr id="50" name="Graphic 49" descr="Map compass">
            <a:extLst>
              <a:ext uri="{FF2B5EF4-FFF2-40B4-BE49-F238E27FC236}">
                <a16:creationId xmlns:a16="http://schemas.microsoft.com/office/drawing/2014/main" id="{84786858-8630-EA47-88A4-2EABA2F215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47866" y="5133563"/>
            <a:ext cx="379941" cy="379941"/>
          </a:xfrm>
          <a:prstGeom prst="rect">
            <a:avLst/>
          </a:prstGeom>
        </p:spPr>
      </p:pic>
      <p:sp>
        <p:nvSpPr>
          <p:cNvPr id="51" name="Oval 50">
            <a:extLst>
              <a:ext uri="{FF2B5EF4-FFF2-40B4-BE49-F238E27FC236}">
                <a16:creationId xmlns:a16="http://schemas.microsoft.com/office/drawing/2014/main" id="{CA52523A-EC15-D14B-AA72-C7273A19F91F}"/>
              </a:ext>
            </a:extLst>
          </p:cNvPr>
          <p:cNvSpPr/>
          <p:nvPr/>
        </p:nvSpPr>
        <p:spPr>
          <a:xfrm>
            <a:off x="9119610" y="5118640"/>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9</a:t>
            </a:r>
          </a:p>
        </p:txBody>
      </p:sp>
      <p:sp>
        <p:nvSpPr>
          <p:cNvPr id="52" name="Rectangle 51">
            <a:extLst>
              <a:ext uri="{FF2B5EF4-FFF2-40B4-BE49-F238E27FC236}">
                <a16:creationId xmlns:a16="http://schemas.microsoft.com/office/drawing/2014/main" id="{1FE513B1-BA5B-ED4A-B8FA-355665F9D866}"/>
              </a:ext>
            </a:extLst>
          </p:cNvPr>
          <p:cNvSpPr/>
          <p:nvPr/>
        </p:nvSpPr>
        <p:spPr>
          <a:xfrm>
            <a:off x="3264641" y="5688014"/>
            <a:ext cx="602821" cy="523220"/>
          </a:xfrm>
          <a:prstGeom prst="rect">
            <a:avLst/>
          </a:prstGeom>
        </p:spPr>
        <p:txBody>
          <a:bodyPr wrap="square">
            <a:spAutoFit/>
          </a:bodyPr>
          <a:lstStyle/>
          <a:p>
            <a:r>
              <a:rPr lang="en-US" sz="2800">
                <a:solidFill>
                  <a:srgbClr val="002060"/>
                </a:solidFill>
                <a:latin typeface="Font Awesome 5 Brands Regular" panose="02000503000000000000" pitchFamily="2" charset="0"/>
              </a:rPr>
              <a:t></a:t>
            </a:r>
            <a:endParaRPr lang="en-GB" sz="2800">
              <a:solidFill>
                <a:srgbClr val="002060"/>
              </a:solidFill>
            </a:endParaRPr>
          </a:p>
        </p:txBody>
      </p:sp>
      <p:sp>
        <p:nvSpPr>
          <p:cNvPr id="53" name="Rectangle 52">
            <a:extLst>
              <a:ext uri="{FF2B5EF4-FFF2-40B4-BE49-F238E27FC236}">
                <a16:creationId xmlns:a16="http://schemas.microsoft.com/office/drawing/2014/main" id="{77EF30D7-3F29-4F46-AF99-15D3AE67BFF2}"/>
              </a:ext>
            </a:extLst>
          </p:cNvPr>
          <p:cNvSpPr/>
          <p:nvPr/>
        </p:nvSpPr>
        <p:spPr>
          <a:xfrm>
            <a:off x="3757327" y="5719589"/>
            <a:ext cx="573605" cy="461665"/>
          </a:xfrm>
          <a:prstGeom prst="rect">
            <a:avLst/>
          </a:prstGeom>
        </p:spPr>
        <p:txBody>
          <a:bodyPr wrap="square">
            <a:spAutoFit/>
          </a:bodyPr>
          <a:lstStyle/>
          <a:p>
            <a:r>
              <a:rPr lang="en-US" sz="2400">
                <a:solidFill>
                  <a:srgbClr val="00B0F0"/>
                </a:solidFill>
                <a:latin typeface="Font Awesome 5 Brands Regular" panose="02000503000000000000" pitchFamily="2" charset="0"/>
              </a:rPr>
              <a:t></a:t>
            </a:r>
            <a:endParaRPr lang="en-GB" sz="2400">
              <a:solidFill>
                <a:srgbClr val="00B0F0"/>
              </a:solidFill>
            </a:endParaRPr>
          </a:p>
        </p:txBody>
      </p:sp>
      <p:sp>
        <p:nvSpPr>
          <p:cNvPr id="55" name="Oval 54">
            <a:extLst>
              <a:ext uri="{FF2B5EF4-FFF2-40B4-BE49-F238E27FC236}">
                <a16:creationId xmlns:a16="http://schemas.microsoft.com/office/drawing/2014/main" id="{DE85AA99-AC99-3C4A-9050-FFD5B44A9FE4}"/>
              </a:ext>
            </a:extLst>
          </p:cNvPr>
          <p:cNvSpPr/>
          <p:nvPr/>
        </p:nvSpPr>
        <p:spPr>
          <a:xfrm>
            <a:off x="4242258" y="5719589"/>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itle 1">
            <a:extLst>
              <a:ext uri="{FF2B5EF4-FFF2-40B4-BE49-F238E27FC236}">
                <a16:creationId xmlns:a16="http://schemas.microsoft.com/office/drawing/2014/main" id="{AC9F42F4-FC52-6A43-9F8D-A5FC7AFEE303}"/>
              </a:ext>
            </a:extLst>
          </p:cNvPr>
          <p:cNvSpPr txBox="1">
            <a:spLocks/>
          </p:cNvSpPr>
          <p:nvPr/>
        </p:nvSpPr>
        <p:spPr>
          <a:xfrm>
            <a:off x="4246287" y="5710162"/>
            <a:ext cx="417076" cy="419503"/>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sz="1800" b="1" dirty="0">
                <a:solidFill>
                  <a:schemeClr val="bg1"/>
                </a:solidFill>
                <a:latin typeface="+mn-lt"/>
              </a:rPr>
              <a:t>10</a:t>
            </a:r>
          </a:p>
        </p:txBody>
      </p:sp>
      <p:pic>
        <p:nvPicPr>
          <p:cNvPr id="3" name="Picture 2">
            <a:extLst>
              <a:ext uri="{FF2B5EF4-FFF2-40B4-BE49-F238E27FC236}">
                <a16:creationId xmlns:a16="http://schemas.microsoft.com/office/drawing/2014/main" id="{658B294E-085E-7141-885D-6241996DED73}"/>
              </a:ext>
            </a:extLst>
          </p:cNvPr>
          <p:cNvPicPr>
            <a:picLocks noChangeAspect="1"/>
          </p:cNvPicPr>
          <p:nvPr/>
        </p:nvPicPr>
        <p:blipFill>
          <a:blip r:embed="rId13"/>
          <a:stretch>
            <a:fillRect/>
          </a:stretch>
        </p:blipFill>
        <p:spPr>
          <a:xfrm>
            <a:off x="5824431" y="3085937"/>
            <a:ext cx="203200" cy="190500"/>
          </a:xfrm>
          <a:prstGeom prst="rect">
            <a:avLst/>
          </a:prstGeom>
        </p:spPr>
      </p:pic>
      <p:sp>
        <p:nvSpPr>
          <p:cNvPr id="49" name="Oval 48">
            <a:extLst>
              <a:ext uri="{FF2B5EF4-FFF2-40B4-BE49-F238E27FC236}">
                <a16:creationId xmlns:a16="http://schemas.microsoft.com/office/drawing/2014/main" id="{2B837019-C9D1-244C-89E3-99DFE2399DF7}"/>
              </a:ext>
            </a:extLst>
          </p:cNvPr>
          <p:cNvSpPr/>
          <p:nvPr/>
        </p:nvSpPr>
        <p:spPr>
          <a:xfrm>
            <a:off x="6080485" y="2957535"/>
            <a:ext cx="421105" cy="410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itle 1">
            <a:extLst>
              <a:ext uri="{FF2B5EF4-FFF2-40B4-BE49-F238E27FC236}">
                <a16:creationId xmlns:a16="http://schemas.microsoft.com/office/drawing/2014/main" id="{0D17B300-2153-4B4D-B4CB-ECA1D40F5568}"/>
              </a:ext>
            </a:extLst>
          </p:cNvPr>
          <p:cNvSpPr txBox="1">
            <a:spLocks/>
          </p:cNvSpPr>
          <p:nvPr/>
        </p:nvSpPr>
        <p:spPr>
          <a:xfrm>
            <a:off x="6084514" y="2948108"/>
            <a:ext cx="417076" cy="419503"/>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sz="1800" b="1" dirty="0">
                <a:solidFill>
                  <a:schemeClr val="bg1"/>
                </a:solidFill>
                <a:latin typeface="+mn-lt"/>
              </a:rPr>
              <a:t>11</a:t>
            </a:r>
          </a:p>
        </p:txBody>
      </p:sp>
    </p:spTree>
    <p:extLst>
      <p:ext uri="{BB962C8B-B14F-4D97-AF65-F5344CB8AC3E}">
        <p14:creationId xmlns:p14="http://schemas.microsoft.com/office/powerpoint/2010/main" val="33865126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4" grpId="0" animBg="1"/>
      <p:bldP spid="51" grpId="0" animBg="1"/>
      <p:bldP spid="55" grpId="0" animBg="1"/>
      <p:bldP spid="56" grpId="0"/>
      <p:bldP spid="49" grpId="0" animBg="1"/>
      <p:bldP spid="5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Erinevad</a:t>
            </a:r>
            <a:r>
              <a:rPr lang="en-US" b="1" dirty="0"/>
              <a:t> </a:t>
            </a:r>
            <a:r>
              <a:rPr lang="en-US" b="1" dirty="0" err="1"/>
              <a:t>viisid</a:t>
            </a:r>
            <a:r>
              <a:rPr lang="en-US" b="1" dirty="0"/>
              <a:t> </a:t>
            </a:r>
            <a:r>
              <a:rPr lang="en-US" b="1" dirty="0" err="1"/>
              <a:t>tekstilise</a:t>
            </a:r>
            <a:r>
              <a:rPr lang="en-US" b="1" dirty="0"/>
              <a:t> </a:t>
            </a:r>
            <a:r>
              <a:rPr lang="en-US" b="1" dirty="0" err="1"/>
              <a:t>alternatiivi</a:t>
            </a:r>
            <a:r>
              <a:rPr lang="en-US" b="1" dirty="0"/>
              <a:t> </a:t>
            </a:r>
            <a:r>
              <a:rPr lang="en-US" b="1" dirty="0" err="1"/>
              <a:t>esitamiseks</a:t>
            </a:r>
            <a:endParaRPr lang="en-US" b="1" dirty="0"/>
          </a:p>
        </p:txBody>
      </p:sp>
      <p:sp>
        <p:nvSpPr>
          <p:cNvPr id="23" name="Text Placeholder 4">
            <a:extLst>
              <a:ext uri="{FF2B5EF4-FFF2-40B4-BE49-F238E27FC236}">
                <a16:creationId xmlns:a16="http://schemas.microsoft.com/office/drawing/2014/main" id="{5FEC02FF-9F2F-7743-AFE4-9DD9872125D3}"/>
              </a:ext>
            </a:extLst>
          </p:cNvPr>
          <p:cNvSpPr txBox="1">
            <a:spLocks/>
          </p:cNvSpPr>
          <p:nvPr/>
        </p:nvSpPr>
        <p:spPr>
          <a:xfrm>
            <a:off x="1911712" y="1905544"/>
            <a:ext cx="11336227" cy="838677"/>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buNone/>
            </a:pPr>
            <a:r>
              <a:rPr lang="en-US" sz="2000" b="0" dirty="0">
                <a:latin typeface="Andale Mono" panose="020B0509000000000004" pitchFamily="49" charset="0"/>
              </a:rPr>
              <a:t>&lt;</a:t>
            </a:r>
            <a:r>
              <a:rPr lang="en-US" sz="2000" b="0" dirty="0" err="1">
                <a:latin typeface="Andale Mono" panose="020B0509000000000004" pitchFamily="49" charset="0"/>
              </a:rPr>
              <a:t>img</a:t>
            </a:r>
            <a:r>
              <a:rPr lang="en-US" sz="2000" b="0" dirty="0">
                <a:latin typeface="Andale Mono" panose="020B0509000000000004" pitchFamily="49" charset="0"/>
              </a:rPr>
              <a:t> </a:t>
            </a:r>
            <a:r>
              <a:rPr lang="en-US" sz="2000" b="0" dirty="0" err="1">
                <a:latin typeface="Andale Mono" panose="020B0509000000000004" pitchFamily="49" charset="0"/>
              </a:rPr>
              <a:t>src</a:t>
            </a:r>
            <a:r>
              <a:rPr lang="en-US" sz="2000" b="0" dirty="0">
                <a:latin typeface="Andale Mono" panose="020B0509000000000004" pitchFamily="49" charset="0"/>
              </a:rPr>
              <a:t>=</a:t>
            </a:r>
            <a:r>
              <a:rPr lang="en-US" sz="2000" b="0" dirty="0">
                <a:solidFill>
                  <a:schemeClr val="tx2"/>
                </a:solidFill>
                <a:latin typeface="Andale Mono" panose="020B0509000000000004" pitchFamily="49" charset="0"/>
              </a:rPr>
              <a:t>"</a:t>
            </a:r>
            <a:r>
              <a:rPr lang="en-US" sz="2000" dirty="0" err="1">
                <a:solidFill>
                  <a:schemeClr val="accent2"/>
                </a:solidFill>
                <a:latin typeface="Andale Mono" panose="020B0509000000000004" pitchFamily="49" charset="0"/>
              </a:rPr>
              <a:t>logo.png</a:t>
            </a:r>
            <a:r>
              <a:rPr lang="en-US" sz="2000" b="0" dirty="0">
                <a:solidFill>
                  <a:schemeClr val="tx2"/>
                </a:solidFill>
                <a:latin typeface="Andale Mono" panose="020B0509000000000004" pitchFamily="49" charset="0"/>
              </a:rPr>
              <a:t>"</a:t>
            </a:r>
            <a:r>
              <a:rPr lang="en-US" sz="2000" b="0" dirty="0">
                <a:latin typeface="Andale Mono" panose="020B0509000000000004" pitchFamily="49" charset="0"/>
              </a:rPr>
              <a:t> alt=</a:t>
            </a:r>
            <a:r>
              <a:rPr lang="en-US" sz="2000" b="0" dirty="0">
                <a:solidFill>
                  <a:schemeClr val="tx2"/>
                </a:solidFill>
                <a:latin typeface="Andale Mono" panose="020B0509000000000004" pitchFamily="49" charset="0"/>
              </a:rPr>
              <a:t>"</a:t>
            </a:r>
            <a:r>
              <a:rPr lang="en-US" sz="2000" dirty="0">
                <a:solidFill>
                  <a:schemeClr val="accent2"/>
                </a:solidFill>
                <a:latin typeface="Andale Mono" panose="020B0509000000000004" pitchFamily="49" charset="0"/>
              </a:rPr>
              <a:t>Trinidad </a:t>
            </a:r>
            <a:r>
              <a:rPr lang="en-US" sz="2000" dirty="0" err="1">
                <a:solidFill>
                  <a:schemeClr val="accent2"/>
                </a:solidFill>
                <a:latin typeface="Andale Mono" panose="020B0509000000000004" pitchFamily="49" charset="0"/>
              </a:rPr>
              <a:t>Wisemani</a:t>
            </a:r>
            <a:r>
              <a:rPr lang="en-US" sz="2000" dirty="0">
                <a:solidFill>
                  <a:schemeClr val="accent2"/>
                </a:solidFill>
                <a:latin typeface="Andale Mono" panose="020B0509000000000004" pitchFamily="49" charset="0"/>
              </a:rPr>
              <a:t> logo</a:t>
            </a:r>
            <a:r>
              <a:rPr lang="en-US" sz="2000" b="0" dirty="0">
                <a:solidFill>
                  <a:schemeClr val="tx2"/>
                </a:solidFill>
                <a:latin typeface="Andale Mono" panose="020B0509000000000004" pitchFamily="49" charset="0"/>
              </a:rPr>
              <a:t>"&gt;</a:t>
            </a:r>
          </a:p>
        </p:txBody>
      </p:sp>
      <p:sp>
        <p:nvSpPr>
          <p:cNvPr id="13" name="Text Placeholder 4">
            <a:extLst>
              <a:ext uri="{FF2B5EF4-FFF2-40B4-BE49-F238E27FC236}">
                <a16:creationId xmlns:a16="http://schemas.microsoft.com/office/drawing/2014/main" id="{7F350615-053A-8E4F-8B7A-9565E723E355}"/>
              </a:ext>
            </a:extLst>
          </p:cNvPr>
          <p:cNvSpPr txBox="1">
            <a:spLocks/>
          </p:cNvSpPr>
          <p:nvPr/>
        </p:nvSpPr>
        <p:spPr>
          <a:xfrm>
            <a:off x="1911712" y="2770715"/>
            <a:ext cx="11336227" cy="838677"/>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buNone/>
            </a:pPr>
            <a:r>
              <a:rPr lang="en-US" sz="2000" b="0" dirty="0">
                <a:latin typeface="Andale Mono" panose="020B0509000000000004" pitchFamily="49" charset="0"/>
              </a:rPr>
              <a:t>&lt;a </a:t>
            </a:r>
            <a:r>
              <a:rPr lang="en-US" sz="2000" b="0" dirty="0" err="1">
                <a:latin typeface="Andale Mono" panose="020B0509000000000004" pitchFamily="49" charset="0"/>
              </a:rPr>
              <a:t>href</a:t>
            </a:r>
            <a:r>
              <a:rPr lang="en-US" sz="2000" b="0" dirty="0">
                <a:latin typeface="Andale Mono" panose="020B0509000000000004" pitchFamily="49" charset="0"/>
              </a:rPr>
              <a:t>=</a:t>
            </a:r>
            <a:r>
              <a:rPr lang="en-US" sz="2000" b="0" dirty="0">
                <a:solidFill>
                  <a:schemeClr val="tx2"/>
                </a:solidFill>
                <a:latin typeface="Andale Mono" panose="020B0509000000000004" pitchFamily="49" charset="0"/>
              </a:rPr>
              <a:t>”</a:t>
            </a:r>
            <a:r>
              <a:rPr lang="en-US" sz="2000" dirty="0">
                <a:solidFill>
                  <a:schemeClr val="accent2"/>
                </a:solidFill>
                <a:latin typeface="Andale Mono" panose="020B0509000000000004" pitchFamily="49" charset="0"/>
              </a:rPr>
              <a:t>…</a:t>
            </a:r>
            <a:r>
              <a:rPr lang="en-US" sz="2000" b="0" dirty="0">
                <a:solidFill>
                  <a:schemeClr val="tx2"/>
                </a:solidFill>
                <a:latin typeface="Andale Mono" panose="020B0509000000000004" pitchFamily="49" charset="0"/>
              </a:rPr>
              <a:t>"</a:t>
            </a:r>
            <a:r>
              <a:rPr lang="en-US" sz="2000" b="0" dirty="0">
                <a:latin typeface="Andale Mono" panose="020B0509000000000004" pitchFamily="49" charset="0"/>
              </a:rPr>
              <a:t> aria-label=</a:t>
            </a:r>
            <a:r>
              <a:rPr lang="en-US" sz="2000" b="0" dirty="0">
                <a:solidFill>
                  <a:schemeClr val="tx2"/>
                </a:solidFill>
                <a:latin typeface="Andale Mono" panose="020B0509000000000004" pitchFamily="49" charset="0"/>
              </a:rPr>
              <a:t>”</a:t>
            </a:r>
            <a:r>
              <a:rPr lang="en-US" sz="2000" dirty="0" err="1">
                <a:solidFill>
                  <a:schemeClr val="accent2"/>
                </a:solidFill>
                <a:latin typeface="Andale Mono" panose="020B0509000000000004" pitchFamily="49" charset="0"/>
              </a:rPr>
              <a:t>Sulge</a:t>
            </a:r>
            <a:r>
              <a:rPr lang="en-US" sz="2000" b="0" dirty="0">
                <a:solidFill>
                  <a:schemeClr val="tx2"/>
                </a:solidFill>
                <a:latin typeface="Andale Mono" panose="020B0509000000000004" pitchFamily="49" charset="0"/>
              </a:rPr>
              <a:t>"&gt;X&lt;/a&gt;</a:t>
            </a:r>
          </a:p>
        </p:txBody>
      </p:sp>
      <p:sp>
        <p:nvSpPr>
          <p:cNvPr id="15" name="Text Placeholder 4">
            <a:extLst>
              <a:ext uri="{FF2B5EF4-FFF2-40B4-BE49-F238E27FC236}">
                <a16:creationId xmlns:a16="http://schemas.microsoft.com/office/drawing/2014/main" id="{F312036E-D5CE-4B42-9A13-21CBB30DD105}"/>
              </a:ext>
            </a:extLst>
          </p:cNvPr>
          <p:cNvSpPr txBox="1">
            <a:spLocks/>
          </p:cNvSpPr>
          <p:nvPr/>
        </p:nvSpPr>
        <p:spPr>
          <a:xfrm>
            <a:off x="1896722" y="3635887"/>
            <a:ext cx="11336227" cy="838677"/>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buNone/>
            </a:pPr>
            <a:r>
              <a:rPr lang="en-US" sz="2000" b="0" dirty="0">
                <a:latin typeface="Andale Mono" panose="020B0509000000000004" pitchFamily="49" charset="0"/>
              </a:rPr>
              <a:t>&lt;</a:t>
            </a:r>
            <a:r>
              <a:rPr lang="en-US" sz="2000" b="0" dirty="0" err="1">
                <a:latin typeface="Andale Mono" panose="020B0509000000000004" pitchFamily="49" charset="0"/>
              </a:rPr>
              <a:t>i</a:t>
            </a:r>
            <a:r>
              <a:rPr lang="en-US" sz="2000" b="0" dirty="0">
                <a:latin typeface="Andale Mono" panose="020B0509000000000004" pitchFamily="49" charset="0"/>
              </a:rPr>
              <a:t> class=“info-icon” aria-label=</a:t>
            </a:r>
            <a:r>
              <a:rPr lang="en-US" sz="2000" b="0" dirty="0">
                <a:solidFill>
                  <a:schemeClr val="tx2"/>
                </a:solidFill>
                <a:latin typeface="Andale Mono" panose="020B0509000000000004" pitchFamily="49" charset="0"/>
              </a:rPr>
              <a:t>”</a:t>
            </a:r>
            <a:r>
              <a:rPr lang="en-US" sz="2000" dirty="0">
                <a:solidFill>
                  <a:schemeClr val="accent2"/>
                </a:solidFill>
                <a:latin typeface="Andale Mono" panose="020B0509000000000004" pitchFamily="49" charset="0"/>
              </a:rPr>
              <a:t>Info</a:t>
            </a:r>
            <a:r>
              <a:rPr lang="en-US" sz="2000" b="0" dirty="0">
                <a:solidFill>
                  <a:schemeClr val="tx2"/>
                </a:solidFill>
                <a:latin typeface="Andale Mono" panose="020B0509000000000004" pitchFamily="49" charset="0"/>
              </a:rPr>
              <a:t>"&gt;</a:t>
            </a:r>
          </a:p>
        </p:txBody>
      </p:sp>
    </p:spTree>
    <p:extLst>
      <p:ext uri="{BB962C8B-B14F-4D97-AF65-F5344CB8AC3E}">
        <p14:creationId xmlns:p14="http://schemas.microsoft.com/office/powerpoint/2010/main" val="8452742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Kohanduv</a:t>
            </a:r>
            <a:r>
              <a:rPr lang="en-US" b="1" dirty="0"/>
              <a:t> </a:t>
            </a:r>
            <a:r>
              <a:rPr lang="en-US" b="1" dirty="0" err="1"/>
              <a:t>veebidisain</a:t>
            </a:r>
            <a:endParaRPr lang="en-US" b="1" dirty="0"/>
          </a:p>
        </p:txBody>
      </p:sp>
      <p:pic>
        <p:nvPicPr>
          <p:cNvPr id="4" name="Picture 3">
            <a:extLst>
              <a:ext uri="{FF2B5EF4-FFF2-40B4-BE49-F238E27FC236}">
                <a16:creationId xmlns:a16="http://schemas.microsoft.com/office/drawing/2014/main" id="{1982A3A5-DA2C-5449-B6AD-66FBA38D6A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204" y="2278594"/>
            <a:ext cx="5683591" cy="4080641"/>
          </a:xfrm>
          <a:prstGeom prst="rect">
            <a:avLst/>
          </a:prstGeom>
        </p:spPr>
      </p:pic>
      <p:sp>
        <p:nvSpPr>
          <p:cNvPr id="9" name="Text Placeholder 2">
            <a:extLst>
              <a:ext uri="{FF2B5EF4-FFF2-40B4-BE49-F238E27FC236}">
                <a16:creationId xmlns:a16="http://schemas.microsoft.com/office/drawing/2014/main" id="{47971506-E5BF-F746-AEAD-AA67A7C343CE}"/>
              </a:ext>
            </a:extLst>
          </p:cNvPr>
          <p:cNvSpPr>
            <a:spLocks noGrp="1"/>
          </p:cNvSpPr>
          <p:nvPr>
            <p:ph type="body" sz="quarter" idx="10"/>
          </p:nvPr>
        </p:nvSpPr>
        <p:spPr>
          <a:xfrm>
            <a:off x="509199" y="1424084"/>
            <a:ext cx="4012559" cy="4815941"/>
          </a:xfrm>
        </p:spPr>
        <p:txBody>
          <a:bodyPr>
            <a:normAutofit/>
          </a:bodyPr>
          <a:lstStyle/>
          <a:p>
            <a:pPr marL="216000" indent="0">
              <a:spcBef>
                <a:spcPts val="1200"/>
              </a:spcBef>
              <a:buNone/>
            </a:pPr>
            <a:r>
              <a:rPr lang="et-EE" sz="2000" i="1" dirty="0" err="1"/>
              <a:t>Responsive</a:t>
            </a:r>
            <a:r>
              <a:rPr lang="et-EE" sz="2000" i="1" dirty="0"/>
              <a:t> </a:t>
            </a:r>
            <a:r>
              <a:rPr lang="et-EE" sz="2000" i="1" dirty="0" err="1"/>
              <a:t>design</a:t>
            </a:r>
            <a:endParaRPr lang="et-EE" sz="2000" b="0" i="1" dirty="0"/>
          </a:p>
        </p:txBody>
      </p:sp>
      <p:sp>
        <p:nvSpPr>
          <p:cNvPr id="13" name="Text Placeholder 4">
            <a:extLst>
              <a:ext uri="{FF2B5EF4-FFF2-40B4-BE49-F238E27FC236}">
                <a16:creationId xmlns:a16="http://schemas.microsoft.com/office/drawing/2014/main" id="{FFD004C7-6A65-4240-91B1-378E7E2832D6}"/>
              </a:ext>
            </a:extLst>
          </p:cNvPr>
          <p:cNvSpPr txBox="1">
            <a:spLocks/>
          </p:cNvSpPr>
          <p:nvPr/>
        </p:nvSpPr>
        <p:spPr>
          <a:xfrm>
            <a:off x="509199" y="1791733"/>
            <a:ext cx="7484373" cy="646642"/>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4"/>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4"/>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4"/>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4"/>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4"/>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buNone/>
            </a:pPr>
            <a:r>
              <a:rPr lang="en-US" sz="2000">
                <a:solidFill>
                  <a:schemeClr val="accent2"/>
                </a:solidFill>
                <a:latin typeface="Andale Mono" panose="020B0509000000000004" pitchFamily="49" charset="0"/>
              </a:rPr>
              <a:t>@media</a:t>
            </a:r>
            <a:r>
              <a:rPr lang="en-US" sz="2000" b="0">
                <a:latin typeface="Andale Mono" panose="020B0509000000000004" pitchFamily="49" charset="0"/>
              </a:rPr>
              <a:t> only screen and (min-width: 600px)</a:t>
            </a:r>
            <a:endParaRPr lang="en-US" sz="2000">
              <a:solidFill>
                <a:schemeClr val="accent2"/>
              </a:solidFill>
              <a:latin typeface="Andale Mono" panose="020B0509000000000004" pitchFamily="49" charset="0"/>
            </a:endParaRPr>
          </a:p>
        </p:txBody>
      </p:sp>
    </p:spTree>
    <p:extLst>
      <p:ext uri="{BB962C8B-B14F-4D97-AF65-F5344CB8AC3E}">
        <p14:creationId xmlns:p14="http://schemas.microsoft.com/office/powerpoint/2010/main" val="30625861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a:t>Sisu järjekord</a:t>
            </a:r>
            <a:endParaRPr lang="en-US" b="1"/>
          </a:p>
        </p:txBody>
      </p:sp>
      <p:sp>
        <p:nvSpPr>
          <p:cNvPr id="8" name="Rectangle 7">
            <a:extLst>
              <a:ext uri="{FF2B5EF4-FFF2-40B4-BE49-F238E27FC236}">
                <a16:creationId xmlns:a16="http://schemas.microsoft.com/office/drawing/2014/main" id="{18402DE1-7F82-874B-901D-2A5399BE3BDD}"/>
              </a:ext>
            </a:extLst>
          </p:cNvPr>
          <p:cNvSpPr/>
          <p:nvPr/>
        </p:nvSpPr>
        <p:spPr>
          <a:xfrm>
            <a:off x="3641262" y="2359545"/>
            <a:ext cx="7926386" cy="400110"/>
          </a:xfrm>
          <a:prstGeom prst="rect">
            <a:avLst/>
          </a:prstGeom>
        </p:spPr>
        <p:txBody>
          <a:bodyPr wrap="square">
            <a:spAutoFit/>
          </a:bodyPr>
          <a:lstStyle/>
          <a:p>
            <a:r>
              <a:rPr lang="en-US" sz="2000" kern="0">
                <a:solidFill>
                  <a:srgbClr val="3A3D57"/>
                </a:solidFill>
                <a:latin typeface="Andale Mono" panose="020B0509000000000004" pitchFamily="49" charset="0"/>
              </a:rPr>
              <a:t>&lt;div </a:t>
            </a:r>
            <a:r>
              <a:rPr lang="en-US" sz="2000" b="1" kern="0" err="1">
                <a:solidFill>
                  <a:schemeClr val="accent2"/>
                </a:solidFill>
                <a:latin typeface="Andale Mono" panose="020B0509000000000004" pitchFamily="49" charset="0"/>
              </a:rPr>
              <a:t>tabindex</a:t>
            </a:r>
            <a:r>
              <a:rPr lang="en-US" sz="2000" b="1" kern="0">
                <a:solidFill>
                  <a:schemeClr val="accent2"/>
                </a:solidFill>
                <a:latin typeface="Andale Mono" panose="020B0509000000000004" pitchFamily="49" charset="0"/>
              </a:rPr>
              <a:t>=”1”</a:t>
            </a:r>
            <a:r>
              <a:rPr lang="en-US" sz="2000" kern="0">
                <a:solidFill>
                  <a:srgbClr val="3A3D57"/>
                </a:solidFill>
                <a:latin typeface="Andale Mono" panose="020B0509000000000004" pitchFamily="49" charset="0"/>
              </a:rPr>
              <a:t>&gt;First&lt;/div&gt;</a:t>
            </a:r>
            <a:endParaRPr lang="en-GB" sz="2000" kern="0">
              <a:solidFill>
                <a:srgbClr val="3A3D57"/>
              </a:solidFill>
              <a:latin typeface="Andale Mono" panose="020B0509000000000004" pitchFamily="49" charset="0"/>
            </a:endParaRPr>
          </a:p>
        </p:txBody>
      </p:sp>
      <p:sp>
        <p:nvSpPr>
          <p:cNvPr id="10" name="Rectangle 9">
            <a:extLst>
              <a:ext uri="{FF2B5EF4-FFF2-40B4-BE49-F238E27FC236}">
                <a16:creationId xmlns:a16="http://schemas.microsoft.com/office/drawing/2014/main" id="{D0422A66-C7C7-B64F-8001-976B94CBE04A}"/>
              </a:ext>
            </a:extLst>
          </p:cNvPr>
          <p:cNvSpPr/>
          <p:nvPr/>
        </p:nvSpPr>
        <p:spPr>
          <a:xfrm>
            <a:off x="3641262" y="2843529"/>
            <a:ext cx="7926386" cy="400110"/>
          </a:xfrm>
          <a:prstGeom prst="rect">
            <a:avLst/>
          </a:prstGeom>
        </p:spPr>
        <p:txBody>
          <a:bodyPr wrap="square">
            <a:spAutoFit/>
          </a:bodyPr>
          <a:lstStyle/>
          <a:p>
            <a:r>
              <a:rPr lang="en-US" sz="2000" kern="0">
                <a:solidFill>
                  <a:srgbClr val="3A3D57"/>
                </a:solidFill>
                <a:latin typeface="Andale Mono" panose="020B0509000000000004" pitchFamily="49" charset="0"/>
              </a:rPr>
              <a:t>&lt;div </a:t>
            </a:r>
            <a:r>
              <a:rPr lang="en-US" sz="2000" b="1" kern="0" err="1">
                <a:solidFill>
                  <a:schemeClr val="accent2"/>
                </a:solidFill>
                <a:latin typeface="Andale Mono" panose="020B0509000000000004" pitchFamily="49" charset="0"/>
              </a:rPr>
              <a:t>tabindex</a:t>
            </a:r>
            <a:r>
              <a:rPr lang="en-US" sz="2000" b="1" kern="0">
                <a:solidFill>
                  <a:schemeClr val="accent2"/>
                </a:solidFill>
                <a:latin typeface="Andale Mono" panose="020B0509000000000004" pitchFamily="49" charset="0"/>
              </a:rPr>
              <a:t>=”2”</a:t>
            </a:r>
            <a:r>
              <a:rPr lang="en-US" sz="2000" kern="0">
                <a:solidFill>
                  <a:srgbClr val="3A3D57"/>
                </a:solidFill>
                <a:latin typeface="Andale Mono" panose="020B0509000000000004" pitchFamily="49" charset="0"/>
              </a:rPr>
              <a:t>&gt;Second&lt;/div&gt;</a:t>
            </a:r>
            <a:endParaRPr lang="en-GB" sz="2000" kern="0">
              <a:solidFill>
                <a:srgbClr val="3A3D57"/>
              </a:solidFill>
              <a:latin typeface="Andale Mono" panose="020B0509000000000004" pitchFamily="49" charset="0"/>
            </a:endParaRPr>
          </a:p>
        </p:txBody>
      </p:sp>
      <p:sp>
        <p:nvSpPr>
          <p:cNvPr id="11" name="Rectangle 10">
            <a:extLst>
              <a:ext uri="{FF2B5EF4-FFF2-40B4-BE49-F238E27FC236}">
                <a16:creationId xmlns:a16="http://schemas.microsoft.com/office/drawing/2014/main" id="{E2647007-B04D-0945-BD59-3277A9BD8A86}"/>
              </a:ext>
            </a:extLst>
          </p:cNvPr>
          <p:cNvSpPr/>
          <p:nvPr/>
        </p:nvSpPr>
        <p:spPr>
          <a:xfrm>
            <a:off x="3641262" y="4017009"/>
            <a:ext cx="7926386" cy="400110"/>
          </a:xfrm>
          <a:prstGeom prst="rect">
            <a:avLst/>
          </a:prstGeom>
        </p:spPr>
        <p:txBody>
          <a:bodyPr wrap="square">
            <a:spAutoFit/>
          </a:bodyPr>
          <a:lstStyle/>
          <a:p>
            <a:r>
              <a:rPr lang="en-US" sz="2000" kern="0">
                <a:solidFill>
                  <a:srgbClr val="3A3D57"/>
                </a:solidFill>
                <a:latin typeface="Andale Mono" panose="020B0509000000000004" pitchFamily="49" charset="0"/>
              </a:rPr>
              <a:t>&lt;div </a:t>
            </a:r>
            <a:r>
              <a:rPr lang="en-US" sz="2000" b="1" kern="0" err="1">
                <a:solidFill>
                  <a:schemeClr val="accent2"/>
                </a:solidFill>
                <a:latin typeface="Andale Mono" panose="020B0509000000000004" pitchFamily="49" charset="0"/>
              </a:rPr>
              <a:t>tabindex</a:t>
            </a:r>
            <a:r>
              <a:rPr lang="en-US" sz="2000" b="1" kern="0">
                <a:solidFill>
                  <a:schemeClr val="accent2"/>
                </a:solidFill>
                <a:latin typeface="Andale Mono" panose="020B0509000000000004" pitchFamily="49" charset="0"/>
              </a:rPr>
              <a:t>=”0”</a:t>
            </a:r>
            <a:r>
              <a:rPr lang="en-US" sz="2000" kern="0">
                <a:solidFill>
                  <a:srgbClr val="3A3D57"/>
                </a:solidFill>
                <a:latin typeface="Andale Mono" panose="020B0509000000000004" pitchFamily="49" charset="0"/>
              </a:rPr>
              <a:t>&gt;Tab&lt;/div&gt;</a:t>
            </a:r>
            <a:endParaRPr lang="en-GB" sz="2000" kern="0">
              <a:solidFill>
                <a:srgbClr val="3A3D57"/>
              </a:solidFill>
              <a:latin typeface="Andale Mono" panose="020B0509000000000004" pitchFamily="49" charset="0"/>
            </a:endParaRPr>
          </a:p>
        </p:txBody>
      </p:sp>
      <p:cxnSp>
        <p:nvCxnSpPr>
          <p:cNvPr id="12" name="Straight Connector 11">
            <a:extLst>
              <a:ext uri="{FF2B5EF4-FFF2-40B4-BE49-F238E27FC236}">
                <a16:creationId xmlns:a16="http://schemas.microsoft.com/office/drawing/2014/main" id="{75214305-57F6-F04A-8E25-969DB657E92C}"/>
              </a:ext>
              <a:ext uri="{C183D7F6-B498-43B3-948B-1728B52AA6E4}">
                <adec:decorative xmlns:adec="http://schemas.microsoft.com/office/drawing/2017/decorative" val="1"/>
              </a:ext>
            </a:extLst>
          </p:cNvPr>
          <p:cNvCxnSpPr>
            <a:cxnSpLocks/>
          </p:cNvCxnSpPr>
          <p:nvPr/>
        </p:nvCxnSpPr>
        <p:spPr>
          <a:xfrm>
            <a:off x="3641262" y="2262028"/>
            <a:ext cx="4661888" cy="104748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9742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t-EE" b="1" dirty="0" err="1"/>
              <a:t>Ülehüppamislingid</a:t>
            </a:r>
            <a:endParaRPr lang="et-EE" b="1" dirty="0"/>
          </a:p>
        </p:txBody>
      </p:sp>
      <p:sp>
        <p:nvSpPr>
          <p:cNvPr id="7" name="Content Placeholder 2">
            <a:extLst>
              <a:ext uri="{FF2B5EF4-FFF2-40B4-BE49-F238E27FC236}">
                <a16:creationId xmlns:a16="http://schemas.microsoft.com/office/drawing/2014/main" id="{D1C15CDF-E650-A24C-98B9-7A383DE4B5BE}"/>
              </a:ext>
            </a:extLst>
          </p:cNvPr>
          <p:cNvSpPr txBox="1">
            <a:spLocks/>
          </p:cNvSpPr>
          <p:nvPr/>
        </p:nvSpPr>
        <p:spPr>
          <a:xfrm>
            <a:off x="853438" y="3429000"/>
            <a:ext cx="5850467" cy="801198"/>
          </a:xfrm>
          <a:prstGeom prst="rect">
            <a:avLst/>
          </a:prstGeom>
        </p:spPr>
        <p:txBody>
          <a:bodyPr>
            <a:normAutofit/>
          </a:bodyPr>
          <a:lstStyle>
            <a:lvl1pPr marL="216000" indent="0" algn="l" defTabSz="914400" rtl="0" eaLnBrk="1" latinLnBrk="0" hangingPunct="1">
              <a:lnSpc>
                <a:spcPct val="150000"/>
              </a:lnSpc>
              <a:spcBef>
                <a:spcPts val="600"/>
              </a:spcBef>
              <a:spcAft>
                <a:spcPts val="0"/>
              </a:spcAft>
              <a:buFontTx/>
              <a:buBlip>
                <a:blip r:embed="rId3"/>
              </a:buBlip>
              <a:defRPr lang="et-EE" sz="2800" b="1" kern="0" dirty="0">
                <a:solidFill>
                  <a:srgbClr val="3A3D57"/>
                </a:solidFill>
                <a:latin typeface="Booster Next FY" panose="02000503000000020004" pitchFamily="50" charset="-70"/>
                <a:ea typeface="+mn-ea"/>
                <a:cs typeface="+mn-cs"/>
              </a:defRPr>
            </a:lvl1pPr>
            <a:lvl2pPr marL="216000" indent="0" algn="l" defTabSz="914400" rtl="0" eaLnBrk="1" latinLnBrk="0" hangingPunct="1">
              <a:lnSpc>
                <a:spcPct val="150000"/>
              </a:lnSpc>
              <a:spcBef>
                <a:spcPts val="600"/>
              </a:spcBef>
              <a:spcAft>
                <a:spcPts val="0"/>
              </a:spcAft>
              <a:buFontTx/>
              <a:buBlip>
                <a:blip r:embed="rId3"/>
              </a:buBlip>
              <a:defRPr lang="et-EE" sz="2800" kern="0" dirty="0">
                <a:solidFill>
                  <a:srgbClr val="3A3D57"/>
                </a:solidFill>
                <a:latin typeface="Booster Next FY" panose="02000503000000020004" pitchFamily="50" charset="-70"/>
                <a:ea typeface="+mj-ea"/>
                <a:cs typeface="+mn-cs"/>
              </a:defRPr>
            </a:lvl2pPr>
            <a:lvl3pPr marL="216000" indent="0" algn="l" defTabSz="914400" rtl="0" eaLnBrk="1" latinLnBrk="0" hangingPunct="1">
              <a:lnSpc>
                <a:spcPct val="150000"/>
              </a:lnSpc>
              <a:spcBef>
                <a:spcPts val="600"/>
              </a:spcBef>
              <a:spcAft>
                <a:spcPts val="0"/>
              </a:spcAft>
              <a:buFontTx/>
              <a:buBlip>
                <a:blip r:embed="rId3"/>
              </a:buBlip>
              <a:defRPr sz="2000" kern="1200">
                <a:solidFill>
                  <a:srgbClr val="3A3D57"/>
                </a:solidFill>
                <a:latin typeface="Booster Next FY" panose="020B0604020202020204" charset="0"/>
                <a:ea typeface="+mn-ea"/>
                <a:cs typeface="+mn-cs"/>
              </a:defRPr>
            </a:lvl3pPr>
            <a:lvl4pPr marL="216000" indent="0" algn="l" defTabSz="914400" rtl="0" eaLnBrk="1" latinLnBrk="0" hangingPunct="1">
              <a:lnSpc>
                <a:spcPct val="150000"/>
              </a:lnSpc>
              <a:spcBef>
                <a:spcPts val="600"/>
              </a:spcBef>
              <a:spcAft>
                <a:spcPts val="0"/>
              </a:spcAft>
              <a:buFontTx/>
              <a:buBlip>
                <a:blip r:embed="rId3"/>
              </a:buBlip>
              <a:defRPr sz="1800" kern="1200">
                <a:solidFill>
                  <a:srgbClr val="3A3D57"/>
                </a:solidFill>
                <a:latin typeface="Booster Next FY" panose="020B0604020202020204" charset="0"/>
                <a:ea typeface="+mn-ea"/>
                <a:cs typeface="+mn-cs"/>
              </a:defRPr>
            </a:lvl4pPr>
            <a:lvl5pPr marL="216000" indent="0" algn="l" defTabSz="914400" rtl="0" eaLnBrk="1" latinLnBrk="0" hangingPunct="1">
              <a:lnSpc>
                <a:spcPct val="150000"/>
              </a:lnSpc>
              <a:spcBef>
                <a:spcPts val="600"/>
              </a:spcBef>
              <a:spcAft>
                <a:spcPts val="0"/>
              </a:spcAft>
              <a:buFontTx/>
              <a:buBlip>
                <a:blip r:embed="rId3"/>
              </a:buBlip>
              <a:defRPr sz="1800" kern="120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2000"/>
              </a:spcBef>
            </a:pPr>
            <a:endParaRPr lang="en-GB"/>
          </a:p>
        </p:txBody>
      </p:sp>
      <p:sp>
        <p:nvSpPr>
          <p:cNvPr id="8" name="Rectangle 7">
            <a:extLst>
              <a:ext uri="{FF2B5EF4-FFF2-40B4-BE49-F238E27FC236}">
                <a16:creationId xmlns:a16="http://schemas.microsoft.com/office/drawing/2014/main" id="{9E364F55-706F-F647-965E-B534619F1C20}"/>
              </a:ext>
            </a:extLst>
          </p:cNvPr>
          <p:cNvSpPr/>
          <p:nvPr/>
        </p:nvSpPr>
        <p:spPr>
          <a:xfrm>
            <a:off x="1016000" y="1984678"/>
            <a:ext cx="7926386" cy="1015663"/>
          </a:xfrm>
          <a:prstGeom prst="rect">
            <a:avLst/>
          </a:prstGeom>
        </p:spPr>
        <p:txBody>
          <a:bodyPr wrap="square">
            <a:spAutoFit/>
          </a:bodyPr>
          <a:lstStyle/>
          <a:p>
            <a:r>
              <a:rPr lang="en-US" sz="2000" kern="0">
                <a:solidFill>
                  <a:srgbClr val="3A3D57"/>
                </a:solidFill>
                <a:latin typeface="Andale Mono" panose="020B0509000000000004" pitchFamily="49" charset="0"/>
              </a:rPr>
              <a:t>&lt;a </a:t>
            </a:r>
            <a:r>
              <a:rPr lang="en-US" sz="2000" b="1" kern="0" err="1">
                <a:solidFill>
                  <a:schemeClr val="accent2"/>
                </a:solidFill>
                <a:latin typeface="Andale Mono" panose="020B0509000000000004" pitchFamily="49" charset="0"/>
              </a:rPr>
              <a:t>href</a:t>
            </a:r>
            <a:r>
              <a:rPr lang="en-US" sz="2000" b="1" kern="0">
                <a:solidFill>
                  <a:schemeClr val="accent2"/>
                </a:solidFill>
                <a:latin typeface="Andale Mono" panose="020B0509000000000004" pitchFamily="49" charset="0"/>
              </a:rPr>
              <a:t>=“#</a:t>
            </a:r>
            <a:r>
              <a:rPr lang="en-US" sz="2000" b="1" kern="0" err="1">
                <a:solidFill>
                  <a:schemeClr val="accent2"/>
                </a:solidFill>
                <a:latin typeface="Andale Mono" panose="020B0509000000000004" pitchFamily="49" charset="0"/>
              </a:rPr>
              <a:t>sisu</a:t>
            </a:r>
            <a:r>
              <a:rPr lang="en-US" sz="2000" b="1" kern="0">
                <a:solidFill>
                  <a:schemeClr val="accent2"/>
                </a:solidFill>
                <a:latin typeface="Andale Mono" panose="020B0509000000000004" pitchFamily="49" charset="0"/>
              </a:rPr>
              <a:t>”</a:t>
            </a:r>
            <a:r>
              <a:rPr lang="en-US" sz="2000" kern="0">
                <a:solidFill>
                  <a:srgbClr val="3A3D57"/>
                </a:solidFill>
                <a:latin typeface="Andale Mono" panose="020B0509000000000004" pitchFamily="49" charset="0"/>
              </a:rPr>
              <a:t>&gt;</a:t>
            </a:r>
            <a:r>
              <a:rPr lang="en-US" sz="2000" kern="0" err="1">
                <a:solidFill>
                  <a:srgbClr val="3A3D57"/>
                </a:solidFill>
                <a:latin typeface="Andale Mono" panose="020B0509000000000004" pitchFamily="49" charset="0"/>
              </a:rPr>
              <a:t>Liigu</a:t>
            </a:r>
            <a:r>
              <a:rPr lang="en-US" sz="2000" kern="0">
                <a:solidFill>
                  <a:srgbClr val="3A3D57"/>
                </a:solidFill>
                <a:latin typeface="Andale Mono" panose="020B0509000000000004" pitchFamily="49" charset="0"/>
              </a:rPr>
              <a:t> </a:t>
            </a:r>
            <a:r>
              <a:rPr lang="en-US" sz="2000" kern="0" err="1">
                <a:solidFill>
                  <a:srgbClr val="3A3D57"/>
                </a:solidFill>
                <a:latin typeface="Andale Mono" panose="020B0509000000000004" pitchFamily="49" charset="0"/>
              </a:rPr>
              <a:t>põhisisu</a:t>
            </a:r>
            <a:r>
              <a:rPr lang="en-US" sz="2000" kern="0">
                <a:solidFill>
                  <a:srgbClr val="3A3D57"/>
                </a:solidFill>
                <a:latin typeface="Andale Mono" panose="020B0509000000000004" pitchFamily="49" charset="0"/>
              </a:rPr>
              <a:t> </a:t>
            </a:r>
            <a:r>
              <a:rPr lang="en-US" sz="2000" kern="0" err="1">
                <a:solidFill>
                  <a:srgbClr val="3A3D57"/>
                </a:solidFill>
                <a:latin typeface="Andale Mono" panose="020B0509000000000004" pitchFamily="49" charset="0"/>
              </a:rPr>
              <a:t>juurde</a:t>
            </a:r>
            <a:r>
              <a:rPr lang="en-US" sz="2000" kern="0">
                <a:solidFill>
                  <a:srgbClr val="3A3D57"/>
                </a:solidFill>
                <a:latin typeface="Andale Mono" panose="020B0509000000000004" pitchFamily="49" charset="0"/>
              </a:rPr>
              <a:t>&lt;/a&gt;</a:t>
            </a:r>
            <a:br>
              <a:rPr lang="en-US" sz="2000" kern="0">
                <a:solidFill>
                  <a:srgbClr val="3A3D57"/>
                </a:solidFill>
                <a:latin typeface="Andale Mono" panose="020B0509000000000004" pitchFamily="49" charset="0"/>
              </a:rPr>
            </a:br>
            <a:r>
              <a:rPr lang="en-US" sz="2000" kern="0">
                <a:solidFill>
                  <a:srgbClr val="3A3D57"/>
                </a:solidFill>
                <a:latin typeface="Andale Mono" panose="020B0509000000000004" pitchFamily="49" charset="0"/>
              </a:rPr>
              <a:t>...</a:t>
            </a:r>
            <a:br>
              <a:rPr lang="en-US" sz="2000" kern="0">
                <a:solidFill>
                  <a:srgbClr val="3A3D57"/>
                </a:solidFill>
                <a:latin typeface="Andale Mono" panose="020B0509000000000004" pitchFamily="49" charset="0"/>
              </a:rPr>
            </a:br>
            <a:r>
              <a:rPr lang="en-US" sz="2000" kern="0">
                <a:solidFill>
                  <a:srgbClr val="3A3D57"/>
                </a:solidFill>
                <a:latin typeface="Andale Mono" panose="020B0509000000000004" pitchFamily="49" charset="0"/>
              </a:rPr>
              <a:t>&lt;main id=“</a:t>
            </a:r>
            <a:r>
              <a:rPr lang="en-US" sz="2000" kern="0" err="1">
                <a:solidFill>
                  <a:srgbClr val="3A3D57"/>
                </a:solidFill>
                <a:latin typeface="Andale Mono" panose="020B0509000000000004" pitchFamily="49" charset="0"/>
              </a:rPr>
              <a:t>sisu</a:t>
            </a:r>
            <a:r>
              <a:rPr lang="en-US" sz="2000" kern="0">
                <a:solidFill>
                  <a:srgbClr val="3A3D57"/>
                </a:solidFill>
                <a:latin typeface="Andale Mono" panose="020B0509000000000004" pitchFamily="49" charset="0"/>
              </a:rPr>
              <a:t>”&gt;</a:t>
            </a:r>
            <a:endParaRPr lang="en-GB" sz="2000" kern="0">
              <a:solidFill>
                <a:srgbClr val="3A3D57"/>
              </a:solidFill>
              <a:latin typeface="Andale Mono" panose="020B0509000000000004" pitchFamily="49" charset="0"/>
            </a:endParaRPr>
          </a:p>
        </p:txBody>
      </p:sp>
      <p:pic>
        <p:nvPicPr>
          <p:cNvPr id="6" name="Picture 5">
            <a:extLst>
              <a:ext uri="{FF2B5EF4-FFF2-40B4-BE49-F238E27FC236}">
                <a16:creationId xmlns:a16="http://schemas.microsoft.com/office/drawing/2014/main" id="{B36749B6-920C-114F-AC2D-307FDC24F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762" y="3998696"/>
            <a:ext cx="5130800" cy="1231900"/>
          </a:xfrm>
          <a:prstGeom prst="rect">
            <a:avLst/>
          </a:prstGeom>
        </p:spPr>
      </p:pic>
      <p:pic>
        <p:nvPicPr>
          <p:cNvPr id="11" name="Picture 10">
            <a:extLst>
              <a:ext uri="{FF2B5EF4-FFF2-40B4-BE49-F238E27FC236}">
                <a16:creationId xmlns:a16="http://schemas.microsoft.com/office/drawing/2014/main" id="{CDE53D13-3285-6240-A72A-08F59E159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3998696"/>
            <a:ext cx="4577080" cy="1366572"/>
          </a:xfrm>
          <a:prstGeom prst="rect">
            <a:avLst/>
          </a:prstGeom>
        </p:spPr>
      </p:pic>
    </p:spTree>
    <p:extLst>
      <p:ext uri="{BB962C8B-B14F-4D97-AF65-F5344CB8AC3E}">
        <p14:creationId xmlns:p14="http://schemas.microsoft.com/office/powerpoint/2010/main" val="41970302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33503B-88CD-934F-AF40-F95D6B54D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65" y="1962735"/>
            <a:ext cx="3124200" cy="2641600"/>
          </a:xfrm>
          <a:prstGeom prst="rect">
            <a:avLst/>
          </a:prstGeom>
        </p:spPr>
      </p:pic>
      <p:sp>
        <p:nvSpPr>
          <p:cNvPr id="13" name="Text Placeholder 4">
            <a:extLst>
              <a:ext uri="{FF2B5EF4-FFF2-40B4-BE49-F238E27FC236}">
                <a16:creationId xmlns:a16="http://schemas.microsoft.com/office/drawing/2014/main" id="{33D641B0-9254-CB4C-AE73-FF3CF883EC14}"/>
              </a:ext>
            </a:extLst>
          </p:cNvPr>
          <p:cNvSpPr txBox="1">
            <a:spLocks/>
          </p:cNvSpPr>
          <p:nvPr/>
        </p:nvSpPr>
        <p:spPr>
          <a:xfrm>
            <a:off x="711200" y="5180645"/>
            <a:ext cx="9829800" cy="1178590"/>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4"/>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4"/>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4"/>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4"/>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4"/>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r>
              <a:rPr lang="en-US" sz="1800" b="0" dirty="0">
                <a:latin typeface="Andale Mono" panose="020B0509000000000004" pitchFamily="49" charset="0"/>
              </a:rPr>
              <a:t>&lt;label </a:t>
            </a:r>
            <a:r>
              <a:rPr lang="en-US" sz="1800" dirty="0">
                <a:solidFill>
                  <a:schemeClr val="accent2"/>
                </a:solidFill>
                <a:latin typeface="Andale Mono" panose="020B0509000000000004" pitchFamily="49" charset="0"/>
              </a:rPr>
              <a:t>for</a:t>
            </a:r>
            <a:r>
              <a:rPr lang="en-US" sz="1800" b="0" dirty="0">
                <a:latin typeface="Andale Mono" panose="020B0509000000000004" pitchFamily="49" charset="0"/>
              </a:rPr>
              <a:t>="</a:t>
            </a:r>
            <a:r>
              <a:rPr lang="en-US" sz="1800" dirty="0" err="1">
                <a:solidFill>
                  <a:schemeClr val="accent5"/>
                </a:solidFill>
                <a:latin typeface="Andale Mono" panose="020B0509000000000004" pitchFamily="49" charset="0"/>
              </a:rPr>
              <a:t>fname</a:t>
            </a:r>
            <a:r>
              <a:rPr lang="en-US" sz="1800" b="0" dirty="0">
                <a:latin typeface="Andale Mono" panose="020B0509000000000004" pitchFamily="49" charset="0"/>
              </a:rPr>
              <a:t>"&gt;</a:t>
            </a:r>
            <a:r>
              <a:rPr lang="en-US" sz="1800" b="0" dirty="0" err="1">
                <a:latin typeface="Andale Mono" panose="020B0509000000000004" pitchFamily="49" charset="0"/>
              </a:rPr>
              <a:t>Eesnimi</a:t>
            </a:r>
            <a:r>
              <a:rPr lang="en-US" sz="1800" b="0" dirty="0">
                <a:latin typeface="Andale Mono" panose="020B0509000000000004" pitchFamily="49" charset="0"/>
              </a:rPr>
              <a:t> *&lt;/label&gt;</a:t>
            </a:r>
            <a:br>
              <a:rPr lang="en-US" sz="1800" b="0" dirty="0">
                <a:latin typeface="Andale Mono" panose="020B0509000000000004" pitchFamily="49" charset="0"/>
              </a:rPr>
            </a:br>
            <a:r>
              <a:rPr lang="en-US" sz="1800" b="0" dirty="0">
                <a:latin typeface="Andale Mono" panose="020B0509000000000004" pitchFamily="49" charset="0"/>
              </a:rPr>
              <a:t>&lt;input type="text" name="</a:t>
            </a:r>
            <a:r>
              <a:rPr lang="en-US" sz="1800" b="0" dirty="0" err="1">
                <a:latin typeface="Andale Mono" panose="020B0509000000000004" pitchFamily="49" charset="0"/>
              </a:rPr>
              <a:t>firstname</a:t>
            </a:r>
            <a:r>
              <a:rPr lang="en-US" sz="1800" b="0" dirty="0">
                <a:latin typeface="Andale Mono" panose="020B0509000000000004" pitchFamily="49" charset="0"/>
              </a:rPr>
              <a:t>" </a:t>
            </a:r>
            <a:r>
              <a:rPr lang="en-US" sz="1800" dirty="0">
                <a:solidFill>
                  <a:schemeClr val="accent2"/>
                </a:solidFill>
                <a:latin typeface="Andale Mono" panose="020B0509000000000004" pitchFamily="49" charset="0"/>
              </a:rPr>
              <a:t>id</a:t>
            </a:r>
            <a:r>
              <a:rPr lang="en-US" sz="1800" b="0" dirty="0">
                <a:latin typeface="Andale Mono" panose="020B0509000000000004" pitchFamily="49" charset="0"/>
              </a:rPr>
              <a:t>="</a:t>
            </a:r>
            <a:r>
              <a:rPr lang="en-US" sz="1800" dirty="0" err="1">
                <a:solidFill>
                  <a:schemeClr val="accent5"/>
                </a:solidFill>
                <a:latin typeface="Andale Mono" panose="020B0509000000000004" pitchFamily="49" charset="0"/>
              </a:rPr>
              <a:t>fname</a:t>
            </a:r>
            <a:r>
              <a:rPr lang="en-US" sz="1800" b="0" dirty="0">
                <a:latin typeface="Andale Mono" panose="020B0509000000000004" pitchFamily="49" charset="0"/>
              </a:rPr>
              <a:t>"&gt;</a:t>
            </a:r>
          </a:p>
        </p:txBody>
      </p:sp>
      <p:sp>
        <p:nvSpPr>
          <p:cNvPr id="12" name="TextBox 11">
            <a:extLst>
              <a:ext uri="{FF2B5EF4-FFF2-40B4-BE49-F238E27FC236}">
                <a16:creationId xmlns:a16="http://schemas.microsoft.com/office/drawing/2014/main" id="{AEA4D708-F7D0-A64D-B8AE-0D43B10AB82C}"/>
              </a:ext>
            </a:extLst>
          </p:cNvPr>
          <p:cNvSpPr txBox="1"/>
          <p:nvPr/>
        </p:nvSpPr>
        <p:spPr>
          <a:xfrm>
            <a:off x="876301" y="1557921"/>
            <a:ext cx="4232603" cy="338554"/>
          </a:xfrm>
          <a:prstGeom prst="rect">
            <a:avLst/>
          </a:prstGeom>
          <a:noFill/>
        </p:spPr>
        <p:txBody>
          <a:bodyPr wrap="square" rtlCol="0">
            <a:spAutoFit/>
          </a:bodyPr>
          <a:lstStyle/>
          <a:p>
            <a:r>
              <a:rPr lang="en-GB" sz="1600" dirty="0" err="1">
                <a:solidFill>
                  <a:schemeClr val="accent1"/>
                </a:solidFill>
              </a:rPr>
              <a:t>Kohustuslikud</a:t>
            </a:r>
            <a:r>
              <a:rPr lang="en-GB" sz="1600" dirty="0">
                <a:solidFill>
                  <a:schemeClr val="accent1"/>
                </a:solidFill>
              </a:rPr>
              <a:t> </a:t>
            </a:r>
            <a:r>
              <a:rPr lang="en-GB" sz="1600" dirty="0" err="1">
                <a:solidFill>
                  <a:schemeClr val="accent1"/>
                </a:solidFill>
              </a:rPr>
              <a:t>väljad</a:t>
            </a:r>
            <a:r>
              <a:rPr lang="en-GB" sz="1600" dirty="0">
                <a:solidFill>
                  <a:schemeClr val="accent1"/>
                </a:solidFill>
              </a:rPr>
              <a:t> on </a:t>
            </a:r>
            <a:r>
              <a:rPr lang="en-GB" sz="1600" dirty="0" err="1">
                <a:solidFill>
                  <a:schemeClr val="accent1"/>
                </a:solidFill>
              </a:rPr>
              <a:t>märgitud</a:t>
            </a:r>
            <a:r>
              <a:rPr lang="en-GB" sz="1600" dirty="0">
                <a:solidFill>
                  <a:schemeClr val="accent1"/>
                </a:solidFill>
              </a:rPr>
              <a:t> </a:t>
            </a:r>
            <a:r>
              <a:rPr lang="en-GB" sz="1600" dirty="0" err="1">
                <a:solidFill>
                  <a:schemeClr val="accent1"/>
                </a:solidFill>
              </a:rPr>
              <a:t>tärniga</a:t>
            </a:r>
            <a:r>
              <a:rPr lang="en-GB" sz="1600" dirty="0">
                <a:solidFill>
                  <a:schemeClr val="accent1"/>
                </a:solidFill>
              </a:rPr>
              <a:t> *</a:t>
            </a:r>
          </a:p>
        </p:txBody>
      </p:sp>
      <p:sp>
        <p:nvSpPr>
          <p:cNvPr id="5" name="Title 4">
            <a:extLst>
              <a:ext uri="{FF2B5EF4-FFF2-40B4-BE49-F238E27FC236}">
                <a16:creationId xmlns:a16="http://schemas.microsoft.com/office/drawing/2014/main" id="{6781F212-0351-6D46-9A2A-1FBD2AAEE9C3}"/>
              </a:ext>
            </a:extLst>
          </p:cNvPr>
          <p:cNvSpPr>
            <a:spLocks noGrp="1"/>
          </p:cNvSpPr>
          <p:nvPr>
            <p:ph type="title"/>
          </p:nvPr>
        </p:nvSpPr>
        <p:spPr/>
        <p:txBody>
          <a:bodyPr/>
          <a:lstStyle/>
          <a:p>
            <a:r>
              <a:rPr lang="et-EE" b="1" dirty="0"/>
              <a:t>Vormiväljad kodulehel</a:t>
            </a:r>
          </a:p>
        </p:txBody>
      </p:sp>
    </p:spTree>
    <p:extLst>
      <p:ext uri="{BB962C8B-B14F-4D97-AF65-F5344CB8AC3E}">
        <p14:creationId xmlns:p14="http://schemas.microsoft.com/office/powerpoint/2010/main" val="21465945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8A7C3C-4055-C04C-99A2-E598D344AA92}"/>
              </a:ext>
            </a:extLst>
          </p:cNvPr>
          <p:cNvSpPr txBox="1">
            <a:spLocks/>
          </p:cNvSpPr>
          <p:nvPr/>
        </p:nvSpPr>
        <p:spPr>
          <a:xfrm>
            <a:off x="711200" y="498765"/>
            <a:ext cx="10642212" cy="482846"/>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r>
              <a:rPr lang="en-US" b="1" dirty="0" err="1"/>
              <a:t>Kui</a:t>
            </a:r>
            <a:r>
              <a:rPr lang="en-US" b="1" dirty="0"/>
              <a:t> </a:t>
            </a:r>
            <a:r>
              <a:rPr lang="en-US" b="1" dirty="0" err="1"/>
              <a:t>nähtavat</a:t>
            </a:r>
            <a:r>
              <a:rPr lang="en-US" b="1" dirty="0"/>
              <a:t> </a:t>
            </a:r>
            <a:r>
              <a:rPr lang="en-US" b="1" dirty="0" err="1"/>
              <a:t>silti</a:t>
            </a:r>
            <a:r>
              <a:rPr lang="en-US" b="1" dirty="0"/>
              <a:t> </a:t>
            </a:r>
            <a:r>
              <a:rPr lang="en-US" b="1" dirty="0" err="1"/>
              <a:t>ei</a:t>
            </a:r>
            <a:r>
              <a:rPr lang="en-US" b="1" dirty="0"/>
              <a:t> </a:t>
            </a:r>
            <a:r>
              <a:rPr lang="en-US" b="1" dirty="0" err="1"/>
              <a:t>soovi</a:t>
            </a:r>
            <a:r>
              <a:rPr lang="en-US" b="1" dirty="0"/>
              <a:t> panna</a:t>
            </a:r>
          </a:p>
        </p:txBody>
      </p:sp>
      <p:sp>
        <p:nvSpPr>
          <p:cNvPr id="14" name="Rectangle 13">
            <a:extLst>
              <a:ext uri="{FF2B5EF4-FFF2-40B4-BE49-F238E27FC236}">
                <a16:creationId xmlns:a16="http://schemas.microsoft.com/office/drawing/2014/main" id="{C517651E-0ACF-1248-B70B-4DEF8006A52F}"/>
              </a:ext>
            </a:extLst>
          </p:cNvPr>
          <p:cNvSpPr/>
          <p:nvPr/>
        </p:nvSpPr>
        <p:spPr>
          <a:xfrm>
            <a:off x="925139" y="1728058"/>
            <a:ext cx="3330447" cy="433670"/>
          </a:xfrm>
          <a:prstGeom prst="rect">
            <a:avLst/>
          </a:prstGeom>
          <a:effectLst>
            <a:innerShdw blurRad="114300" dist="25400" dir="12780000">
              <a:prstClr val="black">
                <a:alpha val="21000"/>
              </a:prstClr>
            </a:innerShdw>
          </a:effectLst>
        </p:spPr>
        <p:style>
          <a:lnRef idx="2">
            <a:schemeClr val="dk1"/>
          </a:lnRef>
          <a:fillRef idx="1">
            <a:schemeClr val="lt1"/>
          </a:fillRef>
          <a:effectRef idx="0">
            <a:schemeClr val="dk1"/>
          </a:effectRef>
          <a:fontRef idx="minor">
            <a:schemeClr val="dk1"/>
          </a:fontRef>
        </p:style>
        <p:txBody>
          <a:bodyPr rtlCol="0" anchor="ctr"/>
          <a:lstStyle/>
          <a:p>
            <a:endParaRPr lang="en-GB"/>
          </a:p>
        </p:txBody>
      </p:sp>
      <p:sp>
        <p:nvSpPr>
          <p:cNvPr id="16" name="Rectangle 15">
            <a:extLst>
              <a:ext uri="{FF2B5EF4-FFF2-40B4-BE49-F238E27FC236}">
                <a16:creationId xmlns:a16="http://schemas.microsoft.com/office/drawing/2014/main" id="{E45EFADA-82C7-0E49-9CFE-4A970BF04142}"/>
              </a:ext>
            </a:extLst>
          </p:cNvPr>
          <p:cNvSpPr/>
          <p:nvPr/>
        </p:nvSpPr>
        <p:spPr>
          <a:xfrm>
            <a:off x="4255587" y="1728058"/>
            <a:ext cx="1006102" cy="44497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2400"/>
              <a:t>OTSI</a:t>
            </a:r>
          </a:p>
        </p:txBody>
      </p:sp>
      <p:sp>
        <p:nvSpPr>
          <p:cNvPr id="17" name="Text Placeholder 4">
            <a:extLst>
              <a:ext uri="{FF2B5EF4-FFF2-40B4-BE49-F238E27FC236}">
                <a16:creationId xmlns:a16="http://schemas.microsoft.com/office/drawing/2014/main" id="{9340077D-3AB9-7942-91A5-B6C2F2CB4227}"/>
              </a:ext>
            </a:extLst>
          </p:cNvPr>
          <p:cNvSpPr txBox="1">
            <a:spLocks/>
          </p:cNvSpPr>
          <p:nvPr/>
        </p:nvSpPr>
        <p:spPr>
          <a:xfrm>
            <a:off x="623887" y="2402671"/>
            <a:ext cx="9829800" cy="1178590"/>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r>
              <a:rPr lang="en-US" sz="1800" b="0" dirty="0">
                <a:latin typeface="Andale Mono" panose="020B0509000000000004" pitchFamily="49" charset="0"/>
              </a:rPr>
              <a:t>&lt;input type="text" name="search" </a:t>
            </a:r>
            <a:r>
              <a:rPr lang="en-US" sz="1800" dirty="0">
                <a:solidFill>
                  <a:schemeClr val="accent2"/>
                </a:solidFill>
                <a:latin typeface="Andale Mono" panose="020B0509000000000004" pitchFamily="49" charset="0"/>
              </a:rPr>
              <a:t>aria-label</a:t>
            </a:r>
            <a:r>
              <a:rPr lang="en-US" sz="1800" b="0" dirty="0">
                <a:latin typeface="Andale Mono" panose="020B0509000000000004" pitchFamily="49" charset="0"/>
              </a:rPr>
              <a:t>=”</a:t>
            </a:r>
            <a:r>
              <a:rPr lang="en-US" sz="1800" b="0" dirty="0" err="1">
                <a:latin typeface="Andale Mono" panose="020B0509000000000004" pitchFamily="49" charset="0"/>
              </a:rPr>
              <a:t>Sisesta</a:t>
            </a:r>
            <a:r>
              <a:rPr lang="en-US" sz="1800" b="0" dirty="0">
                <a:latin typeface="Andale Mono" panose="020B0509000000000004" pitchFamily="49" charset="0"/>
              </a:rPr>
              <a:t> </a:t>
            </a:r>
            <a:r>
              <a:rPr lang="en-US" sz="1800" b="0" dirty="0" err="1">
                <a:latin typeface="Andale Mono" panose="020B0509000000000004" pitchFamily="49" charset="0"/>
              </a:rPr>
              <a:t>otsisõnad</a:t>
            </a:r>
            <a:r>
              <a:rPr lang="en-US" sz="1800" b="0" dirty="0">
                <a:latin typeface="Andale Mono" panose="020B0509000000000004" pitchFamily="49" charset="0"/>
              </a:rPr>
              <a:t>"&gt; &lt;button type="submit"&gt;</a:t>
            </a:r>
            <a:r>
              <a:rPr lang="en-US" sz="1800" b="0" dirty="0" err="1">
                <a:latin typeface="Andale Mono" panose="020B0509000000000004" pitchFamily="49" charset="0"/>
              </a:rPr>
              <a:t>Otsi</a:t>
            </a:r>
            <a:r>
              <a:rPr lang="en-US" sz="1800" b="0" dirty="0">
                <a:latin typeface="Andale Mono" panose="020B0509000000000004" pitchFamily="49" charset="0"/>
              </a:rPr>
              <a:t>&lt;/button&gt;</a:t>
            </a:r>
          </a:p>
        </p:txBody>
      </p:sp>
      <p:sp>
        <p:nvSpPr>
          <p:cNvPr id="18" name="Text Placeholder 4">
            <a:extLst>
              <a:ext uri="{FF2B5EF4-FFF2-40B4-BE49-F238E27FC236}">
                <a16:creationId xmlns:a16="http://schemas.microsoft.com/office/drawing/2014/main" id="{B72E256B-E023-B748-9CA3-563A555F5E4D}"/>
              </a:ext>
            </a:extLst>
          </p:cNvPr>
          <p:cNvSpPr txBox="1">
            <a:spLocks/>
          </p:cNvSpPr>
          <p:nvPr/>
        </p:nvSpPr>
        <p:spPr>
          <a:xfrm>
            <a:off x="623887" y="3690242"/>
            <a:ext cx="9829800" cy="926317"/>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r>
              <a:rPr lang="en-US" sz="1800" b="0">
                <a:latin typeface="Andale Mono" panose="020B0509000000000004" pitchFamily="49" charset="0"/>
              </a:rPr>
              <a:t>&lt;input type="text" name="search" </a:t>
            </a:r>
            <a:r>
              <a:rPr lang="en-US" sz="1800">
                <a:solidFill>
                  <a:schemeClr val="accent2"/>
                </a:solidFill>
                <a:latin typeface="Andale Mono" panose="020B0509000000000004" pitchFamily="49" charset="0"/>
              </a:rPr>
              <a:t>aria-</a:t>
            </a:r>
            <a:r>
              <a:rPr lang="en-US" sz="1800" err="1">
                <a:solidFill>
                  <a:schemeClr val="accent2"/>
                </a:solidFill>
                <a:latin typeface="Andale Mono" panose="020B0509000000000004" pitchFamily="49" charset="0"/>
              </a:rPr>
              <a:t>labelledby</a:t>
            </a:r>
            <a:r>
              <a:rPr lang="en-US" sz="1800" b="0">
                <a:latin typeface="Andale Mono" panose="020B0509000000000004" pitchFamily="49" charset="0"/>
              </a:rPr>
              <a:t>=”</a:t>
            </a:r>
            <a:r>
              <a:rPr lang="en-US" sz="1800" err="1">
                <a:solidFill>
                  <a:schemeClr val="accent5"/>
                </a:solidFill>
                <a:latin typeface="Andale Mono" panose="020B0509000000000004" pitchFamily="49" charset="0"/>
              </a:rPr>
              <a:t>searchbutton</a:t>
            </a:r>
            <a:r>
              <a:rPr lang="en-US" sz="1800" b="0">
                <a:latin typeface="Andale Mono" panose="020B0509000000000004" pitchFamily="49" charset="0"/>
              </a:rPr>
              <a:t>"&gt; &lt;button id=”</a:t>
            </a:r>
            <a:r>
              <a:rPr lang="en-US" sz="1800" err="1">
                <a:solidFill>
                  <a:schemeClr val="accent5"/>
                </a:solidFill>
                <a:latin typeface="Andale Mono" panose="020B0509000000000004" pitchFamily="49" charset="0"/>
              </a:rPr>
              <a:t>searchbutton</a:t>
            </a:r>
            <a:r>
              <a:rPr lang="en-US" sz="1800" b="0">
                <a:latin typeface="Andale Mono" panose="020B0509000000000004" pitchFamily="49" charset="0"/>
              </a:rPr>
              <a:t>” type="submit"&gt;</a:t>
            </a:r>
            <a:r>
              <a:rPr lang="en-US" sz="1800" b="0" err="1">
                <a:latin typeface="Andale Mono" panose="020B0509000000000004" pitchFamily="49" charset="0"/>
              </a:rPr>
              <a:t>Otsi</a:t>
            </a:r>
            <a:r>
              <a:rPr lang="en-US" sz="1800" b="0">
                <a:latin typeface="Andale Mono" panose="020B0509000000000004" pitchFamily="49" charset="0"/>
              </a:rPr>
              <a:t>&lt;/button&gt;</a:t>
            </a:r>
          </a:p>
        </p:txBody>
      </p:sp>
      <p:sp>
        <p:nvSpPr>
          <p:cNvPr id="19" name="Rectangle 18">
            <a:extLst>
              <a:ext uri="{FF2B5EF4-FFF2-40B4-BE49-F238E27FC236}">
                <a16:creationId xmlns:a16="http://schemas.microsoft.com/office/drawing/2014/main" id="{6C5A862C-04CC-5046-8B73-F66B5B972127}"/>
              </a:ext>
            </a:extLst>
          </p:cNvPr>
          <p:cNvSpPr/>
          <p:nvPr/>
        </p:nvSpPr>
        <p:spPr>
          <a:xfrm>
            <a:off x="925138" y="4985511"/>
            <a:ext cx="3330447" cy="433670"/>
          </a:xfrm>
          <a:prstGeom prst="rect">
            <a:avLst/>
          </a:prstGeom>
          <a:effectLst>
            <a:innerShdw blurRad="114300" dist="25400" dir="12780000">
              <a:prstClr val="black">
                <a:alpha val="21000"/>
              </a:prstClr>
            </a:innerShdw>
          </a:effectLst>
        </p:spPr>
        <p:style>
          <a:lnRef idx="2">
            <a:schemeClr val="dk1"/>
          </a:lnRef>
          <a:fillRef idx="1">
            <a:schemeClr val="lt1"/>
          </a:fillRef>
          <a:effectRef idx="0">
            <a:schemeClr val="dk1"/>
          </a:effectRef>
          <a:fontRef idx="minor">
            <a:schemeClr val="dk1"/>
          </a:fontRef>
        </p:style>
        <p:txBody>
          <a:bodyPr rtlCol="0" anchor="ctr"/>
          <a:lstStyle/>
          <a:p>
            <a:r>
              <a:rPr lang="en-GB" err="1">
                <a:solidFill>
                  <a:schemeClr val="bg2">
                    <a:lumMod val="75000"/>
                  </a:schemeClr>
                </a:solidFill>
              </a:rPr>
              <a:t>Eesnimi</a:t>
            </a:r>
            <a:endParaRPr lang="en-GB">
              <a:solidFill>
                <a:schemeClr val="bg2">
                  <a:lumMod val="75000"/>
                </a:schemeClr>
              </a:solidFill>
            </a:endParaRPr>
          </a:p>
        </p:txBody>
      </p:sp>
      <p:sp>
        <p:nvSpPr>
          <p:cNvPr id="20" name="Text Placeholder 4">
            <a:extLst>
              <a:ext uri="{FF2B5EF4-FFF2-40B4-BE49-F238E27FC236}">
                <a16:creationId xmlns:a16="http://schemas.microsoft.com/office/drawing/2014/main" id="{7F1B9258-E4A9-CD46-AB3D-742724358EDE}"/>
              </a:ext>
            </a:extLst>
          </p:cNvPr>
          <p:cNvSpPr txBox="1">
            <a:spLocks/>
          </p:cNvSpPr>
          <p:nvPr/>
        </p:nvSpPr>
        <p:spPr>
          <a:xfrm>
            <a:off x="581024" y="5561904"/>
            <a:ext cx="10891838" cy="926317"/>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r>
              <a:rPr lang="en-US" sz="1800" b="0">
                <a:latin typeface="Andale Mono" panose="020B0509000000000004" pitchFamily="49" charset="0"/>
              </a:rPr>
              <a:t>&lt;input type="text" name=”</a:t>
            </a:r>
            <a:r>
              <a:rPr lang="en-US" sz="1800" b="0" err="1">
                <a:latin typeface="Andale Mono" panose="020B0509000000000004" pitchFamily="49" charset="0"/>
              </a:rPr>
              <a:t>firstname</a:t>
            </a:r>
            <a:r>
              <a:rPr lang="en-US" sz="1800" b="0">
                <a:latin typeface="Andale Mono" panose="020B0509000000000004" pitchFamily="49" charset="0"/>
              </a:rPr>
              <a:t>" id=”</a:t>
            </a:r>
            <a:r>
              <a:rPr lang="en-US" sz="1800" b="0" err="1">
                <a:latin typeface="Andale Mono" panose="020B0509000000000004" pitchFamily="49" charset="0"/>
              </a:rPr>
              <a:t>fname</a:t>
            </a:r>
            <a:r>
              <a:rPr lang="en-US" sz="1800" b="0">
                <a:latin typeface="Andale Mono" panose="020B0509000000000004" pitchFamily="49" charset="0"/>
              </a:rPr>
              <a:t>" </a:t>
            </a:r>
            <a:r>
              <a:rPr lang="en-US" sz="1800">
                <a:solidFill>
                  <a:schemeClr val="accent2"/>
                </a:solidFill>
                <a:latin typeface="Andale Mono" panose="020B0509000000000004" pitchFamily="49" charset="0"/>
              </a:rPr>
              <a:t>placeholder</a:t>
            </a:r>
            <a:r>
              <a:rPr lang="en-US" sz="1800" b="0">
                <a:latin typeface="Andale Mono" panose="020B0509000000000004" pitchFamily="49" charset="0"/>
              </a:rPr>
              <a:t>=”</a:t>
            </a:r>
            <a:r>
              <a:rPr lang="en-US" sz="1800" b="0" err="1">
                <a:latin typeface="Andale Mono" panose="020B0509000000000004" pitchFamily="49" charset="0"/>
              </a:rPr>
              <a:t>Eesnimi</a:t>
            </a:r>
            <a:r>
              <a:rPr lang="en-US" sz="1800" b="0">
                <a:latin typeface="Andale Mono" panose="020B0509000000000004" pitchFamily="49" charset="0"/>
              </a:rPr>
              <a:t>"&gt;</a:t>
            </a:r>
          </a:p>
        </p:txBody>
      </p:sp>
      <p:cxnSp>
        <p:nvCxnSpPr>
          <p:cNvPr id="12" name="Straight Connector 11">
            <a:extLst>
              <a:ext uri="{FF2B5EF4-FFF2-40B4-BE49-F238E27FC236}">
                <a16:creationId xmlns:a16="http://schemas.microsoft.com/office/drawing/2014/main" id="{8278FD9B-322E-D748-91FC-BCE2176F4123}"/>
              </a:ext>
            </a:extLst>
          </p:cNvPr>
          <p:cNvCxnSpPr/>
          <p:nvPr/>
        </p:nvCxnSpPr>
        <p:spPr>
          <a:xfrm>
            <a:off x="814388" y="4857750"/>
            <a:ext cx="9958387" cy="150018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8713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19" grpId="0" animBg="1"/>
      <p:bldP spid="2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0F5AD-3346-2D41-BE9F-C7945C84C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28" y="0"/>
            <a:ext cx="4683943" cy="6858000"/>
          </a:xfrm>
          <a:prstGeom prst="rect">
            <a:avLst/>
          </a:prstGeom>
        </p:spPr>
      </p:pic>
    </p:spTree>
    <p:extLst>
      <p:ext uri="{BB962C8B-B14F-4D97-AF65-F5344CB8AC3E}">
        <p14:creationId xmlns:p14="http://schemas.microsoft.com/office/powerpoint/2010/main" val="9250086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1CA0B8-57AC-894E-A919-898FBC2C92B8}"/>
              </a:ext>
            </a:extLst>
          </p:cNvPr>
          <p:cNvSpPr/>
          <p:nvPr/>
        </p:nvSpPr>
        <p:spPr>
          <a:xfrm>
            <a:off x="1137359" y="1705171"/>
            <a:ext cx="3330447" cy="433670"/>
          </a:xfrm>
          <a:prstGeom prst="rect">
            <a:avLst/>
          </a:prstGeom>
          <a:effectLst>
            <a:innerShdw blurRad="114300" dist="25400" dir="12780000">
              <a:prstClr val="black">
                <a:alpha val="21000"/>
              </a:prstClr>
            </a:innerShdw>
          </a:effectLst>
        </p:spPr>
        <p:style>
          <a:lnRef idx="2">
            <a:schemeClr val="dk1"/>
          </a:lnRef>
          <a:fillRef idx="1">
            <a:schemeClr val="lt1"/>
          </a:fillRef>
          <a:effectRef idx="0">
            <a:schemeClr val="dk1"/>
          </a:effectRef>
          <a:fontRef idx="minor">
            <a:schemeClr val="dk1"/>
          </a:fontRef>
        </p:style>
        <p:txBody>
          <a:bodyPr rtlCol="0" anchor="ctr"/>
          <a:lstStyle/>
          <a:p>
            <a:r>
              <a:rPr lang="en-GB"/>
              <a:t>seminar</a:t>
            </a:r>
          </a:p>
        </p:txBody>
      </p:sp>
      <p:sp>
        <p:nvSpPr>
          <p:cNvPr id="15" name="Title 1">
            <a:extLst>
              <a:ext uri="{FF2B5EF4-FFF2-40B4-BE49-F238E27FC236}">
                <a16:creationId xmlns:a16="http://schemas.microsoft.com/office/drawing/2014/main" id="{7C41CB0D-9C6B-8042-B96F-D8CD930163B0}"/>
              </a:ext>
            </a:extLst>
          </p:cNvPr>
          <p:cNvSpPr txBox="1">
            <a:spLocks/>
          </p:cNvSpPr>
          <p:nvPr/>
        </p:nvSpPr>
        <p:spPr>
          <a:xfrm>
            <a:off x="1098759" y="2138841"/>
            <a:ext cx="2122191" cy="483078"/>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sz="1500" b="1" err="1">
                <a:solidFill>
                  <a:schemeClr val="tx1"/>
                </a:solidFill>
                <a:latin typeface="+mn-lt"/>
              </a:rPr>
              <a:t>Otsin</a:t>
            </a:r>
            <a:r>
              <a:rPr lang="en-US" sz="1500" b="1">
                <a:solidFill>
                  <a:schemeClr val="tx1"/>
                </a:solidFill>
                <a:latin typeface="+mn-lt"/>
              </a:rPr>
              <a:t>...</a:t>
            </a:r>
          </a:p>
        </p:txBody>
      </p:sp>
      <p:sp>
        <p:nvSpPr>
          <p:cNvPr id="16" name="Rectangle 15">
            <a:extLst>
              <a:ext uri="{FF2B5EF4-FFF2-40B4-BE49-F238E27FC236}">
                <a16:creationId xmlns:a16="http://schemas.microsoft.com/office/drawing/2014/main" id="{5A0A50BE-51C0-DD42-AB55-CD709890D3C2}"/>
              </a:ext>
            </a:extLst>
          </p:cNvPr>
          <p:cNvSpPr/>
          <p:nvPr/>
        </p:nvSpPr>
        <p:spPr>
          <a:xfrm>
            <a:off x="4467807" y="1705171"/>
            <a:ext cx="1006102" cy="44497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2400"/>
              <a:t>OTSI</a:t>
            </a:r>
          </a:p>
        </p:txBody>
      </p:sp>
      <p:sp>
        <p:nvSpPr>
          <p:cNvPr id="12" name="Title 1">
            <a:extLst>
              <a:ext uri="{FF2B5EF4-FFF2-40B4-BE49-F238E27FC236}">
                <a16:creationId xmlns:a16="http://schemas.microsoft.com/office/drawing/2014/main" id="{D5DC462E-AFE8-8041-A2DE-7E7540716CD3}"/>
              </a:ext>
            </a:extLst>
          </p:cNvPr>
          <p:cNvSpPr txBox="1">
            <a:spLocks/>
          </p:cNvSpPr>
          <p:nvPr/>
        </p:nvSpPr>
        <p:spPr>
          <a:xfrm>
            <a:off x="1098758" y="2146372"/>
            <a:ext cx="2122191" cy="483078"/>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sz="1500" b="1" err="1">
                <a:solidFill>
                  <a:schemeClr val="tx1"/>
                </a:solidFill>
                <a:latin typeface="+mn-lt"/>
              </a:rPr>
              <a:t>Leiti</a:t>
            </a:r>
            <a:r>
              <a:rPr lang="en-US" sz="1500" b="1">
                <a:solidFill>
                  <a:schemeClr val="tx1"/>
                </a:solidFill>
                <a:latin typeface="+mn-lt"/>
              </a:rPr>
              <a:t> 42 </a:t>
            </a:r>
            <a:r>
              <a:rPr lang="en-US" sz="1500" b="1" err="1">
                <a:solidFill>
                  <a:schemeClr val="tx1"/>
                </a:solidFill>
                <a:latin typeface="+mn-lt"/>
              </a:rPr>
              <a:t>vastet</a:t>
            </a:r>
            <a:endParaRPr lang="en-US" sz="1500" b="1">
              <a:solidFill>
                <a:schemeClr val="tx1"/>
              </a:solidFill>
              <a:latin typeface="+mn-lt"/>
            </a:endParaRPr>
          </a:p>
        </p:txBody>
      </p:sp>
      <p:sp>
        <p:nvSpPr>
          <p:cNvPr id="23" name="Rectangle 22">
            <a:extLst>
              <a:ext uri="{FF2B5EF4-FFF2-40B4-BE49-F238E27FC236}">
                <a16:creationId xmlns:a16="http://schemas.microsoft.com/office/drawing/2014/main" id="{68CF2968-692F-3A4F-84D1-A9B5A4E87E71}"/>
              </a:ext>
            </a:extLst>
          </p:cNvPr>
          <p:cNvSpPr/>
          <p:nvPr/>
        </p:nvSpPr>
        <p:spPr>
          <a:xfrm>
            <a:off x="7843426" y="2025438"/>
            <a:ext cx="1563219" cy="44497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2400"/>
              <a:t>SAADA</a:t>
            </a:r>
          </a:p>
        </p:txBody>
      </p:sp>
      <p:sp>
        <p:nvSpPr>
          <p:cNvPr id="24" name="Title 1">
            <a:extLst>
              <a:ext uri="{FF2B5EF4-FFF2-40B4-BE49-F238E27FC236}">
                <a16:creationId xmlns:a16="http://schemas.microsoft.com/office/drawing/2014/main" id="{1AC9343C-0096-4F4C-886A-2EB9FCCBC677}"/>
              </a:ext>
            </a:extLst>
          </p:cNvPr>
          <p:cNvSpPr txBox="1">
            <a:spLocks/>
          </p:cNvSpPr>
          <p:nvPr/>
        </p:nvSpPr>
        <p:spPr>
          <a:xfrm>
            <a:off x="7750662" y="1528684"/>
            <a:ext cx="3509986" cy="483078"/>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pPr>
              <a:lnSpc>
                <a:spcPct val="120000"/>
              </a:lnSpc>
            </a:pPr>
            <a:r>
              <a:rPr lang="en-US" sz="2000" b="1" dirty="0" err="1">
                <a:solidFill>
                  <a:srgbClr val="0E8A52"/>
                </a:solidFill>
                <a:latin typeface="+mn-lt"/>
              </a:rPr>
              <a:t>Vorm</a:t>
            </a:r>
            <a:r>
              <a:rPr lang="en-US" sz="2000" b="1" dirty="0">
                <a:solidFill>
                  <a:srgbClr val="0E8A52"/>
                </a:solidFill>
                <a:latin typeface="+mn-lt"/>
              </a:rPr>
              <a:t> on </a:t>
            </a:r>
            <a:r>
              <a:rPr lang="en-US" sz="2000" b="1" dirty="0" err="1">
                <a:solidFill>
                  <a:srgbClr val="0E8A52"/>
                </a:solidFill>
                <a:latin typeface="+mn-lt"/>
              </a:rPr>
              <a:t>edukalt</a:t>
            </a:r>
            <a:r>
              <a:rPr lang="en-US" sz="2000" b="1" dirty="0">
                <a:solidFill>
                  <a:srgbClr val="0E8A52"/>
                </a:solidFill>
                <a:latin typeface="+mn-lt"/>
              </a:rPr>
              <a:t> </a:t>
            </a:r>
            <a:r>
              <a:rPr lang="en-US" sz="2000" b="1" dirty="0" err="1">
                <a:solidFill>
                  <a:srgbClr val="0E8A52"/>
                </a:solidFill>
                <a:latin typeface="+mn-lt"/>
              </a:rPr>
              <a:t>saadetud</a:t>
            </a:r>
            <a:r>
              <a:rPr lang="en-US" sz="2000" b="1" dirty="0">
                <a:solidFill>
                  <a:srgbClr val="0E8A52"/>
                </a:solidFill>
                <a:latin typeface="+mn-lt"/>
              </a:rPr>
              <a:t>!</a:t>
            </a:r>
          </a:p>
        </p:txBody>
      </p:sp>
      <p:sp>
        <p:nvSpPr>
          <p:cNvPr id="25" name="Text Placeholder 4">
            <a:extLst>
              <a:ext uri="{FF2B5EF4-FFF2-40B4-BE49-F238E27FC236}">
                <a16:creationId xmlns:a16="http://schemas.microsoft.com/office/drawing/2014/main" id="{023C4AE7-AFC9-B642-868F-500237F49E8A}"/>
              </a:ext>
            </a:extLst>
          </p:cNvPr>
          <p:cNvSpPr txBox="1">
            <a:spLocks/>
          </p:cNvSpPr>
          <p:nvPr/>
        </p:nvSpPr>
        <p:spPr>
          <a:xfrm>
            <a:off x="824948" y="3055589"/>
            <a:ext cx="7671539" cy="2273727"/>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3"/>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3"/>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3"/>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3"/>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r>
              <a:rPr lang="en-US" sz="2000" b="0" dirty="0">
                <a:latin typeface="Andale Mono" panose="020B0509000000000004" pitchFamily="49" charset="0"/>
              </a:rPr>
              <a:t>&lt;div </a:t>
            </a:r>
            <a:r>
              <a:rPr lang="en-US" sz="2000" dirty="0">
                <a:solidFill>
                  <a:schemeClr val="accent2"/>
                </a:solidFill>
                <a:latin typeface="Andale Mono" panose="020B0509000000000004" pitchFamily="49" charset="0"/>
              </a:rPr>
              <a:t>role="status”</a:t>
            </a:r>
            <a:r>
              <a:rPr lang="en-US" sz="2000" b="0" dirty="0">
                <a:latin typeface="Andale Mono" panose="020B0509000000000004" pitchFamily="49" charset="0"/>
              </a:rPr>
              <a:t>&gt;</a:t>
            </a:r>
            <a:r>
              <a:rPr lang="en-US" sz="2000" b="0" dirty="0" err="1">
                <a:latin typeface="Andale Mono" panose="020B0509000000000004" pitchFamily="49" charset="0"/>
              </a:rPr>
              <a:t>Leiti</a:t>
            </a:r>
            <a:r>
              <a:rPr lang="en-US" sz="2000" b="0" dirty="0">
                <a:latin typeface="Andale Mono" panose="020B0509000000000004" pitchFamily="49" charset="0"/>
              </a:rPr>
              <a:t> 42 </a:t>
            </a:r>
            <a:r>
              <a:rPr lang="en-US" sz="2000" b="0" dirty="0" err="1">
                <a:latin typeface="Andale Mono" panose="020B0509000000000004" pitchFamily="49" charset="0"/>
              </a:rPr>
              <a:t>vastet</a:t>
            </a:r>
            <a:r>
              <a:rPr lang="en-US" sz="2000" b="0" dirty="0">
                <a:latin typeface="Andale Mono" panose="020B0509000000000004" pitchFamily="49" charset="0"/>
              </a:rPr>
              <a:t>&lt;/div&gt;</a:t>
            </a:r>
          </a:p>
          <a:p>
            <a:pPr marL="216000" indent="0">
              <a:lnSpc>
                <a:spcPct val="150000"/>
              </a:lnSpc>
              <a:buNone/>
            </a:pPr>
            <a:r>
              <a:rPr lang="en-US" sz="2000" b="0" dirty="0">
                <a:latin typeface="Andale Mono" panose="020B0509000000000004" pitchFamily="49" charset="0"/>
              </a:rPr>
              <a:t>&lt;div </a:t>
            </a:r>
            <a:r>
              <a:rPr lang="en-US" sz="2000" dirty="0">
                <a:solidFill>
                  <a:schemeClr val="accent2"/>
                </a:solidFill>
                <a:latin typeface="Andale Mono" panose="020B0509000000000004" pitchFamily="49" charset="0"/>
              </a:rPr>
              <a:t>role=”alert”</a:t>
            </a:r>
            <a:r>
              <a:rPr lang="en-US" sz="2000" b="0" dirty="0">
                <a:latin typeface="Andale Mono" panose="020B0509000000000004" pitchFamily="49" charset="0"/>
              </a:rPr>
              <a:t>&gt;</a:t>
            </a:r>
            <a:r>
              <a:rPr lang="en-US" sz="2000" b="0" dirty="0" err="1">
                <a:latin typeface="Andale Mono" panose="020B0509000000000004" pitchFamily="49" charset="0"/>
              </a:rPr>
              <a:t>Kontrolli</a:t>
            </a:r>
            <a:r>
              <a:rPr lang="en-US" sz="2000" b="0" dirty="0">
                <a:latin typeface="Andale Mono" panose="020B0509000000000004" pitchFamily="49" charset="0"/>
              </a:rPr>
              <a:t> e-</a:t>
            </a:r>
            <a:r>
              <a:rPr lang="en-US" sz="2000" b="0" dirty="0" err="1">
                <a:latin typeface="Andale Mono" panose="020B0509000000000004" pitchFamily="49" charset="0"/>
              </a:rPr>
              <a:t>maili</a:t>
            </a:r>
            <a:r>
              <a:rPr lang="en-US" sz="2000" b="0" dirty="0">
                <a:latin typeface="Andale Mono" panose="020B0509000000000004" pitchFamily="49" charset="0"/>
              </a:rPr>
              <a:t>&lt;/div&gt;</a:t>
            </a:r>
          </a:p>
          <a:p>
            <a:pPr marL="216000" indent="0">
              <a:lnSpc>
                <a:spcPct val="150000"/>
              </a:lnSpc>
              <a:buNone/>
            </a:pPr>
            <a:r>
              <a:rPr lang="en-US" sz="2000" dirty="0">
                <a:solidFill>
                  <a:schemeClr val="accent5"/>
                </a:solidFill>
                <a:latin typeface="Andale Mono" panose="020B0509000000000004" pitchFamily="49" charset="0"/>
              </a:rPr>
              <a:t>aria-live="assertive"</a:t>
            </a:r>
            <a:endParaRPr lang="en-US" sz="2000" b="0" dirty="0">
              <a:latin typeface="Andale Mono" panose="020B0509000000000004" pitchFamily="49" charset="0"/>
            </a:endParaRPr>
          </a:p>
          <a:p>
            <a:pPr marL="216000" indent="0">
              <a:lnSpc>
                <a:spcPct val="150000"/>
              </a:lnSpc>
              <a:buNone/>
            </a:pPr>
            <a:r>
              <a:rPr lang="en-US" sz="2000" dirty="0">
                <a:solidFill>
                  <a:schemeClr val="accent5"/>
                </a:solidFill>
                <a:latin typeface="Andale Mono" panose="020B0509000000000004" pitchFamily="49" charset="0"/>
              </a:rPr>
              <a:t>aria-live=”polite"</a:t>
            </a:r>
            <a:endParaRPr lang="en-US" sz="2000" b="0" dirty="0">
              <a:latin typeface="Andale Mono" panose="020B0509000000000004" pitchFamily="49" charset="0"/>
            </a:endParaRPr>
          </a:p>
        </p:txBody>
      </p:sp>
      <p:sp>
        <p:nvSpPr>
          <p:cNvPr id="8" name="Title 7">
            <a:extLst>
              <a:ext uri="{FF2B5EF4-FFF2-40B4-BE49-F238E27FC236}">
                <a16:creationId xmlns:a16="http://schemas.microsoft.com/office/drawing/2014/main" id="{F995FB8E-7DB0-D245-A8D6-F15827692043}"/>
              </a:ext>
            </a:extLst>
          </p:cNvPr>
          <p:cNvSpPr>
            <a:spLocks noGrp="1"/>
          </p:cNvSpPr>
          <p:nvPr>
            <p:ph type="title"/>
          </p:nvPr>
        </p:nvSpPr>
        <p:spPr/>
        <p:txBody>
          <a:bodyPr/>
          <a:lstStyle/>
          <a:p>
            <a:r>
              <a:rPr lang="et-EE" b="1" dirty="0"/>
              <a:t>Olekumuudatused</a:t>
            </a:r>
          </a:p>
        </p:txBody>
      </p:sp>
    </p:spTree>
    <p:extLst>
      <p:ext uri="{BB962C8B-B14F-4D97-AF65-F5344CB8AC3E}">
        <p14:creationId xmlns:p14="http://schemas.microsoft.com/office/powerpoint/2010/main" val="9091416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 grpId="1"/>
      <p:bldP spid="16" grpId="0" animBg="1"/>
      <p:bldP spid="12" grpId="0"/>
      <p:bldP spid="23" grpId="0" animBg="1"/>
      <p:bldP spid="24"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8A7C3C-4055-C04C-99A2-E598D344AA92}"/>
              </a:ext>
            </a:extLst>
          </p:cNvPr>
          <p:cNvSpPr txBox="1">
            <a:spLocks/>
          </p:cNvSpPr>
          <p:nvPr/>
        </p:nvSpPr>
        <p:spPr>
          <a:xfrm>
            <a:off x="711200" y="498765"/>
            <a:ext cx="10642212" cy="482846"/>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r>
              <a:rPr lang="en-US" b="1" err="1"/>
              <a:t>Veateated</a:t>
            </a:r>
            <a:endParaRPr lang="en-US" b="1"/>
          </a:p>
        </p:txBody>
      </p:sp>
      <p:sp>
        <p:nvSpPr>
          <p:cNvPr id="12" name="Rectangle 11">
            <a:extLst>
              <a:ext uri="{FF2B5EF4-FFF2-40B4-BE49-F238E27FC236}">
                <a16:creationId xmlns:a16="http://schemas.microsoft.com/office/drawing/2014/main" id="{2D0EDEEF-4FAB-8B4D-9453-725E89D31F99}"/>
              </a:ext>
            </a:extLst>
          </p:cNvPr>
          <p:cNvSpPr/>
          <p:nvPr/>
        </p:nvSpPr>
        <p:spPr>
          <a:xfrm>
            <a:off x="1063386" y="2293982"/>
            <a:ext cx="3134474" cy="431340"/>
          </a:xfrm>
          <a:prstGeom prst="rect">
            <a:avLst/>
          </a:prstGeom>
          <a:solidFill>
            <a:schemeClr val="accent5">
              <a:lumMod val="20000"/>
              <a:lumOff val="80000"/>
            </a:schemeClr>
          </a:solidFill>
          <a:ln w="38100">
            <a:solidFill>
              <a:schemeClr val="accent5"/>
            </a:solidFill>
          </a:ln>
          <a:effectLst>
            <a:innerShdw blurRad="114300" dist="25400" dir="12780000">
              <a:prstClr val="black">
                <a:alpha val="21000"/>
              </a:prstClr>
            </a:innerShdw>
          </a:effectLst>
        </p:spPr>
        <p:style>
          <a:lnRef idx="2">
            <a:schemeClr val="dk1"/>
          </a:lnRef>
          <a:fillRef idx="1">
            <a:schemeClr val="lt1"/>
          </a:fillRef>
          <a:effectRef idx="0">
            <a:schemeClr val="dk1"/>
          </a:effectRef>
          <a:fontRef idx="minor">
            <a:schemeClr val="dk1"/>
          </a:fontRef>
        </p:style>
        <p:txBody>
          <a:bodyPr rtlCol="0" anchor="ctr"/>
          <a:lstStyle/>
          <a:p>
            <a:r>
              <a:rPr lang="en-GB"/>
              <a:t>example@.</a:t>
            </a:r>
            <a:r>
              <a:rPr lang="en-GB" err="1"/>
              <a:t>ee</a:t>
            </a:r>
            <a:endParaRPr lang="en-GB"/>
          </a:p>
        </p:txBody>
      </p:sp>
      <p:sp>
        <p:nvSpPr>
          <p:cNvPr id="13" name="TextBox 12">
            <a:extLst>
              <a:ext uri="{FF2B5EF4-FFF2-40B4-BE49-F238E27FC236}">
                <a16:creationId xmlns:a16="http://schemas.microsoft.com/office/drawing/2014/main" id="{17A2874C-FD9A-E44C-90F4-7EAFE91EE235}"/>
              </a:ext>
            </a:extLst>
          </p:cNvPr>
          <p:cNvSpPr txBox="1"/>
          <p:nvPr/>
        </p:nvSpPr>
        <p:spPr>
          <a:xfrm>
            <a:off x="982918" y="1929053"/>
            <a:ext cx="2419980" cy="369332"/>
          </a:xfrm>
          <a:prstGeom prst="rect">
            <a:avLst/>
          </a:prstGeom>
          <a:noFill/>
        </p:spPr>
        <p:txBody>
          <a:bodyPr wrap="square" rtlCol="0">
            <a:spAutoFit/>
          </a:bodyPr>
          <a:lstStyle/>
          <a:p>
            <a:r>
              <a:rPr lang="en-GB">
                <a:solidFill>
                  <a:schemeClr val="accent1"/>
                </a:solidFill>
              </a:rPr>
              <a:t>E-</a:t>
            </a:r>
            <a:r>
              <a:rPr lang="en-GB" err="1">
                <a:solidFill>
                  <a:schemeClr val="accent1"/>
                </a:solidFill>
              </a:rPr>
              <a:t>posti</a:t>
            </a:r>
            <a:r>
              <a:rPr lang="en-GB">
                <a:solidFill>
                  <a:schemeClr val="accent1"/>
                </a:solidFill>
              </a:rPr>
              <a:t> </a:t>
            </a:r>
            <a:r>
              <a:rPr lang="en-GB" err="1">
                <a:solidFill>
                  <a:schemeClr val="accent1"/>
                </a:solidFill>
              </a:rPr>
              <a:t>aadress</a:t>
            </a:r>
            <a:endParaRPr lang="en-GB">
              <a:solidFill>
                <a:schemeClr val="accent1"/>
              </a:solidFill>
            </a:endParaRPr>
          </a:p>
        </p:txBody>
      </p:sp>
      <p:pic>
        <p:nvPicPr>
          <p:cNvPr id="14" name="Graphic 13" descr="Warning">
            <a:extLst>
              <a:ext uri="{FF2B5EF4-FFF2-40B4-BE49-F238E27FC236}">
                <a16:creationId xmlns:a16="http://schemas.microsoft.com/office/drawing/2014/main" id="{752D399B-5555-C243-8356-0576753BB1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200" y="2376998"/>
            <a:ext cx="249646" cy="249646"/>
          </a:xfrm>
          <a:prstGeom prst="rect">
            <a:avLst/>
          </a:prstGeom>
        </p:spPr>
      </p:pic>
      <p:sp>
        <p:nvSpPr>
          <p:cNvPr id="15" name="Rectangle 14">
            <a:extLst>
              <a:ext uri="{FF2B5EF4-FFF2-40B4-BE49-F238E27FC236}">
                <a16:creationId xmlns:a16="http://schemas.microsoft.com/office/drawing/2014/main" id="{472089BF-3154-7C4C-AD14-D9DAD40DDA9E}"/>
              </a:ext>
            </a:extLst>
          </p:cNvPr>
          <p:cNvSpPr/>
          <p:nvPr/>
        </p:nvSpPr>
        <p:spPr>
          <a:xfrm>
            <a:off x="1063386" y="2798036"/>
            <a:ext cx="3134474" cy="431340"/>
          </a:xfrm>
          <a:prstGeom prst="rect">
            <a:avLst/>
          </a:prstGeom>
          <a:solidFill>
            <a:srgbClr val="FEDCEB">
              <a:alpha val="67843"/>
            </a:srgbClr>
          </a:solidFill>
          <a:ln w="38100">
            <a:noFill/>
          </a:ln>
          <a:effectLst/>
        </p:spPr>
        <p:style>
          <a:lnRef idx="2">
            <a:schemeClr val="dk1"/>
          </a:lnRef>
          <a:fillRef idx="1">
            <a:schemeClr val="lt1"/>
          </a:fillRef>
          <a:effectRef idx="0">
            <a:schemeClr val="dk1"/>
          </a:effectRef>
          <a:fontRef idx="minor">
            <a:schemeClr val="dk1"/>
          </a:fontRef>
        </p:style>
        <p:txBody>
          <a:bodyPr rtlCol="0" anchor="ctr"/>
          <a:lstStyle/>
          <a:p>
            <a:r>
              <a:rPr lang="en-GB" sz="1400" err="1"/>
              <a:t>Sisestage</a:t>
            </a:r>
            <a:r>
              <a:rPr lang="en-GB" sz="1400"/>
              <a:t> </a:t>
            </a:r>
            <a:r>
              <a:rPr lang="en-GB" sz="1400" err="1"/>
              <a:t>korrektne</a:t>
            </a:r>
            <a:r>
              <a:rPr lang="en-GB" sz="1400"/>
              <a:t> e-</a:t>
            </a:r>
            <a:r>
              <a:rPr lang="en-GB" sz="1400" err="1"/>
              <a:t>posti</a:t>
            </a:r>
            <a:r>
              <a:rPr lang="en-GB" sz="1400"/>
              <a:t> </a:t>
            </a:r>
            <a:r>
              <a:rPr lang="en-GB" sz="1400" err="1"/>
              <a:t>aadress</a:t>
            </a:r>
            <a:endParaRPr lang="en-GB" sz="1400"/>
          </a:p>
        </p:txBody>
      </p:sp>
      <p:sp>
        <p:nvSpPr>
          <p:cNvPr id="11" name="Text Placeholder 4">
            <a:extLst>
              <a:ext uri="{FF2B5EF4-FFF2-40B4-BE49-F238E27FC236}">
                <a16:creationId xmlns:a16="http://schemas.microsoft.com/office/drawing/2014/main" id="{261CDD3F-01CD-D24E-AB86-42A8A0579154}"/>
              </a:ext>
            </a:extLst>
          </p:cNvPr>
          <p:cNvSpPr txBox="1">
            <a:spLocks/>
          </p:cNvSpPr>
          <p:nvPr/>
        </p:nvSpPr>
        <p:spPr>
          <a:xfrm>
            <a:off x="711200" y="3790950"/>
            <a:ext cx="10642212" cy="2273727"/>
          </a:xfrm>
          <a:prstGeom prst="rect">
            <a:avLst/>
          </a:prstGeom>
        </p:spPr>
        <p:txBody>
          <a:bodyPr vert="horz" lIns="91440" tIns="45720" rIns="91440" bIns="45720" rtlCol="0">
            <a:noAutofit/>
          </a:bodyPr>
          <a:lstStyle>
            <a:lvl1pPr marL="673200" indent="-457200" algn="l" defTabSz="914400" rtl="0" eaLnBrk="1" latinLnBrk="0" hangingPunct="1">
              <a:lnSpc>
                <a:spcPct val="100000"/>
              </a:lnSpc>
              <a:spcBef>
                <a:spcPts val="600"/>
              </a:spcBef>
              <a:spcAft>
                <a:spcPts val="0"/>
              </a:spcAft>
              <a:buFontTx/>
              <a:buBlip>
                <a:blip r:embed="rId5"/>
              </a:buBlip>
              <a:defRPr lang="en-US" sz="2800" b="1" kern="0" dirty="0" smtClean="0">
                <a:solidFill>
                  <a:srgbClr val="3A3D57"/>
                </a:solidFill>
                <a:latin typeface="Booster Next FY" panose="02000503000000020004" pitchFamily="50" charset="-70"/>
                <a:ea typeface="+mn-ea"/>
                <a:cs typeface="+mn-cs"/>
              </a:defRPr>
            </a:lvl1pPr>
            <a:lvl2pPr marL="914400" indent="-457200" algn="l" defTabSz="914400" rtl="0" eaLnBrk="1" latinLnBrk="0" hangingPunct="1">
              <a:lnSpc>
                <a:spcPct val="100000"/>
              </a:lnSpc>
              <a:spcBef>
                <a:spcPts val="600"/>
              </a:spcBef>
              <a:spcAft>
                <a:spcPts val="0"/>
              </a:spcAft>
              <a:buFontTx/>
              <a:buBlip>
                <a:blip r:embed="rId5"/>
              </a:buBlip>
              <a:defRPr lang="en-US" sz="2800" kern="0" dirty="0" smtClean="0">
                <a:solidFill>
                  <a:srgbClr val="3A3D57"/>
                </a:solidFill>
                <a:latin typeface="Booster Next FY" panose="02000503000000020004" pitchFamily="50" charset="-70"/>
                <a:ea typeface="+mj-ea"/>
                <a:cs typeface="+mn-cs"/>
              </a:defRPr>
            </a:lvl2pPr>
            <a:lvl3pPr marL="1257300" indent="-342900" algn="l" defTabSz="914400" rtl="0" eaLnBrk="1" latinLnBrk="0" hangingPunct="1">
              <a:lnSpc>
                <a:spcPct val="100000"/>
              </a:lnSpc>
              <a:spcBef>
                <a:spcPts val="600"/>
              </a:spcBef>
              <a:spcAft>
                <a:spcPts val="0"/>
              </a:spcAft>
              <a:buFontTx/>
              <a:buBlip>
                <a:blip r:embed="rId5"/>
              </a:buBlip>
              <a:defRPr lang="en-US" sz="2000" kern="1200" dirty="0" smtClean="0">
                <a:solidFill>
                  <a:srgbClr val="3A3D57"/>
                </a:solidFill>
                <a:latin typeface="Booster Next FY" panose="020B0604020202020204" charset="0"/>
                <a:ea typeface="+mn-ea"/>
                <a:cs typeface="+mn-cs"/>
              </a:defRPr>
            </a:lvl3pPr>
            <a:lvl4pPr marL="1428750" indent="-285750" algn="l" defTabSz="914400" rtl="0" eaLnBrk="1" latinLnBrk="0" hangingPunct="1">
              <a:lnSpc>
                <a:spcPct val="100000"/>
              </a:lnSpc>
              <a:spcBef>
                <a:spcPts val="600"/>
              </a:spcBef>
              <a:spcAft>
                <a:spcPts val="0"/>
              </a:spcAft>
              <a:buFontTx/>
              <a:buBlip>
                <a:blip r:embed="rId5"/>
              </a:buBlip>
              <a:defRPr lang="en-US" sz="1800" kern="1200" dirty="0" smtClean="0">
                <a:solidFill>
                  <a:srgbClr val="3A3D57"/>
                </a:solidFill>
                <a:latin typeface="Booster Next FY" panose="020B0604020202020204" charset="0"/>
                <a:ea typeface="+mn-ea"/>
                <a:cs typeface="+mn-cs"/>
              </a:defRPr>
            </a:lvl4pPr>
            <a:lvl5pPr marL="1828800" indent="-285750" algn="l" defTabSz="914400" rtl="0" eaLnBrk="1" latinLnBrk="0" hangingPunct="1">
              <a:lnSpc>
                <a:spcPct val="100000"/>
              </a:lnSpc>
              <a:spcBef>
                <a:spcPts val="600"/>
              </a:spcBef>
              <a:spcAft>
                <a:spcPts val="0"/>
              </a:spcAft>
              <a:buFontTx/>
              <a:buBlip>
                <a:blip r:embed="rId5"/>
              </a:buBlip>
              <a:defRPr lang="en-US" sz="1800" kern="1200" dirty="0" smtClean="0">
                <a:solidFill>
                  <a:srgbClr val="3A3D57"/>
                </a:solidFill>
                <a:latin typeface="Booster Next FY"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0">
              <a:lnSpc>
                <a:spcPct val="150000"/>
              </a:lnSpc>
              <a:buNone/>
            </a:pPr>
            <a:r>
              <a:rPr lang="en-US" sz="2000" b="0" dirty="0">
                <a:latin typeface="Andale Mono" panose="020B0509000000000004" pitchFamily="49" charset="0"/>
              </a:rPr>
              <a:t>&lt;div </a:t>
            </a:r>
            <a:r>
              <a:rPr lang="en-US" sz="2000" dirty="0">
                <a:solidFill>
                  <a:schemeClr val="accent2"/>
                </a:solidFill>
                <a:latin typeface="Andale Mono" panose="020B0509000000000004" pitchFamily="49" charset="0"/>
              </a:rPr>
              <a:t>role=”alert” </a:t>
            </a:r>
            <a:r>
              <a:rPr lang="en-US" sz="2000" dirty="0">
                <a:solidFill>
                  <a:schemeClr val="accent5"/>
                </a:solidFill>
                <a:latin typeface="Andale Mono" panose="020B0509000000000004" pitchFamily="49" charset="0"/>
              </a:rPr>
              <a:t>aria-live="assertive"</a:t>
            </a:r>
            <a:r>
              <a:rPr lang="en-US" sz="2000" b="0" dirty="0">
                <a:latin typeface="Andale Mono" panose="020B0509000000000004" pitchFamily="49" charset="0"/>
              </a:rPr>
              <a:t>&gt;</a:t>
            </a:r>
            <a:br>
              <a:rPr lang="en-US" sz="2000" b="0" dirty="0">
                <a:latin typeface="Andale Mono" panose="020B0509000000000004" pitchFamily="49" charset="0"/>
              </a:rPr>
            </a:br>
            <a:r>
              <a:rPr lang="en-US" sz="2000" b="0" dirty="0">
                <a:latin typeface="Andale Mono" panose="020B0509000000000004" pitchFamily="49" charset="0"/>
              </a:rPr>
              <a:t>	</a:t>
            </a:r>
            <a:r>
              <a:rPr lang="en-US" sz="2000" b="0" dirty="0" err="1">
                <a:latin typeface="Andale Mono" panose="020B0509000000000004" pitchFamily="49" charset="0"/>
              </a:rPr>
              <a:t>Sisestage</a:t>
            </a:r>
            <a:r>
              <a:rPr lang="en-US" sz="2000" b="0" dirty="0">
                <a:latin typeface="Andale Mono" panose="020B0509000000000004" pitchFamily="49" charset="0"/>
              </a:rPr>
              <a:t> </a:t>
            </a:r>
            <a:r>
              <a:rPr lang="en-US" sz="2000" b="0" dirty="0" err="1">
                <a:latin typeface="Andale Mono" panose="020B0509000000000004" pitchFamily="49" charset="0"/>
              </a:rPr>
              <a:t>korrektne</a:t>
            </a:r>
            <a:r>
              <a:rPr lang="en-US" sz="2000" b="0" dirty="0">
                <a:latin typeface="Andale Mono" panose="020B0509000000000004" pitchFamily="49" charset="0"/>
              </a:rPr>
              <a:t> e-</a:t>
            </a:r>
            <a:r>
              <a:rPr lang="en-US" sz="2000" b="0" dirty="0" err="1">
                <a:latin typeface="Andale Mono" panose="020B0509000000000004" pitchFamily="49" charset="0"/>
              </a:rPr>
              <a:t>posti</a:t>
            </a:r>
            <a:r>
              <a:rPr lang="en-US" sz="2000" b="0" dirty="0">
                <a:latin typeface="Andale Mono" panose="020B0509000000000004" pitchFamily="49" charset="0"/>
              </a:rPr>
              <a:t> </a:t>
            </a:r>
            <a:r>
              <a:rPr lang="en-US" sz="2000" b="0" dirty="0" err="1">
                <a:latin typeface="Andale Mono" panose="020B0509000000000004" pitchFamily="49" charset="0"/>
              </a:rPr>
              <a:t>aadress</a:t>
            </a:r>
            <a:br>
              <a:rPr lang="en-US" sz="2000" b="0" dirty="0">
                <a:latin typeface="Andale Mono" panose="020B0509000000000004" pitchFamily="49" charset="0"/>
              </a:rPr>
            </a:br>
            <a:r>
              <a:rPr lang="en-US" sz="2000" b="0" dirty="0">
                <a:latin typeface="Andale Mono" panose="020B0509000000000004" pitchFamily="49" charset="0"/>
              </a:rPr>
              <a:t>&lt;/div&gt;</a:t>
            </a:r>
          </a:p>
        </p:txBody>
      </p:sp>
    </p:spTree>
    <p:extLst>
      <p:ext uri="{BB962C8B-B14F-4D97-AF65-F5344CB8AC3E}">
        <p14:creationId xmlns:p14="http://schemas.microsoft.com/office/powerpoint/2010/main" val="33218970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D8A7C3C-4055-C04C-99A2-E598D344AA92}"/>
              </a:ext>
            </a:extLst>
          </p:cNvPr>
          <p:cNvSpPr txBox="1">
            <a:spLocks/>
          </p:cNvSpPr>
          <p:nvPr/>
        </p:nvSpPr>
        <p:spPr>
          <a:xfrm>
            <a:off x="711200" y="498765"/>
            <a:ext cx="10642212" cy="482846"/>
          </a:xfrm>
          <a:prstGeom prst="rect">
            <a:avLst/>
          </a:prstGeom>
        </p:spPr>
        <p:txBody>
          <a:bodyPr vert="horz" lIns="91440" tIns="45720" rIns="91440" bIns="45720" rtlCol="0" anchor="t">
            <a:normAutofit/>
          </a:bodyPr>
          <a:lstStyle>
            <a:lvl1pPr marL="0" algn="l" defTabSz="914400" rtl="0" eaLnBrk="1" latinLnBrk="0" hangingPunct="1">
              <a:lnSpc>
                <a:spcPct val="80000"/>
              </a:lnSpc>
              <a:spcBef>
                <a:spcPts val="0"/>
              </a:spcBef>
              <a:buNone/>
              <a:defRPr kumimoji="0" lang="et-EE" sz="2800" b="0" i="0" u="none" strike="noStrike" kern="0" cap="none" spc="0" normalizeH="0" baseline="0" dirty="0">
                <a:ln>
                  <a:noFill/>
                </a:ln>
                <a:solidFill>
                  <a:srgbClr val="3A3D57"/>
                </a:solidFill>
                <a:effectLst/>
                <a:uLnTx/>
                <a:uFillTx/>
                <a:latin typeface="Booster Next FY" panose="02000503000000020004" pitchFamily="50" charset="-70"/>
                <a:ea typeface="+mj-ea"/>
                <a:cs typeface="+mn-cs"/>
              </a:defRPr>
            </a:lvl1pPr>
          </a:lstStyle>
          <a:p>
            <a:r>
              <a:rPr lang="en-US" b="1" dirty="0" err="1"/>
              <a:t>Väljatüübid</a:t>
            </a:r>
            <a:endParaRPr lang="en-US" b="1" dirty="0"/>
          </a:p>
        </p:txBody>
      </p:sp>
      <p:sp>
        <p:nvSpPr>
          <p:cNvPr id="6" name="Rectangle 5">
            <a:extLst>
              <a:ext uri="{FF2B5EF4-FFF2-40B4-BE49-F238E27FC236}">
                <a16:creationId xmlns:a16="http://schemas.microsoft.com/office/drawing/2014/main" id="{0D60C62F-1F74-3548-A907-4DBBF373C482}"/>
              </a:ext>
            </a:extLst>
          </p:cNvPr>
          <p:cNvSpPr/>
          <p:nvPr/>
        </p:nvSpPr>
        <p:spPr>
          <a:xfrm>
            <a:off x="711200" y="1477952"/>
            <a:ext cx="7926386" cy="4093428"/>
          </a:xfrm>
          <a:prstGeom prst="rect">
            <a:avLst/>
          </a:prstGeom>
        </p:spPr>
        <p:txBody>
          <a:bodyPr wrap="square">
            <a:spAutoFit/>
          </a:bodyPr>
          <a:lstStyle/>
          <a:p>
            <a:r>
              <a:rPr lang="en-US" sz="2000" kern="0">
                <a:solidFill>
                  <a:srgbClr val="3A3D57"/>
                </a:solidFill>
                <a:latin typeface="Andale Mono" panose="020B0509000000000004" pitchFamily="49" charset="0"/>
              </a:rPr>
              <a:t>&lt;input type="</a:t>
            </a:r>
            <a:r>
              <a:rPr lang="en-US" sz="2000" b="1" kern="0">
                <a:solidFill>
                  <a:schemeClr val="accent2"/>
                </a:solidFill>
                <a:latin typeface="Andale Mono" panose="020B0509000000000004" pitchFamily="49" charset="0"/>
              </a:rPr>
              <a:t>email</a:t>
            </a:r>
            <a:r>
              <a:rPr lang="en-US" sz="2000" kern="0">
                <a:solidFill>
                  <a:srgbClr val="3A3D57"/>
                </a:solidFill>
                <a:latin typeface="Andale Mono" panose="020B0509000000000004" pitchFamily="49" charset="0"/>
              </a:rPr>
              <a:t>" name="email" id="email"&gt;</a:t>
            </a:r>
          </a:p>
          <a:p>
            <a:endParaRPr lang="en-US" sz="2000" kern="0">
              <a:solidFill>
                <a:srgbClr val="3A3D57"/>
              </a:solidFill>
              <a:latin typeface="Andale Mono" panose="020B0509000000000004" pitchFamily="49" charset="0"/>
            </a:endParaRPr>
          </a:p>
          <a:p>
            <a:r>
              <a:rPr lang="en-US" sz="2000" kern="0">
                <a:solidFill>
                  <a:srgbClr val="3A3D57"/>
                </a:solidFill>
                <a:latin typeface="Andale Mono" panose="020B0509000000000004" pitchFamily="49" charset="0"/>
              </a:rPr>
              <a:t>&lt;input type="</a:t>
            </a:r>
            <a:r>
              <a:rPr lang="en-US" sz="2000" b="1" kern="0" err="1">
                <a:solidFill>
                  <a:schemeClr val="accent2"/>
                </a:solidFill>
                <a:latin typeface="Andale Mono" panose="020B0509000000000004" pitchFamily="49" charset="0"/>
              </a:rPr>
              <a:t>url</a:t>
            </a:r>
            <a:r>
              <a:rPr lang="en-US" sz="2000" kern="0">
                <a:solidFill>
                  <a:srgbClr val="3A3D57"/>
                </a:solidFill>
                <a:latin typeface="Andale Mono" panose="020B0509000000000004" pitchFamily="49" charset="0"/>
              </a:rPr>
              <a:t>" name="</a:t>
            </a:r>
            <a:r>
              <a:rPr lang="en-US" sz="2000" kern="0" err="1">
                <a:solidFill>
                  <a:srgbClr val="3A3D57"/>
                </a:solidFill>
                <a:latin typeface="Andale Mono" panose="020B0509000000000004" pitchFamily="49" charset="0"/>
              </a:rPr>
              <a:t>url</a:t>
            </a:r>
            <a:r>
              <a:rPr lang="en-US" sz="2000" kern="0">
                <a:solidFill>
                  <a:srgbClr val="3A3D57"/>
                </a:solidFill>
                <a:latin typeface="Andale Mono" panose="020B0509000000000004" pitchFamily="49" charset="0"/>
              </a:rPr>
              <a:t>" id="</a:t>
            </a:r>
            <a:r>
              <a:rPr lang="en-US" sz="2000" kern="0" err="1">
                <a:solidFill>
                  <a:srgbClr val="3A3D57"/>
                </a:solidFill>
                <a:latin typeface="Andale Mono" panose="020B0509000000000004" pitchFamily="49" charset="0"/>
              </a:rPr>
              <a:t>url</a:t>
            </a:r>
            <a:r>
              <a:rPr lang="en-US" sz="2000" kern="0">
                <a:solidFill>
                  <a:srgbClr val="3A3D57"/>
                </a:solidFill>
                <a:latin typeface="Andale Mono" panose="020B0509000000000004" pitchFamily="49" charset="0"/>
              </a:rPr>
              <a:t>"&gt;</a:t>
            </a:r>
          </a:p>
          <a:p>
            <a:endParaRPr lang="en-US" sz="2000" kern="0">
              <a:solidFill>
                <a:srgbClr val="3A3D57"/>
              </a:solidFill>
              <a:latin typeface="Andale Mono" panose="020B0509000000000004" pitchFamily="49" charset="0"/>
            </a:endParaRPr>
          </a:p>
          <a:p>
            <a:r>
              <a:rPr lang="en-US" sz="2000" kern="0">
                <a:solidFill>
                  <a:srgbClr val="3A3D57"/>
                </a:solidFill>
                <a:latin typeface="Andale Mono" panose="020B0509000000000004" pitchFamily="49" charset="0"/>
              </a:rPr>
              <a:t>&lt;input type="</a:t>
            </a:r>
            <a:r>
              <a:rPr lang="en-US" sz="2000" b="1" kern="0">
                <a:solidFill>
                  <a:schemeClr val="accent2"/>
                </a:solidFill>
                <a:latin typeface="Andale Mono" panose="020B0509000000000004" pitchFamily="49" charset="0"/>
              </a:rPr>
              <a:t>number</a:t>
            </a:r>
            <a:r>
              <a:rPr lang="en-US" sz="2000" kern="0">
                <a:solidFill>
                  <a:srgbClr val="3A3D57"/>
                </a:solidFill>
                <a:latin typeface="Andale Mono" panose="020B0509000000000004" pitchFamily="49" charset="0"/>
              </a:rPr>
              <a:t>" name="number" id="number" min="0" max="100" step="10" value="0"&gt;</a:t>
            </a:r>
          </a:p>
          <a:p>
            <a:endParaRPr lang="en-US" sz="2000" kern="0">
              <a:solidFill>
                <a:srgbClr val="3A3D57"/>
              </a:solidFill>
              <a:latin typeface="Andale Mono" panose="020B0509000000000004" pitchFamily="49" charset="0"/>
            </a:endParaRPr>
          </a:p>
          <a:p>
            <a:r>
              <a:rPr lang="en-US" sz="2000" kern="0">
                <a:solidFill>
                  <a:srgbClr val="3A3D57"/>
                </a:solidFill>
                <a:latin typeface="Andale Mono" panose="020B0509000000000004" pitchFamily="49" charset="0"/>
              </a:rPr>
              <a:t>&lt;input type="</a:t>
            </a:r>
            <a:r>
              <a:rPr lang="en-US" sz="2000" b="1" kern="0">
                <a:solidFill>
                  <a:schemeClr val="accent2"/>
                </a:solidFill>
                <a:latin typeface="Andale Mono" panose="020B0509000000000004" pitchFamily="49" charset="0"/>
              </a:rPr>
              <a:t>range</a:t>
            </a:r>
            <a:r>
              <a:rPr lang="en-US" sz="2000" kern="0">
                <a:solidFill>
                  <a:srgbClr val="3A3D57"/>
                </a:solidFill>
                <a:latin typeface="Andale Mono" panose="020B0509000000000004" pitchFamily="49" charset="0"/>
              </a:rPr>
              <a:t>" name="range" id="range" min="0" max="100" step="10" value="0”&gt;</a:t>
            </a:r>
            <a:br>
              <a:rPr lang="en-US" sz="2000" kern="0">
                <a:solidFill>
                  <a:srgbClr val="3A3D57"/>
                </a:solidFill>
                <a:latin typeface="Andale Mono" panose="020B0509000000000004" pitchFamily="49" charset="0"/>
              </a:rPr>
            </a:br>
            <a:br>
              <a:rPr lang="en-US" sz="2000" kern="0">
                <a:solidFill>
                  <a:srgbClr val="3A3D57"/>
                </a:solidFill>
                <a:latin typeface="Andale Mono" panose="020B0509000000000004" pitchFamily="49" charset="0"/>
              </a:rPr>
            </a:br>
            <a:r>
              <a:rPr lang="en-US" sz="2000" kern="0">
                <a:solidFill>
                  <a:srgbClr val="3A3D57"/>
                </a:solidFill>
                <a:latin typeface="Andale Mono" panose="020B0509000000000004" pitchFamily="49" charset="0"/>
              </a:rPr>
              <a:t>&lt;input type="</a:t>
            </a:r>
            <a:r>
              <a:rPr lang="en-US" sz="2000" b="1" kern="0">
                <a:solidFill>
                  <a:schemeClr val="accent2"/>
                </a:solidFill>
                <a:latin typeface="Andale Mono" panose="020B0509000000000004" pitchFamily="49" charset="0"/>
              </a:rPr>
              <a:t>time</a:t>
            </a:r>
            <a:r>
              <a:rPr lang="en-US" sz="2000" kern="0">
                <a:solidFill>
                  <a:srgbClr val="3A3D57"/>
                </a:solidFill>
                <a:latin typeface="Andale Mono" panose="020B0509000000000004" pitchFamily="49" charset="0"/>
              </a:rPr>
              <a:t>" name="time" id="time"&gt;</a:t>
            </a:r>
          </a:p>
          <a:p>
            <a:endParaRPr lang="en-US" sz="2000" kern="0">
              <a:solidFill>
                <a:srgbClr val="3A3D57"/>
              </a:solidFill>
              <a:latin typeface="Andale Mono" panose="020B0509000000000004" pitchFamily="49" charset="0"/>
            </a:endParaRPr>
          </a:p>
          <a:p>
            <a:r>
              <a:rPr lang="en-US" sz="2000" kern="0">
                <a:solidFill>
                  <a:srgbClr val="3A3D57"/>
                </a:solidFill>
                <a:latin typeface="Andale Mono" panose="020B0509000000000004" pitchFamily="49" charset="0"/>
              </a:rPr>
              <a:t>&lt;input type="</a:t>
            </a:r>
            <a:r>
              <a:rPr lang="en-US" sz="2000" b="1" kern="0">
                <a:solidFill>
                  <a:schemeClr val="accent2"/>
                </a:solidFill>
                <a:latin typeface="Andale Mono" panose="020B0509000000000004" pitchFamily="49" charset="0"/>
              </a:rPr>
              <a:t>date</a:t>
            </a:r>
            <a:r>
              <a:rPr lang="en-US" sz="2000" kern="0">
                <a:solidFill>
                  <a:srgbClr val="3A3D57"/>
                </a:solidFill>
                <a:latin typeface="Andale Mono" panose="020B0509000000000004" pitchFamily="49" charset="0"/>
              </a:rPr>
              <a:t>" name="date" id="date"&gt;</a:t>
            </a:r>
            <a:endParaRPr lang="en-GB" sz="2000" kern="0">
              <a:solidFill>
                <a:srgbClr val="3A3D57"/>
              </a:solidFill>
              <a:latin typeface="Andale Mono" panose="020B0509000000000004" pitchFamily="49" charset="0"/>
            </a:endParaRPr>
          </a:p>
        </p:txBody>
      </p:sp>
      <p:pic>
        <p:nvPicPr>
          <p:cNvPr id="8" name="Picture 7">
            <a:extLst>
              <a:ext uri="{FF2B5EF4-FFF2-40B4-BE49-F238E27FC236}">
                <a16:creationId xmlns:a16="http://schemas.microsoft.com/office/drawing/2014/main" id="{D36F1226-1EDE-8140-8505-99B51DE2D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561" y="3559549"/>
            <a:ext cx="3390900" cy="2755900"/>
          </a:xfrm>
          <a:prstGeom prst="rect">
            <a:avLst/>
          </a:prstGeom>
        </p:spPr>
      </p:pic>
      <p:pic>
        <p:nvPicPr>
          <p:cNvPr id="11" name="Picture 10">
            <a:extLst>
              <a:ext uri="{FF2B5EF4-FFF2-40B4-BE49-F238E27FC236}">
                <a16:creationId xmlns:a16="http://schemas.microsoft.com/office/drawing/2014/main" id="{9B2350AE-D217-FA44-9389-9B1747E64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293" y="2173671"/>
            <a:ext cx="1854200" cy="381000"/>
          </a:xfrm>
          <a:prstGeom prst="rect">
            <a:avLst/>
          </a:prstGeom>
        </p:spPr>
      </p:pic>
      <p:pic>
        <p:nvPicPr>
          <p:cNvPr id="17" name="Picture 16">
            <a:extLst>
              <a:ext uri="{FF2B5EF4-FFF2-40B4-BE49-F238E27FC236}">
                <a16:creationId xmlns:a16="http://schemas.microsoft.com/office/drawing/2014/main" id="{1ACBF18C-BC6B-FA47-97CF-ACEF85A10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0193" y="2800764"/>
            <a:ext cx="1130300" cy="419100"/>
          </a:xfrm>
          <a:prstGeom prst="rect">
            <a:avLst/>
          </a:prstGeom>
        </p:spPr>
      </p:pic>
      <p:pic>
        <p:nvPicPr>
          <p:cNvPr id="19" name="Picture 18">
            <a:extLst>
              <a:ext uri="{FF2B5EF4-FFF2-40B4-BE49-F238E27FC236}">
                <a16:creationId xmlns:a16="http://schemas.microsoft.com/office/drawing/2014/main" id="{3BB42C3F-341A-3646-92C4-90D152710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3093" y="1477952"/>
            <a:ext cx="787400" cy="431800"/>
          </a:xfrm>
          <a:prstGeom prst="rect">
            <a:avLst/>
          </a:prstGeom>
        </p:spPr>
      </p:pic>
    </p:spTree>
    <p:extLst>
      <p:ext uri="{BB962C8B-B14F-4D97-AF65-F5344CB8AC3E}">
        <p14:creationId xmlns:p14="http://schemas.microsoft.com/office/powerpoint/2010/main" val="33126718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8FDAFA-BE99-CE4C-AEB8-BB0210ED5C8B}"/>
              </a:ext>
            </a:extLst>
          </p:cNvPr>
          <p:cNvSpPr>
            <a:spLocks noGrp="1"/>
          </p:cNvSpPr>
          <p:nvPr>
            <p:ph type="title"/>
          </p:nvPr>
        </p:nvSpPr>
        <p:spPr>
          <a:xfrm>
            <a:off x="724624" y="2989728"/>
            <a:ext cx="6443663" cy="1230579"/>
          </a:xfrm>
        </p:spPr>
        <p:txBody>
          <a:bodyPr/>
          <a:lstStyle/>
          <a:p>
            <a:pPr>
              <a:lnSpc>
                <a:spcPct val="100000"/>
              </a:lnSpc>
            </a:pPr>
            <a:r>
              <a:rPr lang="en-US" sz="4000" b="1" dirty="0" err="1"/>
              <a:t>Ligipääsetavuse</a:t>
            </a:r>
            <a:r>
              <a:rPr lang="en-US" sz="4000" b="1" dirty="0"/>
              <a:t> </a:t>
            </a:r>
            <a:r>
              <a:rPr lang="en-US" sz="4000" b="1" dirty="0" err="1"/>
              <a:t>testimine</a:t>
            </a:r>
            <a:endParaRPr lang="en-GB" sz="4000" b="1" dirty="0"/>
          </a:p>
        </p:txBody>
      </p:sp>
    </p:spTree>
    <p:extLst>
      <p:ext uri="{BB962C8B-B14F-4D97-AF65-F5344CB8AC3E}">
        <p14:creationId xmlns:p14="http://schemas.microsoft.com/office/powerpoint/2010/main" val="28881302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B159-3EF0-C94F-80B7-C99F95A2D731}"/>
              </a:ext>
            </a:extLst>
          </p:cNvPr>
          <p:cNvSpPr>
            <a:spLocks noGrp="1"/>
          </p:cNvSpPr>
          <p:nvPr>
            <p:ph type="title"/>
          </p:nvPr>
        </p:nvSpPr>
        <p:spPr/>
        <p:txBody>
          <a:bodyPr/>
          <a:lstStyle/>
          <a:p>
            <a:r>
              <a:rPr lang="et-EE" dirty="0"/>
              <a:t>Esiteks...</a:t>
            </a:r>
          </a:p>
        </p:txBody>
      </p:sp>
      <p:sp>
        <p:nvSpPr>
          <p:cNvPr id="3" name="Text Placeholder 2">
            <a:extLst>
              <a:ext uri="{FF2B5EF4-FFF2-40B4-BE49-F238E27FC236}">
                <a16:creationId xmlns:a16="http://schemas.microsoft.com/office/drawing/2014/main" id="{B3534B50-FBBA-5543-9B08-AAF25FE4440E}"/>
              </a:ext>
            </a:extLst>
          </p:cNvPr>
          <p:cNvSpPr>
            <a:spLocks noGrp="1"/>
          </p:cNvSpPr>
          <p:nvPr>
            <p:ph type="body" sz="quarter" idx="10"/>
          </p:nvPr>
        </p:nvSpPr>
        <p:spPr/>
        <p:txBody>
          <a:bodyPr/>
          <a:lstStyle/>
          <a:p>
            <a:r>
              <a:rPr lang="et-EE" dirty="0"/>
              <a:t>Kontrolli tööriistaga (WAVE)</a:t>
            </a:r>
          </a:p>
        </p:txBody>
      </p:sp>
      <p:sp>
        <p:nvSpPr>
          <p:cNvPr id="4" name="Text Placeholder 3">
            <a:extLst>
              <a:ext uri="{FF2B5EF4-FFF2-40B4-BE49-F238E27FC236}">
                <a16:creationId xmlns:a16="http://schemas.microsoft.com/office/drawing/2014/main" id="{69B1B706-29D1-4942-B3FA-8358D22E5960}"/>
              </a:ext>
            </a:extLst>
          </p:cNvPr>
          <p:cNvSpPr>
            <a:spLocks noGrp="1"/>
          </p:cNvSpPr>
          <p:nvPr>
            <p:ph type="body" sz="quarter" idx="11"/>
          </p:nvPr>
        </p:nvSpPr>
        <p:spPr/>
        <p:txBody>
          <a:bodyPr/>
          <a:lstStyle/>
          <a:p>
            <a:r>
              <a:rPr lang="et-EE" dirty="0"/>
              <a:t>Suurenda brauseri vahenditega</a:t>
            </a:r>
          </a:p>
        </p:txBody>
      </p:sp>
      <p:sp>
        <p:nvSpPr>
          <p:cNvPr id="5" name="Text Placeholder 4">
            <a:extLst>
              <a:ext uri="{FF2B5EF4-FFF2-40B4-BE49-F238E27FC236}">
                <a16:creationId xmlns:a16="http://schemas.microsoft.com/office/drawing/2014/main" id="{0F0AC021-C6FC-8546-9872-C008756CD481}"/>
              </a:ext>
            </a:extLst>
          </p:cNvPr>
          <p:cNvSpPr>
            <a:spLocks noGrp="1"/>
          </p:cNvSpPr>
          <p:nvPr>
            <p:ph type="body" sz="quarter" idx="12"/>
          </p:nvPr>
        </p:nvSpPr>
        <p:spPr/>
        <p:txBody>
          <a:bodyPr/>
          <a:lstStyle/>
          <a:p>
            <a:r>
              <a:rPr lang="et-EE" dirty="0"/>
              <a:t>Liigu lehel </a:t>
            </a:r>
            <a:r>
              <a:rPr lang="et-EE" dirty="0" err="1"/>
              <a:t>Tab</a:t>
            </a:r>
            <a:r>
              <a:rPr lang="et-EE" dirty="0"/>
              <a:t>-klahviga</a:t>
            </a:r>
          </a:p>
        </p:txBody>
      </p:sp>
      <p:sp>
        <p:nvSpPr>
          <p:cNvPr id="6" name="Text Placeholder 5">
            <a:extLst>
              <a:ext uri="{FF2B5EF4-FFF2-40B4-BE49-F238E27FC236}">
                <a16:creationId xmlns:a16="http://schemas.microsoft.com/office/drawing/2014/main" id="{F4B8FCEC-8480-1C4E-B0E9-8D70250D4F2B}"/>
              </a:ext>
            </a:extLst>
          </p:cNvPr>
          <p:cNvSpPr>
            <a:spLocks noGrp="1"/>
          </p:cNvSpPr>
          <p:nvPr>
            <p:ph type="body" sz="quarter" idx="13"/>
          </p:nvPr>
        </p:nvSpPr>
        <p:spPr/>
        <p:txBody>
          <a:bodyPr/>
          <a:lstStyle/>
          <a:p>
            <a:r>
              <a:rPr lang="et-EE" dirty="0"/>
              <a:t>Kontrolli värve</a:t>
            </a:r>
          </a:p>
        </p:txBody>
      </p:sp>
      <p:pic>
        <p:nvPicPr>
          <p:cNvPr id="9" name="Picture 8">
            <a:extLst>
              <a:ext uri="{FF2B5EF4-FFF2-40B4-BE49-F238E27FC236}">
                <a16:creationId xmlns:a16="http://schemas.microsoft.com/office/drawing/2014/main" id="{150C5A3C-DC65-194B-BD22-A26F643313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618" y="1341378"/>
            <a:ext cx="1473200" cy="1473200"/>
          </a:xfrm>
          <a:prstGeom prst="rect">
            <a:avLst/>
          </a:prstGeom>
        </p:spPr>
      </p:pic>
      <p:pic>
        <p:nvPicPr>
          <p:cNvPr id="13" name="Picture 12">
            <a:extLst>
              <a:ext uri="{FF2B5EF4-FFF2-40B4-BE49-F238E27FC236}">
                <a16:creationId xmlns:a16="http://schemas.microsoft.com/office/drawing/2014/main" id="{FC5AB117-EBC5-D94E-B9C7-7828D75A87E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392" y="1341378"/>
            <a:ext cx="1473200" cy="1473200"/>
          </a:xfrm>
          <a:prstGeom prst="rect">
            <a:avLst/>
          </a:prstGeom>
        </p:spPr>
      </p:pic>
      <p:pic>
        <p:nvPicPr>
          <p:cNvPr id="16" name="Picture 15">
            <a:extLst>
              <a:ext uri="{FF2B5EF4-FFF2-40B4-BE49-F238E27FC236}">
                <a16:creationId xmlns:a16="http://schemas.microsoft.com/office/drawing/2014/main" id="{D8469E70-7B3C-524E-B357-F668F714C41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715" y="1341378"/>
            <a:ext cx="1473200" cy="1473200"/>
          </a:xfrm>
          <a:prstGeom prst="rect">
            <a:avLst/>
          </a:prstGeom>
        </p:spPr>
      </p:pic>
      <p:pic>
        <p:nvPicPr>
          <p:cNvPr id="18" name="Picture 17">
            <a:extLst>
              <a:ext uri="{FF2B5EF4-FFF2-40B4-BE49-F238E27FC236}">
                <a16:creationId xmlns:a16="http://schemas.microsoft.com/office/drawing/2014/main" id="{44EE6C7E-2D22-224C-B15B-490D381156A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0892" y="1341378"/>
            <a:ext cx="1473200" cy="1473200"/>
          </a:xfrm>
          <a:prstGeom prst="rect">
            <a:avLst/>
          </a:prstGeom>
        </p:spPr>
      </p:pic>
    </p:spTree>
    <p:extLst>
      <p:ext uri="{BB962C8B-B14F-4D97-AF65-F5344CB8AC3E}">
        <p14:creationId xmlns:p14="http://schemas.microsoft.com/office/powerpoint/2010/main" val="12727152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B159-3EF0-C94F-80B7-C99F95A2D731}"/>
              </a:ext>
            </a:extLst>
          </p:cNvPr>
          <p:cNvSpPr>
            <a:spLocks noGrp="1"/>
          </p:cNvSpPr>
          <p:nvPr>
            <p:ph type="title"/>
          </p:nvPr>
        </p:nvSpPr>
        <p:spPr/>
        <p:txBody>
          <a:bodyPr/>
          <a:lstStyle/>
          <a:p>
            <a:r>
              <a:rPr lang="et-EE" dirty="0"/>
              <a:t>Teiseks...</a:t>
            </a:r>
          </a:p>
        </p:txBody>
      </p:sp>
      <p:sp>
        <p:nvSpPr>
          <p:cNvPr id="3" name="Text Placeholder 2">
            <a:extLst>
              <a:ext uri="{FF2B5EF4-FFF2-40B4-BE49-F238E27FC236}">
                <a16:creationId xmlns:a16="http://schemas.microsoft.com/office/drawing/2014/main" id="{B3534B50-FBBA-5543-9B08-AAF25FE4440E}"/>
              </a:ext>
            </a:extLst>
          </p:cNvPr>
          <p:cNvSpPr>
            <a:spLocks noGrp="1"/>
          </p:cNvSpPr>
          <p:nvPr>
            <p:ph type="body" sz="quarter" idx="10"/>
          </p:nvPr>
        </p:nvSpPr>
        <p:spPr/>
        <p:txBody>
          <a:bodyPr/>
          <a:lstStyle/>
          <a:p>
            <a:r>
              <a:rPr lang="et-EE" dirty="0"/>
              <a:t>Loe tekstid kriitiliselt läbi</a:t>
            </a:r>
          </a:p>
        </p:txBody>
      </p:sp>
      <p:sp>
        <p:nvSpPr>
          <p:cNvPr id="4" name="Text Placeholder 3">
            <a:extLst>
              <a:ext uri="{FF2B5EF4-FFF2-40B4-BE49-F238E27FC236}">
                <a16:creationId xmlns:a16="http://schemas.microsoft.com/office/drawing/2014/main" id="{69B1B706-29D1-4942-B3FA-8358D22E5960}"/>
              </a:ext>
            </a:extLst>
          </p:cNvPr>
          <p:cNvSpPr>
            <a:spLocks noGrp="1"/>
          </p:cNvSpPr>
          <p:nvPr>
            <p:ph type="body" sz="quarter" idx="11"/>
          </p:nvPr>
        </p:nvSpPr>
        <p:spPr/>
        <p:txBody>
          <a:bodyPr>
            <a:normAutofit/>
          </a:bodyPr>
          <a:lstStyle/>
          <a:p>
            <a:r>
              <a:rPr lang="et-EE" dirty="0"/>
              <a:t>Joonda sisutekst vasakule </a:t>
            </a:r>
          </a:p>
        </p:txBody>
      </p:sp>
      <p:sp>
        <p:nvSpPr>
          <p:cNvPr id="5" name="Text Placeholder 4">
            <a:extLst>
              <a:ext uri="{FF2B5EF4-FFF2-40B4-BE49-F238E27FC236}">
                <a16:creationId xmlns:a16="http://schemas.microsoft.com/office/drawing/2014/main" id="{0F0AC021-C6FC-8546-9872-C008756CD481}"/>
              </a:ext>
            </a:extLst>
          </p:cNvPr>
          <p:cNvSpPr>
            <a:spLocks noGrp="1"/>
          </p:cNvSpPr>
          <p:nvPr>
            <p:ph type="body" sz="quarter" idx="12"/>
          </p:nvPr>
        </p:nvSpPr>
        <p:spPr/>
        <p:txBody>
          <a:bodyPr/>
          <a:lstStyle/>
          <a:p>
            <a:r>
              <a:rPr lang="et-EE" dirty="0"/>
              <a:t>Kas sisestad pealkirju, loendeid, tabeleid  </a:t>
            </a:r>
            <a:br>
              <a:rPr lang="et-EE" dirty="0"/>
            </a:br>
            <a:r>
              <a:rPr lang="et-EE" dirty="0"/>
              <a:t>õigesti?</a:t>
            </a:r>
          </a:p>
        </p:txBody>
      </p:sp>
      <p:sp>
        <p:nvSpPr>
          <p:cNvPr id="6" name="Text Placeholder 5">
            <a:extLst>
              <a:ext uri="{FF2B5EF4-FFF2-40B4-BE49-F238E27FC236}">
                <a16:creationId xmlns:a16="http://schemas.microsoft.com/office/drawing/2014/main" id="{F4B8FCEC-8480-1C4E-B0E9-8D70250D4F2B}"/>
              </a:ext>
            </a:extLst>
          </p:cNvPr>
          <p:cNvSpPr>
            <a:spLocks noGrp="1"/>
          </p:cNvSpPr>
          <p:nvPr>
            <p:ph type="body" sz="quarter" idx="13"/>
          </p:nvPr>
        </p:nvSpPr>
        <p:spPr/>
        <p:txBody>
          <a:bodyPr/>
          <a:lstStyle/>
          <a:p>
            <a:r>
              <a:rPr lang="et-EE" dirty="0"/>
              <a:t>Kontrolli videoid – subtiitrid, helikirjeldus</a:t>
            </a:r>
          </a:p>
        </p:txBody>
      </p:sp>
      <p:pic>
        <p:nvPicPr>
          <p:cNvPr id="8" name="Picture 7" descr="Icon&#10;&#10;Description automatically generated">
            <a:extLst>
              <a:ext uri="{FF2B5EF4-FFF2-40B4-BE49-F238E27FC236}">
                <a16:creationId xmlns:a16="http://schemas.microsoft.com/office/drawing/2014/main" id="{F3DB68D4-4D3B-7647-B098-7D197A8AA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152" y="1375674"/>
            <a:ext cx="1473200" cy="1473200"/>
          </a:xfrm>
          <a:prstGeom prst="rect">
            <a:avLst/>
          </a:prstGeom>
        </p:spPr>
      </p:pic>
      <p:pic>
        <p:nvPicPr>
          <p:cNvPr id="10" name="Picture 9" descr="Icon&#10;&#10;Description automatically generated">
            <a:extLst>
              <a:ext uri="{FF2B5EF4-FFF2-40B4-BE49-F238E27FC236}">
                <a16:creationId xmlns:a16="http://schemas.microsoft.com/office/drawing/2014/main" id="{6FD3450C-578F-B64B-9BF5-6C0C8D3D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8192" y="1375674"/>
            <a:ext cx="1473200" cy="1473200"/>
          </a:xfrm>
          <a:prstGeom prst="rect">
            <a:avLst/>
          </a:prstGeom>
        </p:spPr>
      </p:pic>
      <p:pic>
        <p:nvPicPr>
          <p:cNvPr id="12" name="Picture 11" descr="Icon&#10;&#10;Description automatically generated">
            <a:extLst>
              <a:ext uri="{FF2B5EF4-FFF2-40B4-BE49-F238E27FC236}">
                <a16:creationId xmlns:a16="http://schemas.microsoft.com/office/drawing/2014/main" id="{6D088427-245C-1342-896A-DB22E3B9B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249" y="1375674"/>
            <a:ext cx="1473200" cy="1473200"/>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32F16E78-E91A-3849-BC91-AF4259A9C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289" y="1375674"/>
            <a:ext cx="1473200" cy="1473200"/>
          </a:xfrm>
          <a:prstGeom prst="rect">
            <a:avLst/>
          </a:prstGeom>
        </p:spPr>
      </p:pic>
      <p:pic>
        <p:nvPicPr>
          <p:cNvPr id="13" name="Picture 12" descr="Icon&#10;&#10;Description automatically generated">
            <a:extLst>
              <a:ext uri="{FF2B5EF4-FFF2-40B4-BE49-F238E27FC236}">
                <a16:creationId xmlns:a16="http://schemas.microsoft.com/office/drawing/2014/main" id="{FC5AB117-EBC5-D94E-B9C7-7828D75A8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7926" y="1375674"/>
            <a:ext cx="1473200" cy="1473200"/>
          </a:xfrm>
          <a:prstGeom prst="rect">
            <a:avLst/>
          </a:prstGeom>
        </p:spPr>
      </p:pic>
      <p:pic>
        <p:nvPicPr>
          <p:cNvPr id="16" name="Picture 15" descr="Icon&#10;&#10;Description automatically generated">
            <a:extLst>
              <a:ext uri="{FF2B5EF4-FFF2-40B4-BE49-F238E27FC236}">
                <a16:creationId xmlns:a16="http://schemas.microsoft.com/office/drawing/2014/main" id="{D8469E70-7B3C-524E-B357-F668F714C4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6249" y="1375674"/>
            <a:ext cx="1473200" cy="1473200"/>
          </a:xfrm>
          <a:prstGeom prst="rect">
            <a:avLst/>
          </a:prstGeom>
        </p:spPr>
      </p:pic>
      <p:pic>
        <p:nvPicPr>
          <p:cNvPr id="18" name="Picture 17" descr="A picture containing text, pool ball, clipart&#10;&#10;Description automatically generated">
            <a:extLst>
              <a:ext uri="{FF2B5EF4-FFF2-40B4-BE49-F238E27FC236}">
                <a16:creationId xmlns:a16="http://schemas.microsoft.com/office/drawing/2014/main" id="{44EE6C7E-2D22-224C-B15B-490D38115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2426" y="1375674"/>
            <a:ext cx="1473200" cy="1473200"/>
          </a:xfrm>
          <a:prstGeom prst="rect">
            <a:avLst/>
          </a:prstGeom>
        </p:spPr>
      </p:pic>
      <p:pic>
        <p:nvPicPr>
          <p:cNvPr id="11" name="Picture 10" descr="Icon&#10;&#10;Description automatically generated">
            <a:extLst>
              <a:ext uri="{FF2B5EF4-FFF2-40B4-BE49-F238E27FC236}">
                <a16:creationId xmlns:a16="http://schemas.microsoft.com/office/drawing/2014/main" id="{8AB826FA-F6AD-3C4A-9FEB-625579322B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0309" y="1383417"/>
            <a:ext cx="1473200" cy="1473200"/>
          </a:xfrm>
          <a:prstGeom prst="rect">
            <a:avLst/>
          </a:prstGeom>
        </p:spPr>
      </p:pic>
      <p:pic>
        <p:nvPicPr>
          <p:cNvPr id="17" name="Picture 16">
            <a:extLst>
              <a:ext uri="{FF2B5EF4-FFF2-40B4-BE49-F238E27FC236}">
                <a16:creationId xmlns:a16="http://schemas.microsoft.com/office/drawing/2014/main" id="{E9DFEC28-D50C-614E-BD19-61E06E1C10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43692" y="1383417"/>
            <a:ext cx="1473200" cy="1473200"/>
          </a:xfrm>
          <a:prstGeom prst="rect">
            <a:avLst/>
          </a:prstGeom>
        </p:spPr>
      </p:pic>
      <p:pic>
        <p:nvPicPr>
          <p:cNvPr id="20" name="Picture 19" descr="A picture containing text, device, meter, gauge&#10;&#10;Description automatically generated">
            <a:extLst>
              <a:ext uri="{FF2B5EF4-FFF2-40B4-BE49-F238E27FC236}">
                <a16:creationId xmlns:a16="http://schemas.microsoft.com/office/drawing/2014/main" id="{FA0292DB-C282-A349-83A4-61919B8432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52152" y="1383417"/>
            <a:ext cx="1473200" cy="1473200"/>
          </a:xfrm>
          <a:prstGeom prst="rect">
            <a:avLst/>
          </a:prstGeom>
        </p:spPr>
      </p:pic>
      <p:pic>
        <p:nvPicPr>
          <p:cNvPr id="22" name="Picture 21" descr="A picture containing text, pool ball&#10;&#10;Description automatically generated">
            <a:extLst>
              <a:ext uri="{FF2B5EF4-FFF2-40B4-BE49-F238E27FC236}">
                <a16:creationId xmlns:a16="http://schemas.microsoft.com/office/drawing/2014/main" id="{3E91E9F4-2151-2D40-8FE8-C4D999FBEC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8324" y="1383417"/>
            <a:ext cx="1473200" cy="1473200"/>
          </a:xfrm>
          <a:prstGeom prst="rect">
            <a:avLst/>
          </a:prstGeom>
        </p:spPr>
      </p:pic>
    </p:spTree>
    <p:extLst>
      <p:ext uri="{BB962C8B-B14F-4D97-AF65-F5344CB8AC3E}">
        <p14:creationId xmlns:p14="http://schemas.microsoft.com/office/powerpoint/2010/main" val="37121766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WAVEiga</a:t>
            </a:r>
            <a:r>
              <a:rPr lang="et-EE" b="1" dirty="0"/>
              <a:t> testimine</a:t>
            </a:r>
          </a:p>
        </p:txBody>
      </p:sp>
      <p:pic>
        <p:nvPicPr>
          <p:cNvPr id="7" name="Picture 6" descr="Graphical user interface, website&#10;&#10;Description automatically generated">
            <a:extLst>
              <a:ext uri="{FF2B5EF4-FFF2-40B4-BE49-F238E27FC236}">
                <a16:creationId xmlns:a16="http://schemas.microsoft.com/office/drawing/2014/main" id="{03D3BB5F-FC7E-F942-BB8D-D33219C24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346" y="1208689"/>
            <a:ext cx="8635307" cy="5491655"/>
          </a:xfrm>
          <a:prstGeom prst="rect">
            <a:avLst/>
          </a:prstGeom>
        </p:spPr>
      </p:pic>
    </p:spTree>
    <p:extLst>
      <p:ext uri="{BB962C8B-B14F-4D97-AF65-F5344CB8AC3E}">
        <p14:creationId xmlns:p14="http://schemas.microsoft.com/office/powerpoint/2010/main" val="982423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55B0-2FA7-E648-8674-F6EB7F230518}"/>
              </a:ext>
            </a:extLst>
          </p:cNvPr>
          <p:cNvSpPr>
            <a:spLocks noGrp="1"/>
          </p:cNvSpPr>
          <p:nvPr>
            <p:ph type="title"/>
          </p:nvPr>
        </p:nvSpPr>
        <p:spPr/>
        <p:txBody>
          <a:bodyPr/>
          <a:lstStyle/>
          <a:p>
            <a:r>
              <a:rPr lang="et-EE" b="1" dirty="0"/>
              <a:t>Klaviatuuriga testimine</a:t>
            </a:r>
          </a:p>
        </p:txBody>
      </p:sp>
      <p:sp>
        <p:nvSpPr>
          <p:cNvPr id="3" name="Text Placeholder 2">
            <a:extLst>
              <a:ext uri="{FF2B5EF4-FFF2-40B4-BE49-F238E27FC236}">
                <a16:creationId xmlns:a16="http://schemas.microsoft.com/office/drawing/2014/main" id="{1D99F441-DA74-5544-9681-275189BDE105}"/>
              </a:ext>
            </a:extLst>
          </p:cNvPr>
          <p:cNvSpPr>
            <a:spLocks noGrp="1"/>
          </p:cNvSpPr>
          <p:nvPr>
            <p:ph type="body" sz="quarter" idx="10"/>
          </p:nvPr>
        </p:nvSpPr>
        <p:spPr>
          <a:xfrm>
            <a:off x="509199" y="1424084"/>
            <a:ext cx="4012559" cy="4815941"/>
          </a:xfrm>
        </p:spPr>
        <p:txBody>
          <a:bodyPr>
            <a:normAutofit/>
          </a:bodyPr>
          <a:lstStyle/>
          <a:p>
            <a:pPr marL="216000" indent="0">
              <a:spcBef>
                <a:spcPts val="1200"/>
              </a:spcBef>
              <a:buNone/>
            </a:pPr>
            <a:r>
              <a:rPr lang="et-EE" sz="2000" dirty="0" err="1"/>
              <a:t>Tab</a:t>
            </a:r>
            <a:br>
              <a:rPr lang="et-EE" sz="2000" b="0" dirty="0"/>
            </a:br>
            <a:r>
              <a:rPr lang="et-EE" sz="2000" b="0" dirty="0"/>
              <a:t>liigub järgmise interaktiivse elemendini</a:t>
            </a:r>
          </a:p>
          <a:p>
            <a:pPr marL="216000" indent="0">
              <a:spcBef>
                <a:spcPts val="1200"/>
              </a:spcBef>
              <a:buNone/>
            </a:pPr>
            <a:r>
              <a:rPr lang="et-EE" sz="2000" dirty="0"/>
              <a:t>Shift + </a:t>
            </a:r>
            <a:r>
              <a:rPr lang="et-EE" sz="2000" dirty="0" err="1"/>
              <a:t>Tab</a:t>
            </a:r>
            <a:r>
              <a:rPr lang="et-EE" sz="2000" dirty="0"/>
              <a:t> </a:t>
            </a:r>
            <a:br>
              <a:rPr lang="et-EE" sz="2000" b="0" dirty="0"/>
            </a:br>
            <a:r>
              <a:rPr lang="et-EE" sz="2000" b="0" dirty="0"/>
              <a:t>liigub eelmise interaktiivse elemendini</a:t>
            </a:r>
          </a:p>
          <a:p>
            <a:pPr marL="216000" indent="0">
              <a:spcBef>
                <a:spcPts val="1200"/>
              </a:spcBef>
              <a:buNone/>
            </a:pPr>
            <a:r>
              <a:rPr lang="et-EE" sz="2000" dirty="0"/>
              <a:t>Enter</a:t>
            </a:r>
            <a:br>
              <a:rPr lang="et-EE" sz="2000" b="0" dirty="0"/>
            </a:br>
            <a:r>
              <a:rPr lang="et-EE" sz="2000" b="0" dirty="0"/>
              <a:t>aktiveerib nupu või lingi</a:t>
            </a:r>
          </a:p>
          <a:p>
            <a:pPr marL="216000" indent="0">
              <a:spcBef>
                <a:spcPts val="1200"/>
              </a:spcBef>
              <a:buNone/>
            </a:pPr>
            <a:r>
              <a:rPr lang="et-EE" sz="2000" dirty="0" err="1"/>
              <a:t>Space</a:t>
            </a:r>
            <a:br>
              <a:rPr lang="et-EE" sz="2000" dirty="0"/>
            </a:br>
            <a:r>
              <a:rPr lang="et-EE" sz="2000" b="0" dirty="0"/>
              <a:t>aktiveerib nupu</a:t>
            </a:r>
          </a:p>
          <a:p>
            <a:pPr marL="216000" indent="0">
              <a:spcBef>
                <a:spcPts val="1200"/>
              </a:spcBef>
              <a:buNone/>
            </a:pPr>
            <a:r>
              <a:rPr lang="et-EE" sz="2000" dirty="0"/>
              <a:t>Nooleklahvid</a:t>
            </a:r>
            <a:br>
              <a:rPr lang="et-EE" sz="2000" b="0" dirty="0"/>
            </a:br>
            <a:r>
              <a:rPr lang="et-EE" sz="2000" b="0" dirty="0"/>
              <a:t>liiguvad valikute vahel (nt </a:t>
            </a:r>
            <a:r>
              <a:rPr lang="et-EE" sz="2000" b="0" dirty="0" err="1"/>
              <a:t>rippmenüü</a:t>
            </a:r>
            <a:r>
              <a:rPr lang="et-EE" sz="2000" b="0" dirty="0"/>
              <a:t>)</a:t>
            </a:r>
          </a:p>
        </p:txBody>
      </p:sp>
      <p:pic>
        <p:nvPicPr>
          <p:cNvPr id="4" name="Picture 3">
            <a:extLst>
              <a:ext uri="{FF2B5EF4-FFF2-40B4-BE49-F238E27FC236}">
                <a16:creationId xmlns:a16="http://schemas.microsoft.com/office/drawing/2014/main" id="{75C1A509-2EBE-424E-8E24-E5D531733CBE}"/>
              </a:ext>
            </a:extLst>
          </p:cNvPr>
          <p:cNvPicPr>
            <a:picLocks noChangeAspect="1"/>
          </p:cNvPicPr>
          <p:nvPr/>
        </p:nvPicPr>
        <p:blipFill>
          <a:blip r:embed="rId2"/>
          <a:stretch>
            <a:fillRect/>
          </a:stretch>
        </p:blipFill>
        <p:spPr>
          <a:xfrm>
            <a:off x="4611107" y="1759678"/>
            <a:ext cx="6982431" cy="3338643"/>
          </a:xfrm>
          <a:prstGeom prst="rect">
            <a:avLst/>
          </a:prstGeom>
        </p:spPr>
      </p:pic>
    </p:spTree>
    <p:extLst>
      <p:ext uri="{BB962C8B-B14F-4D97-AF65-F5344CB8AC3E}">
        <p14:creationId xmlns:p14="http://schemas.microsoft.com/office/powerpoint/2010/main" val="35613077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4756A5-BADF-3E4B-9D8C-D51C979F6373}"/>
              </a:ext>
            </a:extLst>
          </p:cNvPr>
          <p:cNvSpPr>
            <a:spLocks noGrp="1"/>
          </p:cNvSpPr>
          <p:nvPr>
            <p:ph type="title"/>
          </p:nvPr>
        </p:nvSpPr>
        <p:spPr/>
        <p:txBody>
          <a:bodyPr/>
          <a:lstStyle/>
          <a:p>
            <a:r>
              <a:rPr lang="et-EE" b="1" dirty="0"/>
              <a:t>Klaviatuuriga navigeerimine</a:t>
            </a:r>
            <a:endParaRPr lang="en-GB" dirty="0"/>
          </a:p>
        </p:txBody>
      </p:sp>
      <p:pic>
        <p:nvPicPr>
          <p:cNvPr id="13" name="Picture 12" descr="Graphical user interface, application&#10;&#10;Description automatically generated">
            <a:extLst>
              <a:ext uri="{FF2B5EF4-FFF2-40B4-BE49-F238E27FC236}">
                <a16:creationId xmlns:a16="http://schemas.microsoft.com/office/drawing/2014/main" id="{018E3DCB-C35E-1D46-B3B7-C1ABE87D4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70" y="1441616"/>
            <a:ext cx="7974884" cy="4402136"/>
          </a:xfrm>
          <a:prstGeom prst="rect">
            <a:avLst/>
          </a:prstGeom>
        </p:spPr>
      </p:pic>
    </p:spTree>
    <p:extLst>
      <p:ext uri="{BB962C8B-B14F-4D97-AF65-F5344CB8AC3E}">
        <p14:creationId xmlns:p14="http://schemas.microsoft.com/office/powerpoint/2010/main" val="27085907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Ekraanilugejaga testimine</a:t>
            </a:r>
          </a:p>
        </p:txBody>
      </p:sp>
      <p:sp>
        <p:nvSpPr>
          <p:cNvPr id="3" name="Text Placeholder 2">
            <a:extLst>
              <a:ext uri="{FF2B5EF4-FFF2-40B4-BE49-F238E27FC236}">
                <a16:creationId xmlns:a16="http://schemas.microsoft.com/office/drawing/2014/main" id="{862760AC-3592-9F4E-A4D6-6BD3F3EB1629}"/>
              </a:ext>
            </a:extLst>
          </p:cNvPr>
          <p:cNvSpPr>
            <a:spLocks noGrp="1"/>
          </p:cNvSpPr>
          <p:nvPr>
            <p:ph type="body" sz="quarter" idx="10"/>
          </p:nvPr>
        </p:nvSpPr>
        <p:spPr>
          <a:xfrm>
            <a:off x="711200" y="1363663"/>
            <a:ext cx="11061700" cy="5121358"/>
          </a:xfrm>
        </p:spPr>
        <p:txBody>
          <a:bodyPr>
            <a:normAutofit/>
          </a:bodyPr>
          <a:lstStyle/>
          <a:p>
            <a:r>
              <a:rPr lang="et-EE" dirty="0" err="1"/>
              <a:t>VoiceOver</a:t>
            </a:r>
            <a:br>
              <a:rPr lang="et-EE" b="0" dirty="0"/>
            </a:br>
            <a:r>
              <a:rPr lang="et-EE" b="0" dirty="0" err="1"/>
              <a:t>Macile</a:t>
            </a:r>
            <a:r>
              <a:rPr lang="et-EE" b="0" dirty="0"/>
              <a:t> </a:t>
            </a:r>
            <a:r>
              <a:rPr lang="et-EE" b="0" dirty="0" err="1"/>
              <a:t>sisseehitatud</a:t>
            </a:r>
            <a:r>
              <a:rPr lang="et-EE" b="0" dirty="0"/>
              <a:t>, eesti keelt pole</a:t>
            </a:r>
            <a:br>
              <a:rPr lang="et-EE" b="0" dirty="0"/>
            </a:br>
            <a:endParaRPr lang="et-EE" b="0" dirty="0"/>
          </a:p>
          <a:p>
            <a:r>
              <a:rPr lang="et-EE" dirty="0"/>
              <a:t>NVDA</a:t>
            </a:r>
            <a:br>
              <a:rPr lang="et-EE" b="0" dirty="0"/>
            </a:br>
            <a:r>
              <a:rPr lang="et-EE" b="0" dirty="0"/>
              <a:t>tasuta Windowsile</a:t>
            </a:r>
            <a:br>
              <a:rPr lang="et-EE" b="0" dirty="0"/>
            </a:br>
            <a:endParaRPr lang="et-EE" b="0" dirty="0"/>
          </a:p>
          <a:p>
            <a:r>
              <a:rPr lang="et-EE" dirty="0"/>
              <a:t>JAWS</a:t>
            </a:r>
            <a:br>
              <a:rPr lang="et-EE" b="0" dirty="0"/>
            </a:br>
            <a:r>
              <a:rPr lang="et-EE" b="0" dirty="0"/>
              <a:t>populaarseim Windowsile, 45min tasuta</a:t>
            </a:r>
          </a:p>
        </p:txBody>
      </p:sp>
    </p:spTree>
    <p:extLst>
      <p:ext uri="{BB962C8B-B14F-4D97-AF65-F5344CB8AC3E}">
        <p14:creationId xmlns:p14="http://schemas.microsoft.com/office/powerpoint/2010/main" val="36579018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52271-9433-8448-95A8-948CA0DFC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028" y="0"/>
            <a:ext cx="4683943" cy="6858000"/>
          </a:xfrm>
          <a:prstGeom prst="rect">
            <a:avLst/>
          </a:prstGeom>
        </p:spPr>
      </p:pic>
    </p:spTree>
    <p:extLst>
      <p:ext uri="{BB962C8B-B14F-4D97-AF65-F5344CB8AC3E}">
        <p14:creationId xmlns:p14="http://schemas.microsoft.com/office/powerpoint/2010/main" val="22946798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4756A5-BADF-3E4B-9D8C-D51C979F6373}"/>
              </a:ext>
            </a:extLst>
          </p:cNvPr>
          <p:cNvSpPr>
            <a:spLocks noGrp="1"/>
          </p:cNvSpPr>
          <p:nvPr>
            <p:ph type="title"/>
          </p:nvPr>
        </p:nvSpPr>
        <p:spPr/>
        <p:txBody>
          <a:bodyPr/>
          <a:lstStyle/>
          <a:p>
            <a:r>
              <a:rPr lang="et-EE" b="1" dirty="0"/>
              <a:t>Ekraanilugejaga navigeerimine</a:t>
            </a:r>
            <a:endParaRPr lang="en-GB" dirty="0"/>
          </a:p>
        </p:txBody>
      </p:sp>
      <p:sp>
        <p:nvSpPr>
          <p:cNvPr id="15" name="TextBox 14">
            <a:extLst>
              <a:ext uri="{FF2B5EF4-FFF2-40B4-BE49-F238E27FC236}">
                <a16:creationId xmlns:a16="http://schemas.microsoft.com/office/drawing/2014/main" id="{90F7ED83-038E-BC4A-8689-44D40835C6C9}"/>
              </a:ext>
            </a:extLst>
          </p:cNvPr>
          <p:cNvSpPr txBox="1"/>
          <p:nvPr/>
        </p:nvSpPr>
        <p:spPr>
          <a:xfrm>
            <a:off x="10125307" y="4070195"/>
            <a:ext cx="184731" cy="369332"/>
          </a:xfrm>
          <a:prstGeom prst="rect">
            <a:avLst/>
          </a:prstGeom>
          <a:noFill/>
        </p:spPr>
        <p:txBody>
          <a:bodyPr wrap="none" rtlCol="0">
            <a:spAutoFit/>
          </a:bodyPr>
          <a:lstStyle/>
          <a:p>
            <a:endParaRPr lang="et-EE" dirty="0"/>
          </a:p>
        </p:txBody>
      </p:sp>
      <p:pic>
        <p:nvPicPr>
          <p:cNvPr id="3" name="Picture 2" descr="Graphical user interface, application&#10;&#10;Description automatically generated">
            <a:extLst>
              <a:ext uri="{FF2B5EF4-FFF2-40B4-BE49-F238E27FC236}">
                <a16:creationId xmlns:a16="http://schemas.microsoft.com/office/drawing/2014/main" id="{42952A64-C62F-9845-933E-97CBF0D81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431" y="1329813"/>
            <a:ext cx="7605750" cy="4198374"/>
          </a:xfrm>
          <a:prstGeom prst="rect">
            <a:avLst/>
          </a:prstGeom>
        </p:spPr>
      </p:pic>
    </p:spTree>
    <p:extLst>
      <p:ext uri="{BB962C8B-B14F-4D97-AF65-F5344CB8AC3E}">
        <p14:creationId xmlns:p14="http://schemas.microsoft.com/office/powerpoint/2010/main" val="18433757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VoiceOveri</a:t>
            </a:r>
            <a:r>
              <a:rPr lang="et-EE" b="1" dirty="0"/>
              <a:t> kiirkäsud</a:t>
            </a:r>
          </a:p>
        </p:txBody>
      </p:sp>
      <p:pic>
        <p:nvPicPr>
          <p:cNvPr id="8" name="Picture 7" descr="kiirkäsud">
            <a:extLst>
              <a:ext uri="{FF2B5EF4-FFF2-40B4-BE49-F238E27FC236}">
                <a16:creationId xmlns:a16="http://schemas.microsoft.com/office/drawing/2014/main" id="{40FCE3D7-F4C5-6740-8F7C-B511648BF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76" y="1837043"/>
            <a:ext cx="8786648" cy="3779916"/>
          </a:xfrm>
          <a:prstGeom prst="rect">
            <a:avLst/>
          </a:prstGeom>
        </p:spPr>
      </p:pic>
    </p:spTree>
    <p:extLst>
      <p:ext uri="{BB962C8B-B14F-4D97-AF65-F5344CB8AC3E}">
        <p14:creationId xmlns:p14="http://schemas.microsoft.com/office/powerpoint/2010/main" val="11072608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VoiceOverile</a:t>
            </a:r>
            <a:r>
              <a:rPr lang="et-EE" b="1" dirty="0"/>
              <a:t> soome keele seadistamine</a:t>
            </a:r>
          </a:p>
        </p:txBody>
      </p:sp>
      <p:pic>
        <p:nvPicPr>
          <p:cNvPr id="4" name="Picture 3" descr="Graphical user interface, application&#10;&#10;Description automatically generated">
            <a:extLst>
              <a:ext uri="{FF2B5EF4-FFF2-40B4-BE49-F238E27FC236}">
                <a16:creationId xmlns:a16="http://schemas.microsoft.com/office/drawing/2014/main" id="{57CB386E-822C-BA43-A62F-684E41C0C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4150" y="1650344"/>
            <a:ext cx="4203700" cy="3746500"/>
          </a:xfrm>
          <a:prstGeom prst="rect">
            <a:avLst/>
          </a:prstGeom>
        </p:spPr>
      </p:pic>
    </p:spTree>
    <p:extLst>
      <p:ext uri="{BB962C8B-B14F-4D97-AF65-F5344CB8AC3E}">
        <p14:creationId xmlns:p14="http://schemas.microsoft.com/office/powerpoint/2010/main" val="9333898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a:t>NVDA kiirkäsud</a:t>
            </a:r>
          </a:p>
        </p:txBody>
      </p:sp>
      <p:pic>
        <p:nvPicPr>
          <p:cNvPr id="4" name="Picture 3" descr="kiirkäsud">
            <a:extLst>
              <a:ext uri="{FF2B5EF4-FFF2-40B4-BE49-F238E27FC236}">
                <a16:creationId xmlns:a16="http://schemas.microsoft.com/office/drawing/2014/main" id="{F01A5BEE-AC0B-CA40-A386-9F5B85CC5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6" y="1492469"/>
            <a:ext cx="7873987" cy="4472152"/>
          </a:xfrm>
          <a:prstGeom prst="rect">
            <a:avLst/>
          </a:prstGeom>
        </p:spPr>
      </p:pic>
    </p:spTree>
    <p:extLst>
      <p:ext uri="{BB962C8B-B14F-4D97-AF65-F5344CB8AC3E}">
        <p14:creationId xmlns:p14="http://schemas.microsoft.com/office/powerpoint/2010/main" val="14726644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NVDAle</a:t>
            </a:r>
            <a:r>
              <a:rPr lang="et-EE" b="1" dirty="0"/>
              <a:t> eesti keele seadistamine</a:t>
            </a:r>
          </a:p>
        </p:txBody>
      </p:sp>
      <p:pic>
        <p:nvPicPr>
          <p:cNvPr id="3" name="Picture 2">
            <a:extLst>
              <a:ext uri="{FF2B5EF4-FFF2-40B4-BE49-F238E27FC236}">
                <a16:creationId xmlns:a16="http://schemas.microsoft.com/office/drawing/2014/main" id="{4DF6945B-FA57-F546-BECB-4C9FEC2B1A9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1200" y="1729608"/>
            <a:ext cx="4607034" cy="2609836"/>
          </a:xfrm>
          <a:prstGeom prst="rect">
            <a:avLst/>
          </a:prstGeom>
        </p:spPr>
      </p:pic>
      <p:pic>
        <p:nvPicPr>
          <p:cNvPr id="5" name="Picture 4">
            <a:extLst>
              <a:ext uri="{FF2B5EF4-FFF2-40B4-BE49-F238E27FC236}">
                <a16:creationId xmlns:a16="http://schemas.microsoft.com/office/drawing/2014/main" id="{D16F972D-8D8A-8F4C-B232-7048D38059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81431" y="1729608"/>
            <a:ext cx="6021529" cy="3620158"/>
          </a:xfrm>
          <a:prstGeom prst="rect">
            <a:avLst/>
          </a:prstGeom>
        </p:spPr>
      </p:pic>
      <p:sp>
        <p:nvSpPr>
          <p:cNvPr id="6" name="Text Placeholder 2">
            <a:extLst>
              <a:ext uri="{FF2B5EF4-FFF2-40B4-BE49-F238E27FC236}">
                <a16:creationId xmlns:a16="http://schemas.microsoft.com/office/drawing/2014/main" id="{93E24491-C824-C646-B7FB-8DEC943A1117}"/>
              </a:ext>
            </a:extLst>
          </p:cNvPr>
          <p:cNvSpPr>
            <a:spLocks noGrp="1"/>
          </p:cNvSpPr>
          <p:nvPr>
            <p:ph type="body" sz="quarter" idx="10"/>
          </p:nvPr>
        </p:nvSpPr>
        <p:spPr>
          <a:xfrm>
            <a:off x="393585" y="4857339"/>
            <a:ext cx="4012559" cy="1552411"/>
          </a:xfrm>
        </p:spPr>
        <p:txBody>
          <a:bodyPr>
            <a:normAutofit/>
          </a:bodyPr>
          <a:lstStyle/>
          <a:p>
            <a:pPr marL="216000" indent="0">
              <a:spcBef>
                <a:spcPts val="1200"/>
              </a:spcBef>
              <a:buNone/>
            </a:pPr>
            <a:r>
              <a:rPr lang="et-EE" sz="2000" dirty="0" err="1"/>
              <a:t>CapsLock</a:t>
            </a:r>
            <a:r>
              <a:rPr lang="et-EE" sz="2000" dirty="0"/>
              <a:t> + Ctrl + v</a:t>
            </a:r>
          </a:p>
          <a:p>
            <a:pPr marL="216000" indent="0">
              <a:spcBef>
                <a:spcPts val="1200"/>
              </a:spcBef>
              <a:buNone/>
            </a:pPr>
            <a:r>
              <a:rPr lang="et-EE" sz="2000" b="0" dirty="0"/>
              <a:t>avab keelevalikud</a:t>
            </a:r>
          </a:p>
        </p:txBody>
      </p:sp>
    </p:spTree>
    <p:extLst>
      <p:ext uri="{BB962C8B-B14F-4D97-AF65-F5344CB8AC3E}">
        <p14:creationId xmlns:p14="http://schemas.microsoft.com/office/powerpoint/2010/main" val="28556326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JAWSi</a:t>
            </a:r>
            <a:r>
              <a:rPr lang="et-EE" b="1" dirty="0"/>
              <a:t> kiirkäsud</a:t>
            </a:r>
          </a:p>
        </p:txBody>
      </p:sp>
      <p:pic>
        <p:nvPicPr>
          <p:cNvPr id="5" name="Picture 4" descr="kiirkäsud">
            <a:extLst>
              <a:ext uri="{FF2B5EF4-FFF2-40B4-BE49-F238E27FC236}">
                <a16:creationId xmlns:a16="http://schemas.microsoft.com/office/drawing/2014/main" id="{F05E8D95-0CA5-AE4C-99DD-80D2E6501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928" y="1839310"/>
            <a:ext cx="9130143" cy="3866405"/>
          </a:xfrm>
          <a:prstGeom prst="rect">
            <a:avLst/>
          </a:prstGeom>
        </p:spPr>
      </p:pic>
    </p:spTree>
    <p:extLst>
      <p:ext uri="{BB962C8B-B14F-4D97-AF65-F5344CB8AC3E}">
        <p14:creationId xmlns:p14="http://schemas.microsoft.com/office/powerpoint/2010/main" val="27946179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FE23-F1AC-734D-9772-08B73BE5D989}"/>
              </a:ext>
            </a:extLst>
          </p:cNvPr>
          <p:cNvSpPr>
            <a:spLocks noGrp="1"/>
          </p:cNvSpPr>
          <p:nvPr>
            <p:ph type="title"/>
          </p:nvPr>
        </p:nvSpPr>
        <p:spPr/>
        <p:txBody>
          <a:bodyPr/>
          <a:lstStyle/>
          <a:p>
            <a:r>
              <a:rPr lang="et-EE" b="1" dirty="0" err="1"/>
              <a:t>JAWSile</a:t>
            </a:r>
            <a:r>
              <a:rPr lang="et-EE" b="1" dirty="0"/>
              <a:t> soome keele seadistamine</a:t>
            </a:r>
          </a:p>
        </p:txBody>
      </p:sp>
      <p:pic>
        <p:nvPicPr>
          <p:cNvPr id="3" name="Picture 2">
            <a:extLst>
              <a:ext uri="{FF2B5EF4-FFF2-40B4-BE49-F238E27FC236}">
                <a16:creationId xmlns:a16="http://schemas.microsoft.com/office/drawing/2014/main" id="{D22D36AA-65EA-4043-82FE-FD2A67314147}"/>
              </a:ext>
            </a:extLst>
          </p:cNvPr>
          <p:cNvPicPr>
            <a:picLocks noChangeAspect="1"/>
          </p:cNvPicPr>
          <p:nvPr/>
        </p:nvPicPr>
        <p:blipFill>
          <a:blip r:embed="rId2"/>
          <a:stretch>
            <a:fillRect/>
          </a:stretch>
        </p:blipFill>
        <p:spPr>
          <a:xfrm>
            <a:off x="1200150" y="1822450"/>
            <a:ext cx="9791700" cy="3822700"/>
          </a:xfrm>
          <a:prstGeom prst="rect">
            <a:avLst/>
          </a:prstGeom>
        </p:spPr>
      </p:pic>
    </p:spTree>
    <p:extLst>
      <p:ext uri="{BB962C8B-B14F-4D97-AF65-F5344CB8AC3E}">
        <p14:creationId xmlns:p14="http://schemas.microsoft.com/office/powerpoint/2010/main" val="40130729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4294967295"/>
          </p:nvPr>
        </p:nvSpPr>
        <p:spPr>
          <a:xfrm>
            <a:off x="838200" y="1825625"/>
            <a:ext cx="10515600" cy="4351338"/>
          </a:xfrm>
          <a:prstGeom prst="rect">
            <a:avLst/>
          </a:prstGeom>
        </p:spPr>
        <p:txBody>
          <a:bodyPr/>
          <a:lstStyle/>
          <a:p>
            <a:endParaRPr lang="en-GB"/>
          </a:p>
        </p:txBody>
      </p:sp>
      <p:sp>
        <p:nvSpPr>
          <p:cNvPr id="4" name="Shape 1833"/>
          <p:cNvSpPr/>
          <p:nvPr/>
        </p:nvSpPr>
        <p:spPr>
          <a:xfrm>
            <a:off x="0" y="0"/>
            <a:ext cx="12192000" cy="6858000"/>
          </a:xfrm>
          <a:prstGeom prst="rect">
            <a:avLst/>
          </a:prstGeom>
          <a:solidFill>
            <a:srgbClr val="3A3D57"/>
          </a:solidFill>
          <a:ln w="12700">
            <a:miter lim="400000"/>
          </a:ln>
        </p:spPr>
        <p:txBody>
          <a:bodyPr lIns="0" tIns="0" rIns="0" bIns="0" anchor="ctr"/>
          <a:lstStyle/>
          <a:p>
            <a:pPr lvl="0" algn="ctr">
              <a:defRPr sz="3200">
                <a:solidFill>
                  <a:srgbClr val="FFFFFF"/>
                </a:solidFill>
              </a:defRPr>
            </a:pPr>
            <a:endParaRPr>
              <a:latin typeface="Raleway"/>
              <a:cs typeface="Raleway"/>
            </a:endParaRPr>
          </a:p>
        </p:txBody>
      </p:sp>
      <p:sp>
        <p:nvSpPr>
          <p:cNvPr id="5" name="Ristkülik 4"/>
          <p:cNvSpPr/>
          <p:nvPr/>
        </p:nvSpPr>
        <p:spPr>
          <a:xfrm>
            <a:off x="891274" y="3262277"/>
            <a:ext cx="9641688"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t-EE" sz="4400" b="1" kern="0">
                <a:solidFill>
                  <a:schemeClr val="bg1"/>
                </a:solidFill>
                <a:latin typeface="Booster Next FY" panose="02000503000000020004" pitchFamily="50" charset="-70"/>
                <a:ea typeface="+mj-ea"/>
              </a:rPr>
              <a:t>Tänan!</a:t>
            </a:r>
            <a:endParaRPr kumimoji="0" lang="et-EE" sz="2800" b="0" i="0" u="none" strike="noStrike" kern="0" cap="none" spc="0" normalizeH="0" baseline="0" noProof="0">
              <a:ln>
                <a:noFill/>
              </a:ln>
              <a:solidFill>
                <a:schemeClr val="bg1"/>
              </a:solidFill>
              <a:effectLst/>
              <a:uLnTx/>
              <a:uFillTx/>
              <a:latin typeface="Booster Next FY" panose="02000503000000020004" pitchFamily="50" charset="-7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931" y="0"/>
            <a:ext cx="3482069" cy="1440000"/>
          </a:xfrm>
          <a:prstGeom prst="rect">
            <a:avLst/>
          </a:prstGeom>
        </p:spPr>
      </p:pic>
      <p:pic>
        <p:nvPicPr>
          <p:cNvPr id="7" name="Picture 6"/>
          <p:cNvPicPr>
            <a:picLocks noChangeAspect="1"/>
          </p:cNvPicPr>
          <p:nvPr/>
        </p:nvPicPr>
        <p:blipFill rotWithShape="1">
          <a:blip r:embed="rId3"/>
          <a:srcRect t="1" r="73806" b="54086"/>
          <a:stretch/>
        </p:blipFill>
        <p:spPr>
          <a:xfrm>
            <a:off x="0" y="1"/>
            <a:ext cx="1921397" cy="949123"/>
          </a:xfrm>
          <a:prstGeom prst="rect">
            <a:avLst/>
          </a:prstGeom>
        </p:spPr>
      </p:pic>
    </p:spTree>
    <p:extLst>
      <p:ext uri="{BB962C8B-B14F-4D97-AF65-F5344CB8AC3E}">
        <p14:creationId xmlns:p14="http://schemas.microsoft.com/office/powerpoint/2010/main" val="2484269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F5D15-D024-F347-A5BF-F166712C3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028" y="0"/>
            <a:ext cx="4683943" cy="6858000"/>
          </a:xfrm>
          <a:prstGeom prst="rect">
            <a:avLst/>
          </a:prstGeom>
        </p:spPr>
      </p:pic>
    </p:spTree>
    <p:extLst>
      <p:ext uri="{BB962C8B-B14F-4D97-AF65-F5344CB8AC3E}">
        <p14:creationId xmlns:p14="http://schemas.microsoft.com/office/powerpoint/2010/main" val="9306269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EAD747-4072-E54D-8901-66DA624C3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028" y="0"/>
            <a:ext cx="4683943" cy="6858000"/>
          </a:xfrm>
          <a:prstGeom prst="rect">
            <a:avLst/>
          </a:prstGeom>
        </p:spPr>
      </p:pic>
    </p:spTree>
    <p:extLst>
      <p:ext uri="{BB962C8B-B14F-4D97-AF65-F5344CB8AC3E}">
        <p14:creationId xmlns:p14="http://schemas.microsoft.com/office/powerpoint/2010/main" val="23838302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9BA344-ADF0-644B-990A-619284E44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028" y="0"/>
            <a:ext cx="4683943" cy="6858000"/>
          </a:xfrm>
          <a:prstGeom prst="rect">
            <a:avLst/>
          </a:prstGeom>
        </p:spPr>
      </p:pic>
    </p:spTree>
    <p:extLst>
      <p:ext uri="{BB962C8B-B14F-4D97-AF65-F5344CB8AC3E}">
        <p14:creationId xmlns:p14="http://schemas.microsoft.com/office/powerpoint/2010/main" val="13207331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theme1.xml><?xml version="1.0" encoding="utf-8"?>
<a:theme xmlns:a="http://schemas.openxmlformats.org/drawingml/2006/main" name="TWN presentatsioonipõhi">
  <a:themeElements>
    <a:clrScheme name="Custom 3">
      <a:dk1>
        <a:sysClr val="windowText" lastClr="000000"/>
      </a:dk1>
      <a:lt1>
        <a:sysClr val="window" lastClr="FFFFFF"/>
      </a:lt1>
      <a:dk2>
        <a:srgbClr val="44546A"/>
      </a:dk2>
      <a:lt2>
        <a:srgbClr val="E7E6E6"/>
      </a:lt2>
      <a:accent1>
        <a:srgbClr val="3A3D57"/>
      </a:accent1>
      <a:accent2>
        <a:srgbClr val="16C473"/>
      </a:accent2>
      <a:accent3>
        <a:srgbClr val="A5A5A5"/>
      </a:accent3>
      <a:accent4>
        <a:srgbClr val="FFAA00"/>
      </a:accent4>
      <a:accent5>
        <a:srgbClr val="FA509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idide_põhi_2017" id="{E3D04C85-6876-3940-A2E9-3F82EE9B15F6}" vid="{3860B951-1DAC-A547-9EE2-B032AA472BE6}"/>
    </a:ext>
  </a:extLst>
</a:theme>
</file>

<file path=ppt/theme/theme2.xml><?xml version="1.0" encoding="utf-8"?>
<a:theme xmlns:a="http://schemas.openxmlformats.org/drawingml/2006/main" name="1_TWN presentatsioonipõhi">
  <a:themeElements>
    <a:clrScheme name="Custom 3">
      <a:dk1>
        <a:sysClr val="windowText" lastClr="000000"/>
      </a:dk1>
      <a:lt1>
        <a:sysClr val="window" lastClr="FFFFFF"/>
      </a:lt1>
      <a:dk2>
        <a:srgbClr val="44546A"/>
      </a:dk2>
      <a:lt2>
        <a:srgbClr val="E7E6E6"/>
      </a:lt2>
      <a:accent1>
        <a:srgbClr val="3A3D57"/>
      </a:accent1>
      <a:accent2>
        <a:srgbClr val="16C473"/>
      </a:accent2>
      <a:accent3>
        <a:srgbClr val="A5A5A5"/>
      </a:accent3>
      <a:accent4>
        <a:srgbClr val="FFAA00"/>
      </a:accent4>
      <a:accent5>
        <a:srgbClr val="FA509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idide_põhi_2017" id="{E3D04C85-6876-3940-A2E9-3F82EE9B15F6}" vid="{3860B951-1DAC-A547-9EE2-B032AA472B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ED1DC65A75B040BFF10DB6FBB475BC" ma:contentTypeVersion="10" ma:contentTypeDescription="Create a new document." ma:contentTypeScope="" ma:versionID="9703f57d81ce8f0758f3bedbce7162ab">
  <xsd:schema xmlns:xsd="http://www.w3.org/2001/XMLSchema" xmlns:xs="http://www.w3.org/2001/XMLSchema" xmlns:p="http://schemas.microsoft.com/office/2006/metadata/properties" xmlns:ns2="9cd0b8d9-fc80-4560-8629-d9e63d6e6209" xmlns:ns3="b8a79703-595e-466c-aff1-70910cf10e9e" targetNamespace="http://schemas.microsoft.com/office/2006/metadata/properties" ma:root="true" ma:fieldsID="9ee7b5395d348fd8cae01b95de92f81c" ns2:_="" ns3:_="">
    <xsd:import namespace="9cd0b8d9-fc80-4560-8629-d9e63d6e6209"/>
    <xsd:import namespace="b8a79703-595e-466c-aff1-70910cf10e9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0b8d9-fc80-4560-8629-d9e63d6e620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a79703-595e-466c-aff1-70910cf10e9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AE2735-C6F5-4F07-9B6F-759DEBA66CAC}">
  <ds:schemaRefs>
    <ds:schemaRef ds:uri="http://schemas.microsoft.com/sharepoint/v3/contenttype/forms"/>
  </ds:schemaRefs>
</ds:datastoreItem>
</file>

<file path=customXml/itemProps2.xml><?xml version="1.0" encoding="utf-8"?>
<ds:datastoreItem xmlns:ds="http://schemas.openxmlformats.org/officeDocument/2006/customXml" ds:itemID="{2F5AD578-0C11-47F4-8540-9F1512694EAC}">
  <ds:schemaRefs>
    <ds:schemaRef ds:uri="b8a79703-595e-466c-aff1-70910cf10e9e"/>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9cd0b8d9-fc80-4560-8629-d9e63d6e6209"/>
    <ds:schemaRef ds:uri="http://www.w3.org/XML/1998/namespace"/>
  </ds:schemaRefs>
</ds:datastoreItem>
</file>

<file path=customXml/itemProps3.xml><?xml version="1.0" encoding="utf-8"?>
<ds:datastoreItem xmlns:ds="http://schemas.openxmlformats.org/officeDocument/2006/customXml" ds:itemID="{2B632F6D-1E4D-4647-BEF2-14A721647F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d0b8d9-fc80-4560-8629-d9e63d6e6209"/>
    <ds:schemaRef ds:uri="b8a79703-595e-466c-aff1-70910cf10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61530</TotalTime>
  <Words>1945</Words>
  <Application>Microsoft Macintosh PowerPoint</Application>
  <PresentationFormat>Widescreen</PresentationFormat>
  <Paragraphs>293</Paragraphs>
  <Slides>67</Slides>
  <Notes>50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Andale Mono</vt:lpstr>
      <vt:lpstr>Arial</vt:lpstr>
      <vt:lpstr>Avenir</vt:lpstr>
      <vt:lpstr>Booster Next FY</vt:lpstr>
      <vt:lpstr>Booster Next FY Black</vt:lpstr>
      <vt:lpstr>Britannic Bold</vt:lpstr>
      <vt:lpstr>Calibri</vt:lpstr>
      <vt:lpstr>Calibri Light</vt:lpstr>
      <vt:lpstr>Colonna MT</vt:lpstr>
      <vt:lpstr>Font Awesome 5 Brands Regular</vt:lpstr>
      <vt:lpstr>Font Awesome 5 Pro Regular</vt:lpstr>
      <vt:lpstr>Raleway</vt:lpstr>
      <vt:lpstr>TWN presentatsioonipõhi</vt:lpstr>
      <vt:lpstr>1_TWN presentatsioonipõhi</vt:lpstr>
      <vt:lpstr>Erivajadustega õppijate toetamine veebis</vt:lpstr>
      <vt:lpstr>Mari-Ell Mets</vt:lpstr>
      <vt:lpstr>Kelle jaoks?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Sisu järjekord</vt:lpstr>
      <vt:lpstr>Ebaselge sisujärjekord</vt:lpstr>
      <vt:lpstr>Selge sisujärjekord</vt:lpstr>
      <vt:lpstr>Keeruline sisujärjekord PDF-is</vt:lpstr>
      <vt:lpstr>Sisu järjekorra hoidmine Wordis</vt:lpstr>
      <vt:lpstr>Sisu järjekorra hoidmine PowerPointis</vt:lpstr>
      <vt:lpstr>Sisu järjekorra parandamine PowerPointis</vt:lpstr>
      <vt:lpstr>Väldi animatsioone</vt:lpstr>
      <vt:lpstr>Ligipääsetavuse tööriistad Acrobat Pros</vt:lpstr>
      <vt:lpstr>Sisutüüpide märkimine Acrobat Pros</vt:lpstr>
      <vt:lpstr>Sisu järjekorra parandamine Acrobat Pros</vt:lpstr>
      <vt:lpstr>Ülehüppamislingid Wordis</vt:lpstr>
      <vt:lpstr>Kokkuvõtteks sisu järjekorrast</vt:lpstr>
      <vt:lpstr>Keele seadistamine</vt:lpstr>
      <vt:lpstr>Valesti märgitud keel</vt:lpstr>
      <vt:lpstr>Keele seadistamine Wordis / PowerPointis</vt:lpstr>
      <vt:lpstr>Dokumendi tiitel Wordis / PowerPointis</vt:lpstr>
      <vt:lpstr>PowerPointis on oluline, et igal slaidil oleks tiitel</vt:lpstr>
      <vt:lpstr>Dokumendi keel ja tiitel Acrobat Pros</vt:lpstr>
      <vt:lpstr>Ligipääsetavus sotsiaalmeedias</vt:lpstr>
      <vt:lpstr>Värvikontrastsused</vt:lpstr>
      <vt:lpstr>Kui pildi peal on tekst</vt:lpstr>
      <vt:lpstr>Tekstilised alternatiivid Facebookis</vt:lpstr>
      <vt:lpstr>Tekstilised alternatiivid Instagramis</vt:lpstr>
      <vt:lpstr>Tekstilised alternatiivid Twitteris</vt:lpstr>
      <vt:lpstr>Videod sotsiaalmeedias</vt:lpstr>
      <vt:lpstr>Kui videos näidatakse teksti</vt:lpstr>
      <vt:lpstr>Ligipääsetavus oma kodulehel</vt:lpstr>
      <vt:lpstr>Kokkuvõtvalt</vt:lpstr>
      <vt:lpstr>Lihtne HTML</vt:lpstr>
      <vt:lpstr>Pealkirjad</vt:lpstr>
      <vt:lpstr>Otsusta, kas pilt on informatiivne või illustratiivne:</vt:lpstr>
      <vt:lpstr>Erinevad viisid tekstilise alternatiivi esitamiseks</vt:lpstr>
      <vt:lpstr>Kohanduv veebidisain</vt:lpstr>
      <vt:lpstr>Sisu järjekord</vt:lpstr>
      <vt:lpstr>Ülehüppamislingid</vt:lpstr>
      <vt:lpstr>Vormiväljad kodulehel</vt:lpstr>
      <vt:lpstr>PowerPoint Presentation</vt:lpstr>
      <vt:lpstr>Olekumuudatused</vt:lpstr>
      <vt:lpstr>PowerPoint Presentation</vt:lpstr>
      <vt:lpstr>PowerPoint Presentation</vt:lpstr>
      <vt:lpstr>Ligipääsetavuse testimine</vt:lpstr>
      <vt:lpstr>Esiteks...</vt:lpstr>
      <vt:lpstr>Teiseks...</vt:lpstr>
      <vt:lpstr>WAVEiga testimine</vt:lpstr>
      <vt:lpstr>Klaviatuuriga testimine</vt:lpstr>
      <vt:lpstr>Klaviatuuriga navigeerimine</vt:lpstr>
      <vt:lpstr>Ekraanilugejaga testimine</vt:lpstr>
      <vt:lpstr>Ekraanilugejaga navigeerimine</vt:lpstr>
      <vt:lpstr>VoiceOveri kiirkäsud</vt:lpstr>
      <vt:lpstr>VoiceOverile soome keele seadistamine</vt:lpstr>
      <vt:lpstr>NVDA kiirkäsud</vt:lpstr>
      <vt:lpstr>NVDAle eesti keele seadistamine</vt:lpstr>
      <vt:lpstr>JAWSi kiirkäsud</vt:lpstr>
      <vt:lpstr>JAWSile soome keele seadistamine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Esitluse nimi</dc:title>
  <dc:subject/>
  <dc:creator/>
  <cp:keywords/>
  <dc:description/>
  <cp:lastModifiedBy>Mari-Ell Mets</cp:lastModifiedBy>
  <cp:revision>552</cp:revision>
  <cp:lastPrinted>2017-10-27T14:33:56Z</cp:lastPrinted>
  <dcterms:created xsi:type="dcterms:W3CDTF">2017-01-20T22:20:59Z</dcterms:created>
  <dcterms:modified xsi:type="dcterms:W3CDTF">2021-04-08T07:10:25Z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0x0101002DED1DC65A75B040BFF10DB6FBB475BC</vt:lpwstr>
  </property>
</Properties>
</file>