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60" r:id="rId2"/>
    <p:sldId id="263" r:id="rId3"/>
    <p:sldId id="257" r:id="rId4"/>
    <p:sldId id="261" r:id="rId5"/>
    <p:sldId id="259" r:id="rId6"/>
    <p:sldId id="258" r:id="rId7"/>
    <p:sldId id="265" r:id="rId8"/>
    <p:sldId id="264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67" d="100"/>
          <a:sy n="67" d="100"/>
        </p:scale>
        <p:origin x="-1800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printerSettings" Target="printerSettings/printerSettings1.bin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t-EE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t-EE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26A101-93FA-4045-B8D9-F864566C277F}" type="datetimeFigureOut">
              <a:rPr lang="en-US" smtClean="0"/>
              <a:t>05.Jan.2018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1FE9C9-2D17-6D49-9E9E-C370F5795F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31367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t-EE" smtClean="0"/>
              <a:t>Click to edit Master text styles</a:t>
            </a:r>
          </a:p>
          <a:p>
            <a:pPr lvl="1"/>
            <a:r>
              <a:rPr lang="et-EE" smtClean="0"/>
              <a:t>Second level</a:t>
            </a:r>
          </a:p>
          <a:p>
            <a:pPr lvl="2"/>
            <a:r>
              <a:rPr lang="et-EE" smtClean="0"/>
              <a:t>Third level</a:t>
            </a:r>
          </a:p>
          <a:p>
            <a:pPr lvl="3"/>
            <a:r>
              <a:rPr lang="et-EE" smtClean="0"/>
              <a:t>Fourth level</a:t>
            </a:r>
          </a:p>
          <a:p>
            <a:pPr lvl="4"/>
            <a:r>
              <a:rPr lang="et-EE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26A101-93FA-4045-B8D9-F864566C277F}" type="datetimeFigureOut">
              <a:rPr lang="en-US" smtClean="0"/>
              <a:t>05.Jan.2018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1FE9C9-2D17-6D49-9E9E-C370F5795F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95132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t-EE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t-EE" smtClean="0"/>
              <a:t>Click to edit Master text styles</a:t>
            </a:r>
          </a:p>
          <a:p>
            <a:pPr lvl="1"/>
            <a:r>
              <a:rPr lang="et-EE" smtClean="0"/>
              <a:t>Second level</a:t>
            </a:r>
          </a:p>
          <a:p>
            <a:pPr lvl="2"/>
            <a:r>
              <a:rPr lang="et-EE" smtClean="0"/>
              <a:t>Third level</a:t>
            </a:r>
          </a:p>
          <a:p>
            <a:pPr lvl="3"/>
            <a:r>
              <a:rPr lang="et-EE" smtClean="0"/>
              <a:t>Fourth level</a:t>
            </a:r>
          </a:p>
          <a:p>
            <a:pPr lvl="4"/>
            <a:r>
              <a:rPr lang="et-EE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26A101-93FA-4045-B8D9-F864566C277F}" type="datetimeFigureOut">
              <a:rPr lang="en-US" smtClean="0"/>
              <a:t>05.Jan.2018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1FE9C9-2D17-6D49-9E9E-C370F5795F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30004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t-EE" smtClean="0"/>
              <a:t>Click to edit Master text styles</a:t>
            </a:r>
          </a:p>
          <a:p>
            <a:pPr lvl="1"/>
            <a:r>
              <a:rPr lang="et-EE" smtClean="0"/>
              <a:t>Second level</a:t>
            </a:r>
          </a:p>
          <a:p>
            <a:pPr lvl="2"/>
            <a:r>
              <a:rPr lang="et-EE" smtClean="0"/>
              <a:t>Third level</a:t>
            </a:r>
          </a:p>
          <a:p>
            <a:pPr lvl="3"/>
            <a:r>
              <a:rPr lang="et-EE" smtClean="0"/>
              <a:t>Fourth level</a:t>
            </a:r>
          </a:p>
          <a:p>
            <a:pPr lvl="4"/>
            <a:r>
              <a:rPr lang="et-EE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26A101-93FA-4045-B8D9-F864566C277F}" type="datetimeFigureOut">
              <a:rPr lang="en-US" smtClean="0"/>
              <a:t>05.Jan.2018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1FE9C9-2D17-6D49-9E9E-C370F5795F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06243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t-EE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t-EE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26A101-93FA-4045-B8D9-F864566C277F}" type="datetimeFigureOut">
              <a:rPr lang="en-US" smtClean="0"/>
              <a:t>05.Jan.2018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1FE9C9-2D17-6D49-9E9E-C370F5795F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0988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t-EE" smtClean="0"/>
              <a:t>Click to edit Master text styles</a:t>
            </a:r>
          </a:p>
          <a:p>
            <a:pPr lvl="1"/>
            <a:r>
              <a:rPr lang="et-EE" smtClean="0"/>
              <a:t>Second level</a:t>
            </a:r>
          </a:p>
          <a:p>
            <a:pPr lvl="2"/>
            <a:r>
              <a:rPr lang="et-EE" smtClean="0"/>
              <a:t>Third level</a:t>
            </a:r>
          </a:p>
          <a:p>
            <a:pPr lvl="3"/>
            <a:r>
              <a:rPr lang="et-EE" smtClean="0"/>
              <a:t>Fourth level</a:t>
            </a:r>
          </a:p>
          <a:p>
            <a:pPr lvl="4"/>
            <a:r>
              <a:rPr lang="et-EE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t-EE" smtClean="0"/>
              <a:t>Click to edit Master text styles</a:t>
            </a:r>
          </a:p>
          <a:p>
            <a:pPr lvl="1"/>
            <a:r>
              <a:rPr lang="et-EE" smtClean="0"/>
              <a:t>Second level</a:t>
            </a:r>
          </a:p>
          <a:p>
            <a:pPr lvl="2"/>
            <a:r>
              <a:rPr lang="et-EE" smtClean="0"/>
              <a:t>Third level</a:t>
            </a:r>
          </a:p>
          <a:p>
            <a:pPr lvl="3"/>
            <a:r>
              <a:rPr lang="et-EE" smtClean="0"/>
              <a:t>Fourth level</a:t>
            </a:r>
          </a:p>
          <a:p>
            <a:pPr lvl="4"/>
            <a:r>
              <a:rPr lang="et-EE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26A101-93FA-4045-B8D9-F864566C277F}" type="datetimeFigureOut">
              <a:rPr lang="en-US" smtClean="0"/>
              <a:t>05.Jan.2018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1FE9C9-2D17-6D49-9E9E-C370F5795F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91178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t-EE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t-EE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t-EE" smtClean="0"/>
              <a:t>Click to edit Master text styles</a:t>
            </a:r>
          </a:p>
          <a:p>
            <a:pPr lvl="1"/>
            <a:r>
              <a:rPr lang="et-EE" smtClean="0"/>
              <a:t>Second level</a:t>
            </a:r>
          </a:p>
          <a:p>
            <a:pPr lvl="2"/>
            <a:r>
              <a:rPr lang="et-EE" smtClean="0"/>
              <a:t>Third level</a:t>
            </a:r>
          </a:p>
          <a:p>
            <a:pPr lvl="3"/>
            <a:r>
              <a:rPr lang="et-EE" smtClean="0"/>
              <a:t>Fourth level</a:t>
            </a:r>
          </a:p>
          <a:p>
            <a:pPr lvl="4"/>
            <a:r>
              <a:rPr lang="et-EE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t-EE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t-EE" smtClean="0"/>
              <a:t>Click to edit Master text styles</a:t>
            </a:r>
          </a:p>
          <a:p>
            <a:pPr lvl="1"/>
            <a:r>
              <a:rPr lang="et-EE" smtClean="0"/>
              <a:t>Second level</a:t>
            </a:r>
          </a:p>
          <a:p>
            <a:pPr lvl="2"/>
            <a:r>
              <a:rPr lang="et-EE" smtClean="0"/>
              <a:t>Third level</a:t>
            </a:r>
          </a:p>
          <a:p>
            <a:pPr lvl="3"/>
            <a:r>
              <a:rPr lang="et-EE" smtClean="0"/>
              <a:t>Fourth level</a:t>
            </a:r>
          </a:p>
          <a:p>
            <a:pPr lvl="4"/>
            <a:r>
              <a:rPr lang="et-EE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26A101-93FA-4045-B8D9-F864566C277F}" type="datetimeFigureOut">
              <a:rPr lang="en-US" smtClean="0"/>
              <a:t>05.Jan.2018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1FE9C9-2D17-6D49-9E9E-C370F5795F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94799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26A101-93FA-4045-B8D9-F864566C277F}" type="datetimeFigureOut">
              <a:rPr lang="en-US" smtClean="0"/>
              <a:t>05.Jan.2018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1FE9C9-2D17-6D49-9E9E-C370F5795F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08505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26A101-93FA-4045-B8D9-F864566C277F}" type="datetimeFigureOut">
              <a:rPr lang="en-US" smtClean="0"/>
              <a:t>05.Jan.2018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1FE9C9-2D17-6D49-9E9E-C370F5795F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71605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t-EE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t-EE" smtClean="0"/>
              <a:t>Click to edit Master text styles</a:t>
            </a:r>
          </a:p>
          <a:p>
            <a:pPr lvl="1"/>
            <a:r>
              <a:rPr lang="et-EE" smtClean="0"/>
              <a:t>Second level</a:t>
            </a:r>
          </a:p>
          <a:p>
            <a:pPr lvl="2"/>
            <a:r>
              <a:rPr lang="et-EE" smtClean="0"/>
              <a:t>Third level</a:t>
            </a:r>
          </a:p>
          <a:p>
            <a:pPr lvl="3"/>
            <a:r>
              <a:rPr lang="et-EE" smtClean="0"/>
              <a:t>Fourth level</a:t>
            </a:r>
          </a:p>
          <a:p>
            <a:pPr lvl="4"/>
            <a:r>
              <a:rPr lang="et-EE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t-EE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26A101-93FA-4045-B8D9-F864566C277F}" type="datetimeFigureOut">
              <a:rPr lang="en-US" smtClean="0"/>
              <a:t>05.Jan.2018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1FE9C9-2D17-6D49-9E9E-C370F5795F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24817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t-EE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t-EE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26A101-93FA-4045-B8D9-F864566C277F}" type="datetimeFigureOut">
              <a:rPr lang="en-US" smtClean="0"/>
              <a:t>05.Jan.2018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1FE9C9-2D17-6D49-9E9E-C370F5795F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1345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t-EE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t-EE" smtClean="0"/>
              <a:t>Click to edit Master text styles</a:t>
            </a:r>
          </a:p>
          <a:p>
            <a:pPr lvl="1"/>
            <a:r>
              <a:rPr lang="et-EE" smtClean="0"/>
              <a:t>Second level</a:t>
            </a:r>
          </a:p>
          <a:p>
            <a:pPr lvl="2"/>
            <a:r>
              <a:rPr lang="et-EE" smtClean="0"/>
              <a:t>Third level</a:t>
            </a:r>
          </a:p>
          <a:p>
            <a:pPr lvl="3"/>
            <a:r>
              <a:rPr lang="et-EE" smtClean="0"/>
              <a:t>Fourth level</a:t>
            </a:r>
          </a:p>
          <a:p>
            <a:pPr lvl="4"/>
            <a:r>
              <a:rPr lang="et-EE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26A101-93FA-4045-B8D9-F864566C277F}" type="datetimeFigureOut">
              <a:rPr lang="en-US" smtClean="0"/>
              <a:t>05.Jan.2018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1FE9C9-2D17-6D49-9E9E-C370F5795F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23448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.jpg"/><Relationship Id="rId3" Type="http://schemas.openxmlformats.org/officeDocument/2006/relationships/image" Target="../media/image2.jp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3.jpg"/><Relationship Id="rId3" Type="http://schemas.openxmlformats.org/officeDocument/2006/relationships/image" Target="../media/image4.jp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5.jp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6.jp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7.jp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8.jp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9.jpg"/><Relationship Id="rId3" Type="http://schemas.openxmlformats.org/officeDocument/2006/relationships/image" Target="../media/image10.jp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1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 descr="127753-picture-1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51662"/>
            <a:ext cx="7184402" cy="4043170"/>
          </a:xfrm>
          <a:prstGeom prst="rect">
            <a:avLst/>
          </a:prstGeom>
        </p:spPr>
      </p:pic>
      <p:pic>
        <p:nvPicPr>
          <p:cNvPr id="4" name="Picture 3" descr="127753-picture-9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27952" y="3184918"/>
            <a:ext cx="6257290" cy="35214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17404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 descr="Unknownf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488862" cy="3203876"/>
          </a:xfrm>
          <a:prstGeom prst="rect">
            <a:avLst/>
          </a:prstGeom>
        </p:spPr>
      </p:pic>
      <p:pic>
        <p:nvPicPr>
          <p:cNvPr id="4" name="Picture 3" descr="Unknownff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42051" y="2971865"/>
            <a:ext cx="5567726" cy="37202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03916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 descr="imagesf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4455" y="658179"/>
            <a:ext cx="7528853" cy="45173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27080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 descr="Unknown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6594" y="748584"/>
            <a:ext cx="8596642" cy="46354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96243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 descr="Unknown3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8780" y="739715"/>
            <a:ext cx="6959687" cy="52130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47712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 descr="imagesg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5609" y="640186"/>
            <a:ext cx="7851854" cy="58813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62621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 descr="bb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5704769" cy="3194670"/>
          </a:xfrm>
          <a:prstGeom prst="rect">
            <a:avLst/>
          </a:prstGeom>
        </p:spPr>
      </p:pic>
      <p:pic>
        <p:nvPicPr>
          <p:cNvPr id="4" name="Picture 3" descr="imagesff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63749" y="3395856"/>
            <a:ext cx="5109002" cy="3462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437721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pic>
        <p:nvPicPr>
          <p:cNvPr id="4" name="Picture 3" descr="v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7638" y="274638"/>
            <a:ext cx="8595041" cy="5719609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</p:pic>
    </p:spTree>
    <p:extLst>
      <p:ext uri="{BB962C8B-B14F-4D97-AF65-F5344CB8AC3E}">
        <p14:creationId xmlns:p14="http://schemas.microsoft.com/office/powerpoint/2010/main" val="20928739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</TotalTime>
  <Words>0</Words>
  <Application>Microsoft Macintosh PowerPoint</Application>
  <PresentationFormat>On-screen Show (4:3)</PresentationFormat>
  <Paragraphs>0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Kadri Viires</dc:creator>
  <cp:lastModifiedBy>Kadri Viires</cp:lastModifiedBy>
  <cp:revision>3</cp:revision>
  <dcterms:created xsi:type="dcterms:W3CDTF">2018-01-09T07:10:44Z</dcterms:created>
  <dcterms:modified xsi:type="dcterms:W3CDTF">2018-01-09T07:40:40Z</dcterms:modified>
</cp:coreProperties>
</file>