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42" r:id="rId3"/>
    <p:sldId id="396" r:id="rId4"/>
    <p:sldId id="259" r:id="rId5"/>
    <p:sldId id="392" r:id="rId6"/>
    <p:sldId id="339" r:id="rId7"/>
    <p:sldId id="395" r:id="rId8"/>
    <p:sldId id="398" r:id="rId9"/>
    <p:sldId id="316" r:id="rId10"/>
    <p:sldId id="290" r:id="rId11"/>
    <p:sldId id="397" r:id="rId12"/>
    <p:sldId id="335" r:id="rId13"/>
    <p:sldId id="391" r:id="rId14"/>
    <p:sldId id="389" r:id="rId15"/>
  </p:sldIdLst>
  <p:sldSz cx="12192000" cy="6858000"/>
  <p:notesSz cx="7023100" cy="9309100"/>
  <p:embeddedFontLst>
    <p:embeddedFont>
      <p:font typeface="Aino" panose="02000603040504020204" pitchFamily="50" charset="-70"/>
      <p:regular r:id="rId18"/>
      <p:bold r:id="rId19"/>
    </p:embeddedFont>
    <p:embeddedFont>
      <p:font typeface="Aino Headline" panose="020B0303040504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2"/>
    <a:srgbClr val="FCEDC5"/>
    <a:srgbClr val="2E7AA1"/>
    <a:srgbClr val="2B7AA1"/>
    <a:srgbClr val="3C0078"/>
    <a:srgbClr val="FF4800"/>
    <a:srgbClr val="C4BEC5"/>
    <a:srgbClr val="FFCA9F"/>
    <a:srgbClr val="2E6347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5" autoAdjust="0"/>
    <p:restoredTop sz="96958" autoAdjust="0"/>
  </p:normalViewPr>
  <p:slideViewPr>
    <p:cSldViewPr snapToGrid="0" showGuides="1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8EDAB-F7B7-48E8-A8CB-1D0E78C674D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C7CD0CA2-3E9C-46AB-BDA9-C068427D9F69}">
      <dgm:prSet phldrT="[Text]"/>
      <dgm:spPr/>
      <dgm:t>
        <a:bodyPr/>
        <a:lstStyle/>
        <a:p>
          <a:r>
            <a:rPr lang="et-EE" dirty="0"/>
            <a:t>Kus me oleme?</a:t>
          </a:r>
        </a:p>
      </dgm:t>
    </dgm:pt>
    <dgm:pt modelId="{06321722-411E-465F-986F-ED39F40B01CE}" type="parTrans" cxnId="{B4737887-09A6-450A-9CC9-8FC055EF0F5F}">
      <dgm:prSet/>
      <dgm:spPr/>
      <dgm:t>
        <a:bodyPr/>
        <a:lstStyle/>
        <a:p>
          <a:endParaRPr lang="et-EE"/>
        </a:p>
      </dgm:t>
    </dgm:pt>
    <dgm:pt modelId="{F2A499DE-60E8-4D52-83EA-84016B673BF4}" type="sibTrans" cxnId="{B4737887-09A6-450A-9CC9-8FC055EF0F5F}">
      <dgm:prSet/>
      <dgm:spPr/>
      <dgm:t>
        <a:bodyPr/>
        <a:lstStyle/>
        <a:p>
          <a:endParaRPr lang="et-EE"/>
        </a:p>
      </dgm:t>
    </dgm:pt>
    <dgm:pt modelId="{95C7A4E4-0736-4B63-89C6-D707D54922E8}">
      <dgm:prSet phldrT="[Text]" custT="1"/>
      <dgm:spPr/>
      <dgm:t>
        <a:bodyPr/>
        <a:lstStyle/>
        <a:p>
          <a:r>
            <a:rPr lang="et-EE" sz="1400" dirty="0"/>
            <a:t>Olukorra analüüs</a:t>
          </a:r>
        </a:p>
      </dgm:t>
    </dgm:pt>
    <dgm:pt modelId="{BF15AEA3-0F09-446A-A351-FD3BFA736380}" type="parTrans" cxnId="{B82DA8AE-2850-4B5B-B0EC-FAEB1F70CEF4}">
      <dgm:prSet/>
      <dgm:spPr/>
      <dgm:t>
        <a:bodyPr/>
        <a:lstStyle/>
        <a:p>
          <a:endParaRPr lang="et-EE"/>
        </a:p>
      </dgm:t>
    </dgm:pt>
    <dgm:pt modelId="{49D3CA54-C361-4713-9A85-EEE488800FEB}" type="sibTrans" cxnId="{B82DA8AE-2850-4B5B-B0EC-FAEB1F70CEF4}">
      <dgm:prSet/>
      <dgm:spPr/>
      <dgm:t>
        <a:bodyPr/>
        <a:lstStyle/>
        <a:p>
          <a:endParaRPr lang="et-EE"/>
        </a:p>
      </dgm:t>
    </dgm:pt>
    <dgm:pt modelId="{37D2FFA3-8D97-40E6-8F30-FD86969EB0C2}">
      <dgm:prSet phldrT="[Text]"/>
      <dgm:spPr/>
      <dgm:t>
        <a:bodyPr/>
        <a:lstStyle/>
        <a:p>
          <a:r>
            <a:rPr lang="et-EE" dirty="0"/>
            <a:t>Kuhu tahame jõuda?</a:t>
          </a:r>
        </a:p>
      </dgm:t>
    </dgm:pt>
    <dgm:pt modelId="{24ADE1BF-7E53-4CE2-9503-F8B6477F4B0B}" type="parTrans" cxnId="{587CC8FB-CD65-476C-8303-113360F0F471}">
      <dgm:prSet/>
      <dgm:spPr/>
      <dgm:t>
        <a:bodyPr/>
        <a:lstStyle/>
        <a:p>
          <a:endParaRPr lang="et-EE"/>
        </a:p>
      </dgm:t>
    </dgm:pt>
    <dgm:pt modelId="{6A192201-C301-4D91-9268-E77217E9E9FE}" type="sibTrans" cxnId="{587CC8FB-CD65-476C-8303-113360F0F471}">
      <dgm:prSet/>
      <dgm:spPr/>
      <dgm:t>
        <a:bodyPr/>
        <a:lstStyle/>
        <a:p>
          <a:endParaRPr lang="et-EE"/>
        </a:p>
      </dgm:t>
    </dgm:pt>
    <dgm:pt modelId="{80D696EF-FCC7-4846-9E0A-BB7652D697F4}">
      <dgm:prSet phldrT="[Text]" custT="1"/>
      <dgm:spPr/>
      <dgm:t>
        <a:bodyPr/>
        <a:lstStyle/>
        <a:p>
          <a:r>
            <a:rPr lang="et-EE" sz="1400" dirty="0"/>
            <a:t>Missioon ja visioon</a:t>
          </a:r>
        </a:p>
      </dgm:t>
    </dgm:pt>
    <dgm:pt modelId="{B314E7AB-DED1-44FF-9C48-33170C824883}" type="parTrans" cxnId="{B1CDB887-B636-4F47-9C1A-8FB607525D66}">
      <dgm:prSet/>
      <dgm:spPr/>
      <dgm:t>
        <a:bodyPr/>
        <a:lstStyle/>
        <a:p>
          <a:endParaRPr lang="et-EE"/>
        </a:p>
      </dgm:t>
    </dgm:pt>
    <dgm:pt modelId="{E03CC7C8-39E7-4950-9B87-432148194CB8}" type="sibTrans" cxnId="{B1CDB887-B636-4F47-9C1A-8FB607525D66}">
      <dgm:prSet/>
      <dgm:spPr/>
      <dgm:t>
        <a:bodyPr/>
        <a:lstStyle/>
        <a:p>
          <a:endParaRPr lang="et-EE"/>
        </a:p>
      </dgm:t>
    </dgm:pt>
    <dgm:pt modelId="{44B71D24-8465-43DF-8FF9-BFC0F76210FB}">
      <dgm:prSet phldrT="[Text]"/>
      <dgm:spPr/>
      <dgm:t>
        <a:bodyPr/>
        <a:lstStyle/>
        <a:p>
          <a:r>
            <a:rPr lang="et-EE" dirty="0"/>
            <a:t>Kuidas sinna jõuda?</a:t>
          </a:r>
        </a:p>
      </dgm:t>
    </dgm:pt>
    <dgm:pt modelId="{0FF407BE-47E1-44A3-8F4C-76876B60E40D}" type="parTrans" cxnId="{F1EDD942-BC53-4224-8619-1DCA152B0FD5}">
      <dgm:prSet/>
      <dgm:spPr/>
      <dgm:t>
        <a:bodyPr/>
        <a:lstStyle/>
        <a:p>
          <a:endParaRPr lang="et-EE"/>
        </a:p>
      </dgm:t>
    </dgm:pt>
    <dgm:pt modelId="{2F2A8929-67FC-4B7B-9837-3290A23126E4}" type="sibTrans" cxnId="{F1EDD942-BC53-4224-8619-1DCA152B0FD5}">
      <dgm:prSet/>
      <dgm:spPr/>
      <dgm:t>
        <a:bodyPr/>
        <a:lstStyle/>
        <a:p>
          <a:endParaRPr lang="et-EE"/>
        </a:p>
      </dgm:t>
    </dgm:pt>
    <dgm:pt modelId="{2CC83690-E9EB-4EB1-9772-7E18663E6BC7}">
      <dgm:prSet phldrT="[Text]"/>
      <dgm:spPr/>
      <dgm:t>
        <a:bodyPr/>
        <a:lstStyle/>
        <a:p>
          <a:r>
            <a:rPr lang="et-EE" dirty="0"/>
            <a:t>Strateegilised plaanid</a:t>
          </a:r>
        </a:p>
      </dgm:t>
    </dgm:pt>
    <dgm:pt modelId="{D65CE678-3B22-419D-B94B-E9F2F9812696}" type="parTrans" cxnId="{19F980E1-9AA4-4FC1-BC78-DEDBE28B7AAF}">
      <dgm:prSet/>
      <dgm:spPr/>
      <dgm:t>
        <a:bodyPr/>
        <a:lstStyle/>
        <a:p>
          <a:endParaRPr lang="et-EE"/>
        </a:p>
      </dgm:t>
    </dgm:pt>
    <dgm:pt modelId="{C5B59B31-9810-45E2-8160-E5E9911C269A}" type="sibTrans" cxnId="{19F980E1-9AA4-4FC1-BC78-DEDBE28B7AAF}">
      <dgm:prSet/>
      <dgm:spPr/>
      <dgm:t>
        <a:bodyPr/>
        <a:lstStyle/>
        <a:p>
          <a:endParaRPr lang="et-EE"/>
        </a:p>
      </dgm:t>
    </dgm:pt>
    <dgm:pt modelId="{ECFAF5A2-E230-4A24-89CE-EB9E13CDB6F0}">
      <dgm:prSet phldrT="[Text]"/>
      <dgm:spPr/>
      <dgm:t>
        <a:bodyPr/>
        <a:lstStyle/>
        <a:p>
          <a:r>
            <a:rPr lang="et-EE" dirty="0"/>
            <a:t>Kuidas hinnata edu?</a:t>
          </a:r>
        </a:p>
      </dgm:t>
    </dgm:pt>
    <dgm:pt modelId="{00562DEB-DC60-49BF-9C3B-026E3294650C}" type="parTrans" cxnId="{CB51BFB4-7532-4171-A42D-09A7F5A04B8E}">
      <dgm:prSet/>
      <dgm:spPr/>
      <dgm:t>
        <a:bodyPr/>
        <a:lstStyle/>
        <a:p>
          <a:endParaRPr lang="et-EE"/>
        </a:p>
      </dgm:t>
    </dgm:pt>
    <dgm:pt modelId="{14C597C4-3CB8-4B4C-B9E6-33F7C4C10C5B}" type="sibTrans" cxnId="{CB51BFB4-7532-4171-A42D-09A7F5A04B8E}">
      <dgm:prSet/>
      <dgm:spPr/>
      <dgm:t>
        <a:bodyPr/>
        <a:lstStyle/>
        <a:p>
          <a:endParaRPr lang="et-EE"/>
        </a:p>
      </dgm:t>
    </dgm:pt>
    <dgm:pt modelId="{BE6F4D5F-10BA-46EC-8EC3-E70B0231DD23}">
      <dgm:prSet phldrT="[Text]" custT="1"/>
      <dgm:spPr/>
      <dgm:t>
        <a:bodyPr/>
        <a:lstStyle/>
        <a:p>
          <a:r>
            <a:rPr lang="et-EE" sz="1400" dirty="0"/>
            <a:t>Tulemuste mõõtmine ja hindamine</a:t>
          </a:r>
        </a:p>
      </dgm:t>
    </dgm:pt>
    <dgm:pt modelId="{19F1A775-32E5-4449-8FA5-9DD078E2D124}" type="parTrans" cxnId="{081DBD7D-499E-477B-BC4D-06A9DB817FAF}">
      <dgm:prSet/>
      <dgm:spPr/>
      <dgm:t>
        <a:bodyPr/>
        <a:lstStyle/>
        <a:p>
          <a:endParaRPr lang="et-EE"/>
        </a:p>
      </dgm:t>
    </dgm:pt>
    <dgm:pt modelId="{0259D702-ECB0-4B54-A498-4B7A9F751AD3}" type="sibTrans" cxnId="{081DBD7D-499E-477B-BC4D-06A9DB817FAF}">
      <dgm:prSet/>
      <dgm:spPr/>
      <dgm:t>
        <a:bodyPr/>
        <a:lstStyle/>
        <a:p>
          <a:endParaRPr lang="et-EE"/>
        </a:p>
      </dgm:t>
    </dgm:pt>
    <dgm:pt modelId="{FB02D761-9F28-4506-AEBF-828049320E4D}">
      <dgm:prSet phldrT="[Text]" custT="1"/>
      <dgm:spPr/>
      <dgm:t>
        <a:bodyPr/>
        <a:lstStyle/>
        <a:p>
          <a:r>
            <a:rPr lang="et-EE" sz="1400" dirty="0"/>
            <a:t>Väärtused</a:t>
          </a:r>
        </a:p>
      </dgm:t>
    </dgm:pt>
    <dgm:pt modelId="{3D5FC9FC-4915-4456-8458-5D5948FF885D}" type="parTrans" cxnId="{B4366602-AF15-4462-A197-01046FBEB157}">
      <dgm:prSet/>
      <dgm:spPr/>
      <dgm:t>
        <a:bodyPr/>
        <a:lstStyle/>
        <a:p>
          <a:endParaRPr lang="et-EE"/>
        </a:p>
      </dgm:t>
    </dgm:pt>
    <dgm:pt modelId="{B010E627-EC39-48B0-A779-613936EE5D25}" type="sibTrans" cxnId="{B4366602-AF15-4462-A197-01046FBEB157}">
      <dgm:prSet/>
      <dgm:spPr/>
      <dgm:t>
        <a:bodyPr/>
        <a:lstStyle/>
        <a:p>
          <a:endParaRPr lang="et-EE"/>
        </a:p>
      </dgm:t>
    </dgm:pt>
    <dgm:pt modelId="{936FD713-6CF6-487A-AF6E-A755A1F682C8}">
      <dgm:prSet phldrT="[Text]" custT="1"/>
      <dgm:spPr/>
      <dgm:t>
        <a:bodyPr/>
        <a:lstStyle/>
        <a:p>
          <a:r>
            <a:rPr lang="et-EE" sz="1400" dirty="0"/>
            <a:t>Eesmärgid</a:t>
          </a:r>
        </a:p>
      </dgm:t>
    </dgm:pt>
    <dgm:pt modelId="{571552DB-394A-418B-AAC1-BF6157DF1F65}" type="parTrans" cxnId="{0D404A69-9CCC-4291-8982-CE4CCB26B1BC}">
      <dgm:prSet/>
      <dgm:spPr/>
      <dgm:t>
        <a:bodyPr/>
        <a:lstStyle/>
        <a:p>
          <a:endParaRPr lang="et-EE"/>
        </a:p>
      </dgm:t>
    </dgm:pt>
    <dgm:pt modelId="{DB3DF2D1-B0E6-4FD8-B124-FF7DA6617478}" type="sibTrans" cxnId="{0D404A69-9CCC-4291-8982-CE4CCB26B1BC}">
      <dgm:prSet/>
      <dgm:spPr/>
      <dgm:t>
        <a:bodyPr/>
        <a:lstStyle/>
        <a:p>
          <a:endParaRPr lang="et-EE"/>
        </a:p>
      </dgm:t>
    </dgm:pt>
    <dgm:pt modelId="{8F9ECE5E-B3B8-4212-9CB4-F2DC63B810E9}">
      <dgm:prSet phldrT="[Text]"/>
      <dgm:spPr/>
      <dgm:t>
        <a:bodyPr/>
        <a:lstStyle/>
        <a:p>
          <a:r>
            <a:rPr lang="et-EE" dirty="0"/>
            <a:t>Tegevused ja projektid</a:t>
          </a:r>
        </a:p>
      </dgm:t>
    </dgm:pt>
    <dgm:pt modelId="{B81F69B9-7C3D-4771-B755-68F0E418038F}" type="parTrans" cxnId="{B6E27BDE-F402-4A9B-8132-E6927A89DEE5}">
      <dgm:prSet/>
      <dgm:spPr/>
      <dgm:t>
        <a:bodyPr/>
        <a:lstStyle/>
        <a:p>
          <a:endParaRPr lang="et-EE"/>
        </a:p>
      </dgm:t>
    </dgm:pt>
    <dgm:pt modelId="{2DA4782A-F2F4-4817-87C4-64281E476DC8}" type="sibTrans" cxnId="{B6E27BDE-F402-4A9B-8132-E6927A89DEE5}">
      <dgm:prSet/>
      <dgm:spPr/>
      <dgm:t>
        <a:bodyPr/>
        <a:lstStyle/>
        <a:p>
          <a:endParaRPr lang="et-EE"/>
        </a:p>
      </dgm:t>
    </dgm:pt>
    <dgm:pt modelId="{90465050-F799-4DA7-A158-E81488BB4A46}">
      <dgm:prSet phldrT="[Text]" custT="1"/>
      <dgm:spPr/>
      <dgm:t>
        <a:bodyPr/>
        <a:lstStyle/>
        <a:p>
          <a:r>
            <a:rPr lang="et-EE" sz="1400" dirty="0" err="1"/>
            <a:t>Monitoorimine</a:t>
          </a:r>
          <a:endParaRPr lang="et-EE" sz="1400" dirty="0"/>
        </a:p>
      </dgm:t>
    </dgm:pt>
    <dgm:pt modelId="{53127D6B-D4A3-4E8F-95D2-BE8D64986CE6}" type="parTrans" cxnId="{7A1EA240-1146-42C4-AF06-6D6CEFD4939E}">
      <dgm:prSet/>
      <dgm:spPr/>
      <dgm:t>
        <a:bodyPr/>
        <a:lstStyle/>
        <a:p>
          <a:endParaRPr lang="et-EE"/>
        </a:p>
      </dgm:t>
    </dgm:pt>
    <dgm:pt modelId="{03EF21A5-B855-4AA6-A3FC-6D2B0854D74F}" type="sibTrans" cxnId="{7A1EA240-1146-42C4-AF06-6D6CEFD4939E}">
      <dgm:prSet/>
      <dgm:spPr/>
      <dgm:t>
        <a:bodyPr/>
        <a:lstStyle/>
        <a:p>
          <a:endParaRPr lang="et-EE"/>
        </a:p>
      </dgm:t>
    </dgm:pt>
    <dgm:pt modelId="{25C1C3A9-86F8-4785-A00E-9482BCAA5B0B}" type="pres">
      <dgm:prSet presAssocID="{5BC8EDAB-F7B7-48E8-A8CB-1D0E78C674D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52BE133-677D-4576-9313-9D134CBE80FF}" type="pres">
      <dgm:prSet presAssocID="{5BC8EDAB-F7B7-48E8-A8CB-1D0E78C674D4}" presName="children" presStyleCnt="0"/>
      <dgm:spPr/>
    </dgm:pt>
    <dgm:pt modelId="{2A127D82-DFD8-46CE-944D-97FE5F11BA30}" type="pres">
      <dgm:prSet presAssocID="{5BC8EDAB-F7B7-48E8-A8CB-1D0E78C674D4}" presName="child1group" presStyleCnt="0"/>
      <dgm:spPr/>
    </dgm:pt>
    <dgm:pt modelId="{9EF7C9B9-B63F-445F-9C90-B5C4A2EB142E}" type="pres">
      <dgm:prSet presAssocID="{5BC8EDAB-F7B7-48E8-A8CB-1D0E78C674D4}" presName="child1" presStyleLbl="bgAcc1" presStyleIdx="0" presStyleCnt="4"/>
      <dgm:spPr/>
    </dgm:pt>
    <dgm:pt modelId="{94C01FA8-2E0F-4C1B-9E11-3E260B341125}" type="pres">
      <dgm:prSet presAssocID="{5BC8EDAB-F7B7-48E8-A8CB-1D0E78C674D4}" presName="child1Text" presStyleLbl="bgAcc1" presStyleIdx="0" presStyleCnt="4">
        <dgm:presLayoutVars>
          <dgm:bulletEnabled val="1"/>
        </dgm:presLayoutVars>
      </dgm:prSet>
      <dgm:spPr/>
    </dgm:pt>
    <dgm:pt modelId="{2865B481-7E4C-4C05-A560-36B60EDE45BB}" type="pres">
      <dgm:prSet presAssocID="{5BC8EDAB-F7B7-48E8-A8CB-1D0E78C674D4}" presName="child2group" presStyleCnt="0"/>
      <dgm:spPr/>
    </dgm:pt>
    <dgm:pt modelId="{8D2C0D1F-476E-420D-8285-3D4B397F099A}" type="pres">
      <dgm:prSet presAssocID="{5BC8EDAB-F7B7-48E8-A8CB-1D0E78C674D4}" presName="child2" presStyleLbl="bgAcc1" presStyleIdx="1" presStyleCnt="4"/>
      <dgm:spPr/>
    </dgm:pt>
    <dgm:pt modelId="{8F0C8480-2C31-4DD6-A23C-F8AC0F5B029E}" type="pres">
      <dgm:prSet presAssocID="{5BC8EDAB-F7B7-48E8-A8CB-1D0E78C674D4}" presName="child2Text" presStyleLbl="bgAcc1" presStyleIdx="1" presStyleCnt="4">
        <dgm:presLayoutVars>
          <dgm:bulletEnabled val="1"/>
        </dgm:presLayoutVars>
      </dgm:prSet>
      <dgm:spPr/>
    </dgm:pt>
    <dgm:pt modelId="{73943088-1E9A-49F3-971E-850E359AE56D}" type="pres">
      <dgm:prSet presAssocID="{5BC8EDAB-F7B7-48E8-A8CB-1D0E78C674D4}" presName="child3group" presStyleCnt="0"/>
      <dgm:spPr/>
    </dgm:pt>
    <dgm:pt modelId="{A27E05FB-C1A1-4771-984E-821CF8C2F9B9}" type="pres">
      <dgm:prSet presAssocID="{5BC8EDAB-F7B7-48E8-A8CB-1D0E78C674D4}" presName="child3" presStyleLbl="bgAcc1" presStyleIdx="2" presStyleCnt="4" custLinFactNeighborX="3813" custLinFactNeighborY="2207"/>
      <dgm:spPr/>
    </dgm:pt>
    <dgm:pt modelId="{F1714776-4C63-4198-A845-C9D42F8BF2B0}" type="pres">
      <dgm:prSet presAssocID="{5BC8EDAB-F7B7-48E8-A8CB-1D0E78C674D4}" presName="child3Text" presStyleLbl="bgAcc1" presStyleIdx="2" presStyleCnt="4">
        <dgm:presLayoutVars>
          <dgm:bulletEnabled val="1"/>
        </dgm:presLayoutVars>
      </dgm:prSet>
      <dgm:spPr/>
    </dgm:pt>
    <dgm:pt modelId="{E843F60B-232A-4333-8577-8C58AAF8477F}" type="pres">
      <dgm:prSet presAssocID="{5BC8EDAB-F7B7-48E8-A8CB-1D0E78C674D4}" presName="child4group" presStyleCnt="0"/>
      <dgm:spPr/>
    </dgm:pt>
    <dgm:pt modelId="{A648D63E-84A8-4C22-B4DE-D1108EF8DBEE}" type="pres">
      <dgm:prSet presAssocID="{5BC8EDAB-F7B7-48E8-A8CB-1D0E78C674D4}" presName="child4" presStyleLbl="bgAcc1" presStyleIdx="3" presStyleCnt="4" custScaleX="108193"/>
      <dgm:spPr/>
    </dgm:pt>
    <dgm:pt modelId="{DB0CA6A9-B312-4B02-9B78-89F91B2EC9C6}" type="pres">
      <dgm:prSet presAssocID="{5BC8EDAB-F7B7-48E8-A8CB-1D0E78C674D4}" presName="child4Text" presStyleLbl="bgAcc1" presStyleIdx="3" presStyleCnt="4">
        <dgm:presLayoutVars>
          <dgm:bulletEnabled val="1"/>
        </dgm:presLayoutVars>
      </dgm:prSet>
      <dgm:spPr/>
    </dgm:pt>
    <dgm:pt modelId="{9193CD2D-0446-45B4-8669-C131FC08B63C}" type="pres">
      <dgm:prSet presAssocID="{5BC8EDAB-F7B7-48E8-A8CB-1D0E78C674D4}" presName="childPlaceholder" presStyleCnt="0"/>
      <dgm:spPr/>
    </dgm:pt>
    <dgm:pt modelId="{8D8B2619-329C-4553-B4B0-B42DEA841026}" type="pres">
      <dgm:prSet presAssocID="{5BC8EDAB-F7B7-48E8-A8CB-1D0E78C674D4}" presName="circle" presStyleCnt="0"/>
      <dgm:spPr/>
    </dgm:pt>
    <dgm:pt modelId="{81F19498-05C4-4643-909B-7DACD2ED7F7B}" type="pres">
      <dgm:prSet presAssocID="{5BC8EDAB-F7B7-48E8-A8CB-1D0E78C674D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C59ED6E-82EC-4C7E-BA7F-B5F26FC5EF36}" type="pres">
      <dgm:prSet presAssocID="{5BC8EDAB-F7B7-48E8-A8CB-1D0E78C674D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BD7AD3E-F02A-4D97-9857-CFAE5A6BFB5F}" type="pres">
      <dgm:prSet presAssocID="{5BC8EDAB-F7B7-48E8-A8CB-1D0E78C674D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52015A6-0BCB-4048-9A45-98E989E73932}" type="pres">
      <dgm:prSet presAssocID="{5BC8EDAB-F7B7-48E8-A8CB-1D0E78C674D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3F13EC3-50EA-4D85-B006-503B415ADF04}" type="pres">
      <dgm:prSet presAssocID="{5BC8EDAB-F7B7-48E8-A8CB-1D0E78C674D4}" presName="quadrantPlaceholder" presStyleCnt="0"/>
      <dgm:spPr/>
    </dgm:pt>
    <dgm:pt modelId="{1A0438A3-160C-4C95-8FDE-6032D8668DB7}" type="pres">
      <dgm:prSet presAssocID="{5BC8EDAB-F7B7-48E8-A8CB-1D0E78C674D4}" presName="center1" presStyleLbl="fgShp" presStyleIdx="0" presStyleCnt="2"/>
      <dgm:spPr/>
    </dgm:pt>
    <dgm:pt modelId="{0FF31B71-A5F3-4E90-A8BA-A02F80C976E0}" type="pres">
      <dgm:prSet presAssocID="{5BC8EDAB-F7B7-48E8-A8CB-1D0E78C674D4}" presName="center2" presStyleLbl="fgShp" presStyleIdx="1" presStyleCnt="2"/>
      <dgm:spPr/>
    </dgm:pt>
  </dgm:ptLst>
  <dgm:cxnLst>
    <dgm:cxn modelId="{B4366602-AF15-4462-A197-01046FBEB157}" srcId="{37D2FFA3-8D97-40E6-8F30-FD86969EB0C2}" destId="{FB02D761-9F28-4506-AEBF-828049320E4D}" srcOrd="1" destOrd="0" parTransId="{3D5FC9FC-4915-4456-8458-5D5948FF885D}" sibTransId="{B010E627-EC39-48B0-A779-613936EE5D25}"/>
    <dgm:cxn modelId="{78190F07-18AB-4944-96C3-50D32BED8339}" type="presOf" srcId="{C7CD0CA2-3E9C-46AB-BDA9-C068427D9F69}" destId="{81F19498-05C4-4643-909B-7DACD2ED7F7B}" srcOrd="0" destOrd="0" presId="urn:microsoft.com/office/officeart/2005/8/layout/cycle4"/>
    <dgm:cxn modelId="{2B4F3B0E-001F-4FEE-9969-3298747FF857}" type="presOf" srcId="{936FD713-6CF6-487A-AF6E-A755A1F682C8}" destId="{8F0C8480-2C31-4DD6-A23C-F8AC0F5B029E}" srcOrd="1" destOrd="2" presId="urn:microsoft.com/office/officeart/2005/8/layout/cycle4"/>
    <dgm:cxn modelId="{C9612E11-287E-47E3-A80D-FB9E1031AD1E}" type="presOf" srcId="{80D696EF-FCC7-4846-9E0A-BB7652D697F4}" destId="{8D2C0D1F-476E-420D-8285-3D4B397F099A}" srcOrd="0" destOrd="0" presId="urn:microsoft.com/office/officeart/2005/8/layout/cycle4"/>
    <dgm:cxn modelId="{3130A715-6A60-48C2-B489-CC8CFE7BD346}" type="presOf" srcId="{95C7A4E4-0736-4B63-89C6-D707D54922E8}" destId="{9EF7C9B9-B63F-445F-9C90-B5C4A2EB142E}" srcOrd="0" destOrd="0" presId="urn:microsoft.com/office/officeart/2005/8/layout/cycle4"/>
    <dgm:cxn modelId="{162EAD22-8DEC-4BDA-B6A7-FC8F1CF697FC}" type="presOf" srcId="{2CC83690-E9EB-4EB1-9772-7E18663E6BC7}" destId="{F1714776-4C63-4198-A845-C9D42F8BF2B0}" srcOrd="1" destOrd="0" presId="urn:microsoft.com/office/officeart/2005/8/layout/cycle4"/>
    <dgm:cxn modelId="{5A170640-8747-4964-A480-1C0C2A36AD7D}" type="presOf" srcId="{936FD713-6CF6-487A-AF6E-A755A1F682C8}" destId="{8D2C0D1F-476E-420D-8285-3D4B397F099A}" srcOrd="0" destOrd="2" presId="urn:microsoft.com/office/officeart/2005/8/layout/cycle4"/>
    <dgm:cxn modelId="{7A1EA240-1146-42C4-AF06-6D6CEFD4939E}" srcId="{ECFAF5A2-E230-4A24-89CE-EB9E13CDB6F0}" destId="{90465050-F799-4DA7-A158-E81488BB4A46}" srcOrd="1" destOrd="0" parTransId="{53127D6B-D4A3-4E8F-95D2-BE8D64986CE6}" sibTransId="{03EF21A5-B855-4AA6-A3FC-6D2B0854D74F}"/>
    <dgm:cxn modelId="{01EF9A5D-834C-4A5A-B82B-27BDBD2261A2}" type="presOf" srcId="{90465050-F799-4DA7-A158-E81488BB4A46}" destId="{DB0CA6A9-B312-4B02-9B78-89F91B2EC9C6}" srcOrd="1" destOrd="1" presId="urn:microsoft.com/office/officeart/2005/8/layout/cycle4"/>
    <dgm:cxn modelId="{F1EDD942-BC53-4224-8619-1DCA152B0FD5}" srcId="{5BC8EDAB-F7B7-48E8-A8CB-1D0E78C674D4}" destId="{44B71D24-8465-43DF-8FF9-BFC0F76210FB}" srcOrd="2" destOrd="0" parTransId="{0FF407BE-47E1-44A3-8F4C-76876B60E40D}" sibTransId="{2F2A8929-67FC-4B7B-9837-3290A23126E4}"/>
    <dgm:cxn modelId="{1F2A4144-42BF-4E01-BAA0-5CA6A6B6BDD8}" type="presOf" srcId="{2CC83690-E9EB-4EB1-9772-7E18663E6BC7}" destId="{A27E05FB-C1A1-4771-984E-821CF8C2F9B9}" srcOrd="0" destOrd="0" presId="urn:microsoft.com/office/officeart/2005/8/layout/cycle4"/>
    <dgm:cxn modelId="{A9A77444-D9EE-42C6-879D-06A84BC9700F}" type="presOf" srcId="{8F9ECE5E-B3B8-4212-9CB4-F2DC63B810E9}" destId="{F1714776-4C63-4198-A845-C9D42F8BF2B0}" srcOrd="1" destOrd="1" presId="urn:microsoft.com/office/officeart/2005/8/layout/cycle4"/>
    <dgm:cxn modelId="{C1C38964-746A-48B9-91B6-5F206EE9910E}" type="presOf" srcId="{95C7A4E4-0736-4B63-89C6-D707D54922E8}" destId="{94C01FA8-2E0F-4C1B-9E11-3E260B341125}" srcOrd="1" destOrd="0" presId="urn:microsoft.com/office/officeart/2005/8/layout/cycle4"/>
    <dgm:cxn modelId="{0D404A69-9CCC-4291-8982-CE4CCB26B1BC}" srcId="{37D2FFA3-8D97-40E6-8F30-FD86969EB0C2}" destId="{936FD713-6CF6-487A-AF6E-A755A1F682C8}" srcOrd="2" destOrd="0" parTransId="{571552DB-394A-418B-AAC1-BF6157DF1F65}" sibTransId="{DB3DF2D1-B0E6-4FD8-B124-FF7DA6617478}"/>
    <dgm:cxn modelId="{28757A4F-B0C7-495B-A60C-A332FEC058D2}" type="presOf" srcId="{8F9ECE5E-B3B8-4212-9CB4-F2DC63B810E9}" destId="{A27E05FB-C1A1-4771-984E-821CF8C2F9B9}" srcOrd="0" destOrd="1" presId="urn:microsoft.com/office/officeart/2005/8/layout/cycle4"/>
    <dgm:cxn modelId="{0E29FC50-41A2-4D2E-8F07-8E301943DB7D}" type="presOf" srcId="{37D2FFA3-8D97-40E6-8F30-FD86969EB0C2}" destId="{8C59ED6E-82EC-4C7E-BA7F-B5F26FC5EF36}" srcOrd="0" destOrd="0" presId="urn:microsoft.com/office/officeart/2005/8/layout/cycle4"/>
    <dgm:cxn modelId="{68050E51-4445-4CC2-B2A9-2DB1CEA8F378}" type="presOf" srcId="{44B71D24-8465-43DF-8FF9-BFC0F76210FB}" destId="{7BD7AD3E-F02A-4D97-9857-CFAE5A6BFB5F}" srcOrd="0" destOrd="0" presId="urn:microsoft.com/office/officeart/2005/8/layout/cycle4"/>
    <dgm:cxn modelId="{081DBD7D-499E-477B-BC4D-06A9DB817FAF}" srcId="{ECFAF5A2-E230-4A24-89CE-EB9E13CDB6F0}" destId="{BE6F4D5F-10BA-46EC-8EC3-E70B0231DD23}" srcOrd="0" destOrd="0" parTransId="{19F1A775-32E5-4449-8FA5-9DD078E2D124}" sibTransId="{0259D702-ECB0-4B54-A498-4B7A9F751AD3}"/>
    <dgm:cxn modelId="{B4737887-09A6-450A-9CC9-8FC055EF0F5F}" srcId="{5BC8EDAB-F7B7-48E8-A8CB-1D0E78C674D4}" destId="{C7CD0CA2-3E9C-46AB-BDA9-C068427D9F69}" srcOrd="0" destOrd="0" parTransId="{06321722-411E-465F-986F-ED39F40B01CE}" sibTransId="{F2A499DE-60E8-4D52-83EA-84016B673BF4}"/>
    <dgm:cxn modelId="{B1CDB887-B636-4F47-9C1A-8FB607525D66}" srcId="{37D2FFA3-8D97-40E6-8F30-FD86969EB0C2}" destId="{80D696EF-FCC7-4846-9E0A-BB7652D697F4}" srcOrd="0" destOrd="0" parTransId="{B314E7AB-DED1-44FF-9C48-33170C824883}" sibTransId="{E03CC7C8-39E7-4950-9B87-432148194CB8}"/>
    <dgm:cxn modelId="{FBB7BC91-CBBC-4ACC-8603-EEBB2BEAEDD7}" type="presOf" srcId="{FB02D761-9F28-4506-AEBF-828049320E4D}" destId="{8D2C0D1F-476E-420D-8285-3D4B397F099A}" srcOrd="0" destOrd="1" presId="urn:microsoft.com/office/officeart/2005/8/layout/cycle4"/>
    <dgm:cxn modelId="{BB509492-D8BC-457F-9EA6-60CB837D166F}" type="presOf" srcId="{80D696EF-FCC7-4846-9E0A-BB7652D697F4}" destId="{8F0C8480-2C31-4DD6-A23C-F8AC0F5B029E}" srcOrd="1" destOrd="0" presId="urn:microsoft.com/office/officeart/2005/8/layout/cycle4"/>
    <dgm:cxn modelId="{04A8F196-ED9B-4997-83BD-671522A1393C}" type="presOf" srcId="{BE6F4D5F-10BA-46EC-8EC3-E70B0231DD23}" destId="{A648D63E-84A8-4C22-B4DE-D1108EF8DBEE}" srcOrd="0" destOrd="0" presId="urn:microsoft.com/office/officeart/2005/8/layout/cycle4"/>
    <dgm:cxn modelId="{773903A0-EC04-402F-A8C2-C892001236E0}" type="presOf" srcId="{90465050-F799-4DA7-A158-E81488BB4A46}" destId="{A648D63E-84A8-4C22-B4DE-D1108EF8DBEE}" srcOrd="0" destOrd="1" presId="urn:microsoft.com/office/officeart/2005/8/layout/cycle4"/>
    <dgm:cxn modelId="{B82DA8AE-2850-4B5B-B0EC-FAEB1F70CEF4}" srcId="{C7CD0CA2-3E9C-46AB-BDA9-C068427D9F69}" destId="{95C7A4E4-0736-4B63-89C6-D707D54922E8}" srcOrd="0" destOrd="0" parTransId="{BF15AEA3-0F09-446A-A351-FD3BFA736380}" sibTransId="{49D3CA54-C361-4713-9A85-EEE488800FEB}"/>
    <dgm:cxn modelId="{CB51BFB4-7532-4171-A42D-09A7F5A04B8E}" srcId="{5BC8EDAB-F7B7-48E8-A8CB-1D0E78C674D4}" destId="{ECFAF5A2-E230-4A24-89CE-EB9E13CDB6F0}" srcOrd="3" destOrd="0" parTransId="{00562DEB-DC60-49BF-9C3B-026E3294650C}" sibTransId="{14C597C4-3CB8-4B4C-B9E6-33F7C4C10C5B}"/>
    <dgm:cxn modelId="{A589D8D3-91F8-4832-9089-AB5507C38B9D}" type="presOf" srcId="{ECFAF5A2-E230-4A24-89CE-EB9E13CDB6F0}" destId="{252015A6-0BCB-4048-9A45-98E989E73932}" srcOrd="0" destOrd="0" presId="urn:microsoft.com/office/officeart/2005/8/layout/cycle4"/>
    <dgm:cxn modelId="{42A736D7-781F-42AB-877A-872065BE3C2F}" type="presOf" srcId="{FB02D761-9F28-4506-AEBF-828049320E4D}" destId="{8F0C8480-2C31-4DD6-A23C-F8AC0F5B029E}" srcOrd="1" destOrd="1" presId="urn:microsoft.com/office/officeart/2005/8/layout/cycle4"/>
    <dgm:cxn modelId="{10493DDA-3C9D-44E7-9175-274539C3BA8B}" type="presOf" srcId="{BE6F4D5F-10BA-46EC-8EC3-E70B0231DD23}" destId="{DB0CA6A9-B312-4B02-9B78-89F91B2EC9C6}" srcOrd="1" destOrd="0" presId="urn:microsoft.com/office/officeart/2005/8/layout/cycle4"/>
    <dgm:cxn modelId="{B6E27BDE-F402-4A9B-8132-E6927A89DEE5}" srcId="{44B71D24-8465-43DF-8FF9-BFC0F76210FB}" destId="{8F9ECE5E-B3B8-4212-9CB4-F2DC63B810E9}" srcOrd="1" destOrd="0" parTransId="{B81F69B9-7C3D-4771-B755-68F0E418038F}" sibTransId="{2DA4782A-F2F4-4817-87C4-64281E476DC8}"/>
    <dgm:cxn modelId="{47AB66E0-4109-43AC-84D5-20503AB9E7DA}" type="presOf" srcId="{5BC8EDAB-F7B7-48E8-A8CB-1D0E78C674D4}" destId="{25C1C3A9-86F8-4785-A00E-9482BCAA5B0B}" srcOrd="0" destOrd="0" presId="urn:microsoft.com/office/officeart/2005/8/layout/cycle4"/>
    <dgm:cxn modelId="{19F980E1-9AA4-4FC1-BC78-DEDBE28B7AAF}" srcId="{44B71D24-8465-43DF-8FF9-BFC0F76210FB}" destId="{2CC83690-E9EB-4EB1-9772-7E18663E6BC7}" srcOrd="0" destOrd="0" parTransId="{D65CE678-3B22-419D-B94B-E9F2F9812696}" sibTransId="{C5B59B31-9810-45E2-8160-E5E9911C269A}"/>
    <dgm:cxn modelId="{587CC8FB-CD65-476C-8303-113360F0F471}" srcId="{5BC8EDAB-F7B7-48E8-A8CB-1D0E78C674D4}" destId="{37D2FFA3-8D97-40E6-8F30-FD86969EB0C2}" srcOrd="1" destOrd="0" parTransId="{24ADE1BF-7E53-4CE2-9503-F8B6477F4B0B}" sibTransId="{6A192201-C301-4D91-9268-E77217E9E9FE}"/>
    <dgm:cxn modelId="{9ABFE735-4045-4174-9B35-529D08A92E37}" type="presParOf" srcId="{25C1C3A9-86F8-4785-A00E-9482BCAA5B0B}" destId="{052BE133-677D-4576-9313-9D134CBE80FF}" srcOrd="0" destOrd="0" presId="urn:microsoft.com/office/officeart/2005/8/layout/cycle4"/>
    <dgm:cxn modelId="{04E2853F-4AC0-44F5-BCC8-678AA5291AC0}" type="presParOf" srcId="{052BE133-677D-4576-9313-9D134CBE80FF}" destId="{2A127D82-DFD8-46CE-944D-97FE5F11BA30}" srcOrd="0" destOrd="0" presId="urn:microsoft.com/office/officeart/2005/8/layout/cycle4"/>
    <dgm:cxn modelId="{1AE77D44-BC8B-47AF-80A2-86DE6940252A}" type="presParOf" srcId="{2A127D82-DFD8-46CE-944D-97FE5F11BA30}" destId="{9EF7C9B9-B63F-445F-9C90-B5C4A2EB142E}" srcOrd="0" destOrd="0" presId="urn:microsoft.com/office/officeart/2005/8/layout/cycle4"/>
    <dgm:cxn modelId="{9DBAF99A-371A-4141-A301-21A8EB9348D5}" type="presParOf" srcId="{2A127D82-DFD8-46CE-944D-97FE5F11BA30}" destId="{94C01FA8-2E0F-4C1B-9E11-3E260B341125}" srcOrd="1" destOrd="0" presId="urn:microsoft.com/office/officeart/2005/8/layout/cycle4"/>
    <dgm:cxn modelId="{B66A7F4B-631D-4DD9-BDF6-779B0A107AE7}" type="presParOf" srcId="{052BE133-677D-4576-9313-9D134CBE80FF}" destId="{2865B481-7E4C-4C05-A560-36B60EDE45BB}" srcOrd="1" destOrd="0" presId="urn:microsoft.com/office/officeart/2005/8/layout/cycle4"/>
    <dgm:cxn modelId="{4B753F19-80A2-4A6C-A6EC-7F78CDE23642}" type="presParOf" srcId="{2865B481-7E4C-4C05-A560-36B60EDE45BB}" destId="{8D2C0D1F-476E-420D-8285-3D4B397F099A}" srcOrd="0" destOrd="0" presId="urn:microsoft.com/office/officeart/2005/8/layout/cycle4"/>
    <dgm:cxn modelId="{AA4DBEC1-EB3B-48F9-B80A-1A8389434E87}" type="presParOf" srcId="{2865B481-7E4C-4C05-A560-36B60EDE45BB}" destId="{8F0C8480-2C31-4DD6-A23C-F8AC0F5B029E}" srcOrd="1" destOrd="0" presId="urn:microsoft.com/office/officeart/2005/8/layout/cycle4"/>
    <dgm:cxn modelId="{429BF5AB-F2F9-4757-AC40-7E024E397ED3}" type="presParOf" srcId="{052BE133-677D-4576-9313-9D134CBE80FF}" destId="{73943088-1E9A-49F3-971E-850E359AE56D}" srcOrd="2" destOrd="0" presId="urn:microsoft.com/office/officeart/2005/8/layout/cycle4"/>
    <dgm:cxn modelId="{23EB41F1-58F2-4F12-BDF0-A60F9E795F54}" type="presParOf" srcId="{73943088-1E9A-49F3-971E-850E359AE56D}" destId="{A27E05FB-C1A1-4771-984E-821CF8C2F9B9}" srcOrd="0" destOrd="0" presId="urn:microsoft.com/office/officeart/2005/8/layout/cycle4"/>
    <dgm:cxn modelId="{400D189B-958B-4BBC-BEBC-EB2D04210612}" type="presParOf" srcId="{73943088-1E9A-49F3-971E-850E359AE56D}" destId="{F1714776-4C63-4198-A845-C9D42F8BF2B0}" srcOrd="1" destOrd="0" presId="urn:microsoft.com/office/officeart/2005/8/layout/cycle4"/>
    <dgm:cxn modelId="{CA80E399-6080-4D4B-9C48-CE3D6B3F9D7D}" type="presParOf" srcId="{052BE133-677D-4576-9313-9D134CBE80FF}" destId="{E843F60B-232A-4333-8577-8C58AAF8477F}" srcOrd="3" destOrd="0" presId="urn:microsoft.com/office/officeart/2005/8/layout/cycle4"/>
    <dgm:cxn modelId="{3B79ABAA-06DB-45EC-9D16-18867D54C5C4}" type="presParOf" srcId="{E843F60B-232A-4333-8577-8C58AAF8477F}" destId="{A648D63E-84A8-4C22-B4DE-D1108EF8DBEE}" srcOrd="0" destOrd="0" presId="urn:microsoft.com/office/officeart/2005/8/layout/cycle4"/>
    <dgm:cxn modelId="{31E9C7F1-6145-4488-9A31-9ECF30A81D64}" type="presParOf" srcId="{E843F60B-232A-4333-8577-8C58AAF8477F}" destId="{DB0CA6A9-B312-4B02-9B78-89F91B2EC9C6}" srcOrd="1" destOrd="0" presId="urn:microsoft.com/office/officeart/2005/8/layout/cycle4"/>
    <dgm:cxn modelId="{3856DE35-6274-4B49-A92A-599E30CA9A94}" type="presParOf" srcId="{052BE133-677D-4576-9313-9D134CBE80FF}" destId="{9193CD2D-0446-45B4-8669-C131FC08B63C}" srcOrd="4" destOrd="0" presId="urn:microsoft.com/office/officeart/2005/8/layout/cycle4"/>
    <dgm:cxn modelId="{54FD20CB-2F44-4EA0-9D9B-9057F62518A9}" type="presParOf" srcId="{25C1C3A9-86F8-4785-A00E-9482BCAA5B0B}" destId="{8D8B2619-329C-4553-B4B0-B42DEA841026}" srcOrd="1" destOrd="0" presId="urn:microsoft.com/office/officeart/2005/8/layout/cycle4"/>
    <dgm:cxn modelId="{D2A379B5-F090-413A-8899-C081566A2EF3}" type="presParOf" srcId="{8D8B2619-329C-4553-B4B0-B42DEA841026}" destId="{81F19498-05C4-4643-909B-7DACD2ED7F7B}" srcOrd="0" destOrd="0" presId="urn:microsoft.com/office/officeart/2005/8/layout/cycle4"/>
    <dgm:cxn modelId="{FFF9059F-BCC3-43E0-9C7A-713902E872B9}" type="presParOf" srcId="{8D8B2619-329C-4553-B4B0-B42DEA841026}" destId="{8C59ED6E-82EC-4C7E-BA7F-B5F26FC5EF36}" srcOrd="1" destOrd="0" presId="urn:microsoft.com/office/officeart/2005/8/layout/cycle4"/>
    <dgm:cxn modelId="{C47AFC40-6A64-49A4-904F-F0D97D719F0E}" type="presParOf" srcId="{8D8B2619-329C-4553-B4B0-B42DEA841026}" destId="{7BD7AD3E-F02A-4D97-9857-CFAE5A6BFB5F}" srcOrd="2" destOrd="0" presId="urn:microsoft.com/office/officeart/2005/8/layout/cycle4"/>
    <dgm:cxn modelId="{280708D4-AC52-4C9E-AC44-460399F88354}" type="presParOf" srcId="{8D8B2619-329C-4553-B4B0-B42DEA841026}" destId="{252015A6-0BCB-4048-9A45-98E989E73932}" srcOrd="3" destOrd="0" presId="urn:microsoft.com/office/officeart/2005/8/layout/cycle4"/>
    <dgm:cxn modelId="{9ABFE343-943B-419D-BB57-300A24198D19}" type="presParOf" srcId="{8D8B2619-329C-4553-B4B0-B42DEA841026}" destId="{D3F13EC3-50EA-4D85-B006-503B415ADF04}" srcOrd="4" destOrd="0" presId="urn:microsoft.com/office/officeart/2005/8/layout/cycle4"/>
    <dgm:cxn modelId="{C795424A-D2BB-4CEC-970B-326BB31DB5AF}" type="presParOf" srcId="{25C1C3A9-86F8-4785-A00E-9482BCAA5B0B}" destId="{1A0438A3-160C-4C95-8FDE-6032D8668DB7}" srcOrd="2" destOrd="0" presId="urn:microsoft.com/office/officeart/2005/8/layout/cycle4"/>
    <dgm:cxn modelId="{119FC78A-B3FB-4FA2-ABE9-F2C85610D854}" type="presParOf" srcId="{25C1C3A9-86F8-4785-A00E-9482BCAA5B0B}" destId="{0FF31B71-A5F3-4E90-A8BA-A02F80C976E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C14F0-3474-44BE-9B92-EFBA5B7F2714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A177C550-9B72-4FE7-826B-E05668B874F3}">
      <dgm:prSet phldrT="[Text]" custT="1"/>
      <dgm:spPr>
        <a:solidFill>
          <a:schemeClr val="bg1"/>
        </a:solidFill>
      </dgm:spPr>
      <dgm:t>
        <a:bodyPr/>
        <a:lstStyle/>
        <a:p>
          <a:r>
            <a:rPr lang="et-EE" sz="1800" dirty="0"/>
            <a:t>POLIITIKA või PROJEKT</a:t>
          </a:r>
        </a:p>
      </dgm:t>
    </dgm:pt>
    <dgm:pt modelId="{44CB90C4-1F48-4474-A94F-12FBBCADF503}" type="parTrans" cxnId="{3803C872-7E7F-4C65-8B9B-B04441B3DEF8}">
      <dgm:prSet/>
      <dgm:spPr/>
      <dgm:t>
        <a:bodyPr/>
        <a:lstStyle/>
        <a:p>
          <a:endParaRPr lang="et-EE" sz="1800"/>
        </a:p>
      </dgm:t>
    </dgm:pt>
    <dgm:pt modelId="{6E25E81D-EC8B-4A7C-B1B0-9F46F2930F2D}" type="sibTrans" cxnId="{3803C872-7E7F-4C65-8B9B-B04441B3DEF8}">
      <dgm:prSet/>
      <dgm:spPr/>
      <dgm:t>
        <a:bodyPr/>
        <a:lstStyle/>
        <a:p>
          <a:endParaRPr lang="et-EE" sz="1800"/>
        </a:p>
      </dgm:t>
    </dgm:pt>
    <dgm:pt modelId="{763AEE3E-8D78-4469-AB51-8D78A8A3686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t-EE" sz="1800" dirty="0"/>
            <a:t>ORGANISATSIOON või ÜKSUS</a:t>
          </a:r>
        </a:p>
      </dgm:t>
    </dgm:pt>
    <dgm:pt modelId="{4738B58A-8EDC-48C6-9F21-5E8449D93478}" type="parTrans" cxnId="{D6E32723-51EE-48CA-88E5-6665895E66D7}">
      <dgm:prSet/>
      <dgm:spPr/>
      <dgm:t>
        <a:bodyPr/>
        <a:lstStyle/>
        <a:p>
          <a:endParaRPr lang="et-EE" sz="1800"/>
        </a:p>
      </dgm:t>
    </dgm:pt>
    <dgm:pt modelId="{CD89EF7C-733E-4A00-8F19-BBCD40514AA5}" type="sibTrans" cxnId="{D6E32723-51EE-48CA-88E5-6665895E66D7}">
      <dgm:prSet/>
      <dgm:spPr/>
      <dgm:t>
        <a:bodyPr/>
        <a:lstStyle/>
        <a:p>
          <a:endParaRPr lang="et-EE" sz="1800"/>
        </a:p>
      </dgm:t>
    </dgm:pt>
    <dgm:pt modelId="{65A035AB-B198-4E19-8B01-84319B612C8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t-EE" sz="1800" dirty="0"/>
            <a:t>TÖÖTAJA</a:t>
          </a:r>
        </a:p>
      </dgm:t>
    </dgm:pt>
    <dgm:pt modelId="{42B662FF-5B70-4932-9224-CAA44D954E1A}" type="parTrans" cxnId="{E8E7969F-7176-429E-AF62-8EC52447BF9D}">
      <dgm:prSet/>
      <dgm:spPr/>
      <dgm:t>
        <a:bodyPr/>
        <a:lstStyle/>
        <a:p>
          <a:endParaRPr lang="et-EE" sz="1800"/>
        </a:p>
      </dgm:t>
    </dgm:pt>
    <dgm:pt modelId="{EB87D04C-8045-48E1-AEC1-B2F46402D29F}" type="sibTrans" cxnId="{E8E7969F-7176-429E-AF62-8EC52447BF9D}">
      <dgm:prSet/>
      <dgm:spPr/>
      <dgm:t>
        <a:bodyPr/>
        <a:lstStyle/>
        <a:p>
          <a:endParaRPr lang="et-EE" sz="1800"/>
        </a:p>
      </dgm:t>
    </dgm:pt>
    <dgm:pt modelId="{8E83DCFB-8B41-42ED-8062-FCFD4C4765F0}" type="pres">
      <dgm:prSet presAssocID="{DEAC14F0-3474-44BE-9B92-EFBA5B7F2714}" presName="Name0" presStyleCnt="0">
        <dgm:presLayoutVars>
          <dgm:dir/>
          <dgm:animLvl val="lvl"/>
          <dgm:resizeHandles val="exact"/>
        </dgm:presLayoutVars>
      </dgm:prSet>
      <dgm:spPr/>
    </dgm:pt>
    <dgm:pt modelId="{40E8A351-CCAC-4476-BDB7-470E359E4B5C}" type="pres">
      <dgm:prSet presAssocID="{A177C550-9B72-4FE7-826B-E05668B874F3}" presName="Name8" presStyleCnt="0"/>
      <dgm:spPr/>
    </dgm:pt>
    <dgm:pt modelId="{0717C50E-9CD6-475E-A0A0-CEF5AD4E56B4}" type="pres">
      <dgm:prSet presAssocID="{A177C550-9B72-4FE7-826B-E05668B874F3}" presName="level" presStyleLbl="node1" presStyleIdx="0" presStyleCnt="3" custLinFactNeighborX="0" custLinFactNeighborY="1335">
        <dgm:presLayoutVars>
          <dgm:chMax val="1"/>
          <dgm:bulletEnabled val="1"/>
        </dgm:presLayoutVars>
      </dgm:prSet>
      <dgm:spPr/>
    </dgm:pt>
    <dgm:pt modelId="{0AE868B8-0E1F-4994-98E7-69D295205CA5}" type="pres">
      <dgm:prSet presAssocID="{A177C550-9B72-4FE7-826B-E05668B874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7B272A-6EA6-430E-B826-A9FE44EB3111}" type="pres">
      <dgm:prSet presAssocID="{763AEE3E-8D78-4469-AB51-8D78A8A36865}" presName="Name8" presStyleCnt="0"/>
      <dgm:spPr/>
    </dgm:pt>
    <dgm:pt modelId="{AF72FB8B-CC7C-4121-8914-50E0ACE4D7AA}" type="pres">
      <dgm:prSet presAssocID="{763AEE3E-8D78-4469-AB51-8D78A8A36865}" presName="level" presStyleLbl="node1" presStyleIdx="1" presStyleCnt="3">
        <dgm:presLayoutVars>
          <dgm:chMax val="1"/>
          <dgm:bulletEnabled val="1"/>
        </dgm:presLayoutVars>
      </dgm:prSet>
      <dgm:spPr/>
    </dgm:pt>
    <dgm:pt modelId="{D12DE641-A893-4663-8D3C-2634A41245CF}" type="pres">
      <dgm:prSet presAssocID="{763AEE3E-8D78-4469-AB51-8D78A8A368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83A031-3F34-482F-850C-C1006FAD8B2A}" type="pres">
      <dgm:prSet presAssocID="{65A035AB-B198-4E19-8B01-84319B612C84}" presName="Name8" presStyleCnt="0"/>
      <dgm:spPr/>
    </dgm:pt>
    <dgm:pt modelId="{205A19AE-AE30-4AA9-B08A-3673F4BCD4B5}" type="pres">
      <dgm:prSet presAssocID="{65A035AB-B198-4E19-8B01-84319B612C84}" presName="level" presStyleLbl="node1" presStyleIdx="2" presStyleCnt="3">
        <dgm:presLayoutVars>
          <dgm:chMax val="1"/>
          <dgm:bulletEnabled val="1"/>
        </dgm:presLayoutVars>
      </dgm:prSet>
      <dgm:spPr/>
    </dgm:pt>
    <dgm:pt modelId="{8AAB399D-121E-4095-BF9B-B50ACAA7791F}" type="pres">
      <dgm:prSet presAssocID="{65A035AB-B198-4E19-8B01-84319B612C8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5D1F219-CB50-492A-B129-473D059AB11D}" type="presOf" srcId="{DEAC14F0-3474-44BE-9B92-EFBA5B7F2714}" destId="{8E83DCFB-8B41-42ED-8062-FCFD4C4765F0}" srcOrd="0" destOrd="0" presId="urn:microsoft.com/office/officeart/2005/8/layout/pyramid3"/>
    <dgm:cxn modelId="{D6E32723-51EE-48CA-88E5-6665895E66D7}" srcId="{DEAC14F0-3474-44BE-9B92-EFBA5B7F2714}" destId="{763AEE3E-8D78-4469-AB51-8D78A8A36865}" srcOrd="1" destOrd="0" parTransId="{4738B58A-8EDC-48C6-9F21-5E8449D93478}" sibTransId="{CD89EF7C-733E-4A00-8F19-BBCD40514AA5}"/>
    <dgm:cxn modelId="{2B3B2142-371A-4BB2-8E52-526497E1ADE0}" type="presOf" srcId="{A177C550-9B72-4FE7-826B-E05668B874F3}" destId="{0717C50E-9CD6-475E-A0A0-CEF5AD4E56B4}" srcOrd="0" destOrd="0" presId="urn:microsoft.com/office/officeart/2005/8/layout/pyramid3"/>
    <dgm:cxn modelId="{8F1C8752-3155-444E-AF07-492026742715}" type="presOf" srcId="{763AEE3E-8D78-4469-AB51-8D78A8A36865}" destId="{AF72FB8B-CC7C-4121-8914-50E0ACE4D7AA}" srcOrd="0" destOrd="0" presId="urn:microsoft.com/office/officeart/2005/8/layout/pyramid3"/>
    <dgm:cxn modelId="{3803C872-7E7F-4C65-8B9B-B04441B3DEF8}" srcId="{DEAC14F0-3474-44BE-9B92-EFBA5B7F2714}" destId="{A177C550-9B72-4FE7-826B-E05668B874F3}" srcOrd="0" destOrd="0" parTransId="{44CB90C4-1F48-4474-A94F-12FBBCADF503}" sibTransId="{6E25E81D-EC8B-4A7C-B1B0-9F46F2930F2D}"/>
    <dgm:cxn modelId="{F05E068E-CB96-4E31-ABF7-105A4B4DD9AC}" type="presOf" srcId="{763AEE3E-8D78-4469-AB51-8D78A8A36865}" destId="{D12DE641-A893-4663-8D3C-2634A41245CF}" srcOrd="1" destOrd="0" presId="urn:microsoft.com/office/officeart/2005/8/layout/pyramid3"/>
    <dgm:cxn modelId="{E8E7969F-7176-429E-AF62-8EC52447BF9D}" srcId="{DEAC14F0-3474-44BE-9B92-EFBA5B7F2714}" destId="{65A035AB-B198-4E19-8B01-84319B612C84}" srcOrd="2" destOrd="0" parTransId="{42B662FF-5B70-4932-9224-CAA44D954E1A}" sibTransId="{EB87D04C-8045-48E1-AEC1-B2F46402D29F}"/>
    <dgm:cxn modelId="{48B6E1C2-41FB-4AFC-BFCB-E4990E610144}" type="presOf" srcId="{65A035AB-B198-4E19-8B01-84319B612C84}" destId="{8AAB399D-121E-4095-BF9B-B50ACAA7791F}" srcOrd="1" destOrd="0" presId="urn:microsoft.com/office/officeart/2005/8/layout/pyramid3"/>
    <dgm:cxn modelId="{059E7DDF-4F35-42CC-A643-9054D257A9E5}" type="presOf" srcId="{A177C550-9B72-4FE7-826B-E05668B874F3}" destId="{0AE868B8-0E1F-4994-98E7-69D295205CA5}" srcOrd="1" destOrd="0" presId="urn:microsoft.com/office/officeart/2005/8/layout/pyramid3"/>
    <dgm:cxn modelId="{C1CF44E3-AAB2-4575-B2C7-C70F3ADBA01A}" type="presOf" srcId="{65A035AB-B198-4E19-8B01-84319B612C84}" destId="{205A19AE-AE30-4AA9-B08A-3673F4BCD4B5}" srcOrd="0" destOrd="0" presId="urn:microsoft.com/office/officeart/2005/8/layout/pyramid3"/>
    <dgm:cxn modelId="{BE9A49EE-BE62-4633-A3A7-0C2D8DDD5BB8}" type="presParOf" srcId="{8E83DCFB-8B41-42ED-8062-FCFD4C4765F0}" destId="{40E8A351-CCAC-4476-BDB7-470E359E4B5C}" srcOrd="0" destOrd="0" presId="urn:microsoft.com/office/officeart/2005/8/layout/pyramid3"/>
    <dgm:cxn modelId="{52194C69-6EFC-42C8-BFE1-1C7FBA7403E4}" type="presParOf" srcId="{40E8A351-CCAC-4476-BDB7-470E359E4B5C}" destId="{0717C50E-9CD6-475E-A0A0-CEF5AD4E56B4}" srcOrd="0" destOrd="0" presId="urn:microsoft.com/office/officeart/2005/8/layout/pyramid3"/>
    <dgm:cxn modelId="{3A5D81C4-903E-49AB-99E1-3EE16CB1B26E}" type="presParOf" srcId="{40E8A351-CCAC-4476-BDB7-470E359E4B5C}" destId="{0AE868B8-0E1F-4994-98E7-69D295205CA5}" srcOrd="1" destOrd="0" presId="urn:microsoft.com/office/officeart/2005/8/layout/pyramid3"/>
    <dgm:cxn modelId="{3BD769CD-0558-4ADB-ACD9-910079DA648D}" type="presParOf" srcId="{8E83DCFB-8B41-42ED-8062-FCFD4C4765F0}" destId="{E17B272A-6EA6-430E-B826-A9FE44EB3111}" srcOrd="1" destOrd="0" presId="urn:microsoft.com/office/officeart/2005/8/layout/pyramid3"/>
    <dgm:cxn modelId="{AC1F61E0-1382-4D8C-ABF4-9AF7D0577CB9}" type="presParOf" srcId="{E17B272A-6EA6-430E-B826-A9FE44EB3111}" destId="{AF72FB8B-CC7C-4121-8914-50E0ACE4D7AA}" srcOrd="0" destOrd="0" presId="urn:microsoft.com/office/officeart/2005/8/layout/pyramid3"/>
    <dgm:cxn modelId="{5ED2B534-81EF-453E-BAE2-81413E578D89}" type="presParOf" srcId="{E17B272A-6EA6-430E-B826-A9FE44EB3111}" destId="{D12DE641-A893-4663-8D3C-2634A41245CF}" srcOrd="1" destOrd="0" presId="urn:microsoft.com/office/officeart/2005/8/layout/pyramid3"/>
    <dgm:cxn modelId="{A8B51C61-4710-418A-9610-771073BFE896}" type="presParOf" srcId="{8E83DCFB-8B41-42ED-8062-FCFD4C4765F0}" destId="{2F83A031-3F34-482F-850C-C1006FAD8B2A}" srcOrd="2" destOrd="0" presId="urn:microsoft.com/office/officeart/2005/8/layout/pyramid3"/>
    <dgm:cxn modelId="{131A09D8-CC52-44F3-AE31-7C28EF7D9658}" type="presParOf" srcId="{2F83A031-3F34-482F-850C-C1006FAD8B2A}" destId="{205A19AE-AE30-4AA9-B08A-3673F4BCD4B5}" srcOrd="0" destOrd="0" presId="urn:microsoft.com/office/officeart/2005/8/layout/pyramid3"/>
    <dgm:cxn modelId="{254EC20B-9BB6-4618-8BB9-40F9FEF24FA0}" type="presParOf" srcId="{2F83A031-3F34-482F-850C-C1006FAD8B2A}" destId="{8AAB399D-121E-4095-BF9B-B50ACAA7791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E05FB-C1A1-4771-984E-821CF8C2F9B9}">
      <dsp:nvSpPr>
        <dsp:cNvPr id="0" name=""/>
        <dsp:cNvSpPr/>
      </dsp:nvSpPr>
      <dsp:spPr>
        <a:xfrm>
          <a:off x="3934833" y="2870492"/>
          <a:ext cx="2085328" cy="135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Strateegilised plaanid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Tegevused ja projektid</a:t>
          </a:r>
        </a:p>
      </dsp:txBody>
      <dsp:txXfrm>
        <a:off x="4590104" y="3237870"/>
        <a:ext cx="1400384" cy="953769"/>
      </dsp:txXfrm>
    </dsp:sp>
    <dsp:sp modelId="{A648D63E-84A8-4C22-B4DE-D1108EF8DBEE}">
      <dsp:nvSpPr>
        <dsp:cNvPr id="0" name=""/>
        <dsp:cNvSpPr/>
      </dsp:nvSpPr>
      <dsp:spPr>
        <a:xfrm>
          <a:off x="367515" y="2870492"/>
          <a:ext cx="2256179" cy="135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Tulemuste mõõtmine ja hindamine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 err="1"/>
            <a:t>Monitoorimine</a:t>
          </a:r>
          <a:endParaRPr lang="et-EE" sz="1400" kern="1200" dirty="0"/>
        </a:p>
      </dsp:txBody>
      <dsp:txXfrm>
        <a:off x="397188" y="3237870"/>
        <a:ext cx="1519979" cy="953769"/>
      </dsp:txXfrm>
    </dsp:sp>
    <dsp:sp modelId="{8D2C0D1F-476E-420D-8285-3D4B397F099A}">
      <dsp:nvSpPr>
        <dsp:cNvPr id="0" name=""/>
        <dsp:cNvSpPr/>
      </dsp:nvSpPr>
      <dsp:spPr>
        <a:xfrm>
          <a:off x="3855319" y="0"/>
          <a:ext cx="2085328" cy="135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Missioon ja visioon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Väärtused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Eesmärgid</a:t>
          </a:r>
        </a:p>
      </dsp:txBody>
      <dsp:txXfrm>
        <a:off x="4510591" y="29673"/>
        <a:ext cx="1400384" cy="953769"/>
      </dsp:txXfrm>
    </dsp:sp>
    <dsp:sp modelId="{9EF7C9B9-B63F-445F-9C90-B5C4A2EB142E}">
      <dsp:nvSpPr>
        <dsp:cNvPr id="0" name=""/>
        <dsp:cNvSpPr/>
      </dsp:nvSpPr>
      <dsp:spPr>
        <a:xfrm>
          <a:off x="452941" y="0"/>
          <a:ext cx="2085328" cy="135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/>
            <a:t>Olukorra analüüs</a:t>
          </a:r>
        </a:p>
      </dsp:txBody>
      <dsp:txXfrm>
        <a:off x="482614" y="29673"/>
        <a:ext cx="1400384" cy="953769"/>
      </dsp:txXfrm>
    </dsp:sp>
    <dsp:sp modelId="{81F19498-05C4-4643-909B-7DACD2ED7F7B}">
      <dsp:nvSpPr>
        <dsp:cNvPr id="0" name=""/>
        <dsp:cNvSpPr/>
      </dsp:nvSpPr>
      <dsp:spPr>
        <a:xfrm>
          <a:off x="1284040" y="240614"/>
          <a:ext cx="1827828" cy="18278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Kus me oleme?</a:t>
          </a:r>
        </a:p>
      </dsp:txBody>
      <dsp:txXfrm>
        <a:off x="1819398" y="775972"/>
        <a:ext cx="1292470" cy="1292470"/>
      </dsp:txXfrm>
    </dsp:sp>
    <dsp:sp modelId="{8C59ED6E-82EC-4C7E-BA7F-B5F26FC5EF36}">
      <dsp:nvSpPr>
        <dsp:cNvPr id="0" name=""/>
        <dsp:cNvSpPr/>
      </dsp:nvSpPr>
      <dsp:spPr>
        <a:xfrm rot="5400000">
          <a:off x="3196295" y="240614"/>
          <a:ext cx="1827828" cy="18278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Kuhu tahame jõuda?</a:t>
          </a:r>
        </a:p>
      </dsp:txBody>
      <dsp:txXfrm rot="-5400000">
        <a:off x="3196295" y="775972"/>
        <a:ext cx="1292470" cy="1292470"/>
      </dsp:txXfrm>
    </dsp:sp>
    <dsp:sp modelId="{7BD7AD3E-F02A-4D97-9857-CFAE5A6BFB5F}">
      <dsp:nvSpPr>
        <dsp:cNvPr id="0" name=""/>
        <dsp:cNvSpPr/>
      </dsp:nvSpPr>
      <dsp:spPr>
        <a:xfrm rot="10800000">
          <a:off x="3196295" y="2152869"/>
          <a:ext cx="1827828" cy="18278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Kuidas sinna jõuda?</a:t>
          </a:r>
        </a:p>
      </dsp:txBody>
      <dsp:txXfrm rot="10800000">
        <a:off x="3196295" y="2152869"/>
        <a:ext cx="1292470" cy="1292470"/>
      </dsp:txXfrm>
    </dsp:sp>
    <dsp:sp modelId="{252015A6-0BCB-4048-9A45-98E989E73932}">
      <dsp:nvSpPr>
        <dsp:cNvPr id="0" name=""/>
        <dsp:cNvSpPr/>
      </dsp:nvSpPr>
      <dsp:spPr>
        <a:xfrm rot="16200000">
          <a:off x="1284040" y="2152869"/>
          <a:ext cx="1827828" cy="18278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Kuidas hinnata edu?</a:t>
          </a:r>
        </a:p>
      </dsp:txBody>
      <dsp:txXfrm rot="5400000">
        <a:off x="1819398" y="2152869"/>
        <a:ext cx="1292470" cy="1292470"/>
      </dsp:txXfrm>
    </dsp:sp>
    <dsp:sp modelId="{1A0438A3-160C-4C95-8FDE-6032D8668DB7}">
      <dsp:nvSpPr>
        <dsp:cNvPr id="0" name=""/>
        <dsp:cNvSpPr/>
      </dsp:nvSpPr>
      <dsp:spPr>
        <a:xfrm>
          <a:off x="2838538" y="1730738"/>
          <a:ext cx="631086" cy="5487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31B71-A5F3-4E90-A8BA-A02F80C976E0}">
      <dsp:nvSpPr>
        <dsp:cNvPr id="0" name=""/>
        <dsp:cNvSpPr/>
      </dsp:nvSpPr>
      <dsp:spPr>
        <a:xfrm rot="10800000">
          <a:off x="2838538" y="1941803"/>
          <a:ext cx="631086" cy="5487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7C50E-9CD6-475E-A0A0-CEF5AD4E56B4}">
      <dsp:nvSpPr>
        <dsp:cNvPr id="0" name=""/>
        <dsp:cNvSpPr/>
      </dsp:nvSpPr>
      <dsp:spPr>
        <a:xfrm rot="10800000">
          <a:off x="0" y="20394"/>
          <a:ext cx="10110853" cy="1527642"/>
        </a:xfrm>
        <a:prstGeom prst="trapezoid">
          <a:avLst>
            <a:gd name="adj" fmla="val 11031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POLIITIKA või PROJEKT</a:t>
          </a:r>
        </a:p>
      </dsp:txBody>
      <dsp:txXfrm rot="-10800000">
        <a:off x="1769399" y="20394"/>
        <a:ext cx="6572054" cy="1527642"/>
      </dsp:txXfrm>
    </dsp:sp>
    <dsp:sp modelId="{AF72FB8B-CC7C-4121-8914-50E0ACE4D7AA}">
      <dsp:nvSpPr>
        <dsp:cNvPr id="0" name=""/>
        <dsp:cNvSpPr/>
      </dsp:nvSpPr>
      <dsp:spPr>
        <a:xfrm rot="10800000">
          <a:off x="1685142" y="1527642"/>
          <a:ext cx="6740568" cy="1527642"/>
        </a:xfrm>
        <a:prstGeom prst="trapezoid">
          <a:avLst>
            <a:gd name="adj" fmla="val 11031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t-EE" sz="1800" kern="1200" dirty="0"/>
            <a:t>ORGANISATSIOON või ÜKSUS</a:t>
          </a:r>
        </a:p>
      </dsp:txBody>
      <dsp:txXfrm rot="-10800000">
        <a:off x="2864741" y="1527642"/>
        <a:ext cx="4381369" cy="1527642"/>
      </dsp:txXfrm>
    </dsp:sp>
    <dsp:sp modelId="{205A19AE-AE30-4AA9-B08A-3673F4BCD4B5}">
      <dsp:nvSpPr>
        <dsp:cNvPr id="0" name=""/>
        <dsp:cNvSpPr/>
      </dsp:nvSpPr>
      <dsp:spPr>
        <a:xfrm rot="10800000">
          <a:off x="3370284" y="3055284"/>
          <a:ext cx="3370284" cy="1527642"/>
        </a:xfrm>
        <a:prstGeom prst="trapezoid">
          <a:avLst>
            <a:gd name="adj" fmla="val 11031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TÖÖTAJA</a:t>
          </a:r>
        </a:p>
      </dsp:txBody>
      <dsp:txXfrm rot="-10800000">
        <a:off x="3370284" y="3055284"/>
        <a:ext cx="3370284" cy="1527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875" indent="-2976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577" indent="-2381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6807" indent="-2381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038" indent="-2381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269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5499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1730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961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9C0455-3448-4403-92F4-84E6989A2461}" type="slidenum">
              <a:rPr lang="et-EE" altLang="et-EE"/>
              <a:pPr eaLnBrk="1" hangingPunct="1"/>
              <a:t>7</a:t>
            </a:fld>
            <a:endParaRPr lang="et-EE" altLang="et-EE"/>
          </a:p>
        </p:txBody>
      </p:sp>
      <p:sp>
        <p:nvSpPr>
          <p:cNvPr id="87043" name="Rectangle 6"/>
          <p:cNvSpPr txBox="1">
            <a:spLocks noGrp="1" noChangeArrowheads="1"/>
          </p:cNvSpPr>
          <p:nvPr/>
        </p:nvSpPr>
        <p:spPr bwMode="auto">
          <a:xfrm>
            <a:off x="0" y="10609847"/>
            <a:ext cx="3089971" cy="5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6" tIns="47623" rIns="95246" bIns="47623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 sz="1200"/>
              <a:t>ATAK - Uute riigiametnike sisseelamiskoolitus</a:t>
            </a: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4037275" y="10609847"/>
            <a:ext cx="3089971" cy="5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6" tIns="47623" rIns="95246" bIns="47623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B587473-8D93-471A-9A97-C5CCE2E3EF17}" type="slidenum">
              <a:rPr lang="en-US" altLang="et-EE" sz="1200"/>
              <a:pPr algn="r" eaLnBrk="1" hangingPunct="1"/>
              <a:t>7</a:t>
            </a:fld>
            <a:endParaRPr lang="en-US" altLang="et-EE" sz="1200"/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836613"/>
            <a:ext cx="7448551" cy="4189412"/>
          </a:xfrm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t-E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8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Pelgalt tulemusinfo loomine ei pane seda veel kasutama. TULEMUSJUHTIMINE EI VII AUTOMAATSELT PAREMATE TULEMUSTENI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92375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73118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5791200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Tallinna</a:t>
            </a:r>
            <a:r>
              <a:rPr lang="en-US" sz="1800" dirty="0"/>
              <a:t> </a:t>
            </a:r>
            <a:r>
              <a:rPr lang="en-US" sz="1800" dirty="0" err="1"/>
              <a:t>Tehnikaülikool</a:t>
            </a:r>
            <a:endParaRPr lang="et-EE" sz="180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vajadusel kahel real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75767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01.11.2021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35454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4C5-3779-4642-8493-BFFD5DD9936E}" type="datetimeFigureOut">
              <a:rPr lang="et-EE" smtClean="0"/>
              <a:t>01.11.2021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DF0E-C619-4BE5-9691-91442E80E1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8876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77165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38967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6" r:id="rId60"/>
    <p:sldLayoutId id="2147483747" r:id="rId61"/>
    <p:sldLayoutId id="2147483748" r:id="rId6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svg"/><Relationship Id="rId21" Type="http://schemas.openxmlformats.org/officeDocument/2006/relationships/image" Target="../media/image23.sv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sv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40" Type="http://schemas.openxmlformats.org/officeDocument/2006/relationships/image" Target="../media/image42.png"/><Relationship Id="rId45" Type="http://schemas.openxmlformats.org/officeDocument/2006/relationships/image" Target="../media/image47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4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35" Type="http://schemas.openxmlformats.org/officeDocument/2006/relationships/image" Target="../media/image37.svg"/><Relationship Id="rId43" Type="http://schemas.openxmlformats.org/officeDocument/2006/relationships/image" Target="../media/image45.svg"/><Relationship Id="rId48" Type="http://schemas.openxmlformats.org/officeDocument/2006/relationships/image" Target="../media/image50.png"/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0" Type="http://schemas.openxmlformats.org/officeDocument/2006/relationships/image" Target="../media/image22.png"/><Relationship Id="rId41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lgrave.com/gp/book/9780230551978" TargetMode="External"/><Relationship Id="rId3" Type="http://schemas.openxmlformats.org/officeDocument/2006/relationships/hyperlink" Target="https://www.riigikontroll.ee/DesktopModules/DigiDetail/FileDownloader.aspx?FileId=9797&amp;AuditId=1666" TargetMode="External"/><Relationship Id="rId7" Type="http://schemas.openxmlformats.org/officeDocument/2006/relationships/hyperlink" Target="https://onlinelibrary.wiley.com/doi/abs/10.1111/j.1540-6210.2010.02284.x" TargetMode="External"/><Relationship Id="rId2" Type="http://schemas.openxmlformats.org/officeDocument/2006/relationships/hyperlink" Target="https://digikogu.taltech.ee/et/Download/b05ac380-a4c5-4cd6-9312-392414be45d3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osf.io/preprints/socarxiv/9zyv8/" TargetMode="External"/><Relationship Id="rId5" Type="http://schemas.openxmlformats.org/officeDocument/2006/relationships/hyperlink" Target="https://doi.org/10.1111/padm.12741" TargetMode="External"/><Relationship Id="rId4" Type="http://schemas.openxmlformats.org/officeDocument/2006/relationships/hyperlink" Target="https://onlinelibrary.wiley.com/doi/10.1111/padm.12741" TargetMode="External"/><Relationship Id="rId9" Type="http://schemas.openxmlformats.org/officeDocument/2006/relationships/hyperlink" Target="https://ec.europa.eu/social/BlobServlet?docId=20673&amp;langId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6" y="658801"/>
            <a:ext cx="8887861" cy="1617674"/>
          </a:xfrm>
        </p:spPr>
        <p:txBody>
          <a:bodyPr/>
          <a:lstStyle/>
          <a:p>
            <a:r>
              <a:rPr lang="en-US" dirty="0" err="1"/>
              <a:t>Tulemusjuhtimine</a:t>
            </a:r>
            <a:r>
              <a:rPr lang="en-US" dirty="0"/>
              <a:t> ja </a:t>
            </a:r>
            <a:r>
              <a:rPr lang="en-US" dirty="0" err="1"/>
              <a:t>tulemuste</a:t>
            </a:r>
            <a:r>
              <a:rPr lang="en-US" dirty="0"/>
              <a:t> </a:t>
            </a:r>
            <a:r>
              <a:rPr lang="en-US" dirty="0" err="1"/>
              <a:t>hindamine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Dr Külli Taro</a:t>
            </a:r>
            <a:endParaRPr lang="en-US" dirty="0"/>
          </a:p>
        </p:txBody>
      </p:sp>
      <p:pic>
        <p:nvPicPr>
          <p:cNvPr id="6" name="estonia_white" hidden="1">
            <a:extLst>
              <a:ext uri="{FF2B5EF4-FFF2-40B4-BE49-F238E27FC236}">
                <a16:creationId xmlns:a16="http://schemas.microsoft.com/office/drawing/2014/main" id="{546D01DA-808E-4DF1-AB8F-E403EE16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7" name="estonia_blue" hidden="1">
            <a:extLst>
              <a:ext uri="{FF2B5EF4-FFF2-40B4-BE49-F238E27FC236}">
                <a16:creationId xmlns:a16="http://schemas.microsoft.com/office/drawing/2014/main" id="{BB097DD0-F949-4CEC-A2BC-3A5B958EC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8" name="visit_estonia_white" hidden="1">
            <a:extLst>
              <a:ext uri="{FF2B5EF4-FFF2-40B4-BE49-F238E27FC236}">
                <a16:creationId xmlns:a16="http://schemas.microsoft.com/office/drawing/2014/main" id="{18AA744A-E98E-425B-8978-ED341532D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9" name="visit_estonia_blue" hidden="1">
            <a:extLst>
              <a:ext uri="{FF2B5EF4-FFF2-40B4-BE49-F238E27FC236}">
                <a16:creationId xmlns:a16="http://schemas.microsoft.com/office/drawing/2014/main" id="{21FD799B-FA06-4411-80E3-03E281951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0" name="education_estonia_white" hidden="1">
            <a:extLst>
              <a:ext uri="{FF2B5EF4-FFF2-40B4-BE49-F238E27FC236}">
                <a16:creationId xmlns:a16="http://schemas.microsoft.com/office/drawing/2014/main" id="{F9457D2E-E2F3-4558-8A5B-C8EED6B4F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1" name="education_estonia_blue" hidden="1">
            <a:extLst>
              <a:ext uri="{FF2B5EF4-FFF2-40B4-BE49-F238E27FC236}">
                <a16:creationId xmlns:a16="http://schemas.microsoft.com/office/drawing/2014/main" id="{D00F43C8-8AC0-4EAF-9C53-5CC5822F9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2" name="puhka_eestis_white" hidden="1">
            <a:extLst>
              <a:ext uri="{FF2B5EF4-FFF2-40B4-BE49-F238E27FC236}">
                <a16:creationId xmlns:a16="http://schemas.microsoft.com/office/drawing/2014/main" id="{54FD43C9-5575-46E7-8474-92DA8810A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3" name="puhka_eestis_blue" hidden="1">
            <a:extLst>
              <a:ext uri="{FF2B5EF4-FFF2-40B4-BE49-F238E27FC236}">
                <a16:creationId xmlns:a16="http://schemas.microsoft.com/office/drawing/2014/main" id="{993C7CF1-FDFB-45E8-A681-6EAE38FCDC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4" name="work_estonia_white" hidden="1">
            <a:extLst>
              <a:ext uri="{FF2B5EF4-FFF2-40B4-BE49-F238E27FC236}">
                <a16:creationId xmlns:a16="http://schemas.microsoft.com/office/drawing/2014/main" id="{343652EA-E7DF-4B96-BB7E-7A466CD237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5" name="work_estonia_blue" hidden="1">
            <a:extLst>
              <a:ext uri="{FF2B5EF4-FFF2-40B4-BE49-F238E27FC236}">
                <a16:creationId xmlns:a16="http://schemas.microsoft.com/office/drawing/2014/main" id="{D5BA6459-EEE3-434F-A2C4-15566C01EA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6" name="taste_estonia_white" hidden="1">
            <a:extLst>
              <a:ext uri="{FF2B5EF4-FFF2-40B4-BE49-F238E27FC236}">
                <a16:creationId xmlns:a16="http://schemas.microsoft.com/office/drawing/2014/main" id="{B5298942-83C0-4DD1-8905-6EDC39FC12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7" name="taste_estonia_blue" hidden="1">
            <a:extLst>
              <a:ext uri="{FF2B5EF4-FFF2-40B4-BE49-F238E27FC236}">
                <a16:creationId xmlns:a16="http://schemas.microsoft.com/office/drawing/2014/main" id="{E7FAC871-FB4B-4E19-BCF1-BC5BFC56B1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8" name="research_estonia_white" hidden="1">
            <a:extLst>
              <a:ext uri="{FF2B5EF4-FFF2-40B4-BE49-F238E27FC236}">
                <a16:creationId xmlns:a16="http://schemas.microsoft.com/office/drawing/2014/main" id="{C9D5B99B-1EF4-47F2-ACCB-38D863C8B5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19" name="research_estonia_blue" hidden="1">
            <a:extLst>
              <a:ext uri="{FF2B5EF4-FFF2-40B4-BE49-F238E27FC236}">
                <a16:creationId xmlns:a16="http://schemas.microsoft.com/office/drawing/2014/main" id="{B1EF122F-62E3-4308-AFE0-5C73E2997B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20" name="enter_e-estonia_white" hidden="1">
            <a:extLst>
              <a:ext uri="{FF2B5EF4-FFF2-40B4-BE49-F238E27FC236}">
                <a16:creationId xmlns:a16="http://schemas.microsoft.com/office/drawing/2014/main" id="{E72A3302-35EE-47FC-953C-FAAA64E517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1" name="enter_e-estonia_blue" hidden="1">
            <a:extLst>
              <a:ext uri="{FF2B5EF4-FFF2-40B4-BE49-F238E27FC236}">
                <a16:creationId xmlns:a16="http://schemas.microsoft.com/office/drawing/2014/main" id="{EFC50ADF-FDEC-4E53-A387-4E83E3381E2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2" name="trade_estonia_white" hidden="1">
            <a:extLst>
              <a:ext uri="{FF2B5EF4-FFF2-40B4-BE49-F238E27FC236}">
                <a16:creationId xmlns:a16="http://schemas.microsoft.com/office/drawing/2014/main" id="{E284536D-3B41-48CC-B50E-B2D85E07936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3" name="trade_estonia_blue" hidden="1">
            <a:extLst>
              <a:ext uri="{FF2B5EF4-FFF2-40B4-BE49-F238E27FC236}">
                <a16:creationId xmlns:a16="http://schemas.microsoft.com/office/drawing/2014/main" id="{48A704B2-9A2E-4E3E-9E38-A2D611C9782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4" name="invest_estonia_white" hidden="1">
            <a:extLst>
              <a:ext uri="{FF2B5EF4-FFF2-40B4-BE49-F238E27FC236}">
                <a16:creationId xmlns:a16="http://schemas.microsoft.com/office/drawing/2014/main" id="{1647D8DB-F9AB-4425-BA78-F4A9C85D02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5" name="invest_estonia_blue" hidden="1">
            <a:extLst>
              <a:ext uri="{FF2B5EF4-FFF2-40B4-BE49-F238E27FC236}">
                <a16:creationId xmlns:a16="http://schemas.microsoft.com/office/drawing/2014/main" id="{E0D736E9-60B9-4A63-8BF9-6959B6150E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6" name="defence_estonia_white" hidden="1">
            <a:extLst>
              <a:ext uri="{FF2B5EF4-FFF2-40B4-BE49-F238E27FC236}">
                <a16:creationId xmlns:a16="http://schemas.microsoft.com/office/drawing/2014/main" id="{48140F8D-B3A6-4A14-BA44-609D5A6735E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7" name="defence_estonia_blue" hidden="1">
            <a:extLst>
              <a:ext uri="{FF2B5EF4-FFF2-40B4-BE49-F238E27FC236}">
                <a16:creationId xmlns:a16="http://schemas.microsoft.com/office/drawing/2014/main" id="{5AC7BC2C-5E3D-40F2-8840-5460088D48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8" name="settle_estonia_white" hidden="1">
            <a:extLst>
              <a:ext uri="{FF2B5EF4-FFF2-40B4-BE49-F238E27FC236}">
                <a16:creationId xmlns:a16="http://schemas.microsoft.com/office/drawing/2014/main" id="{31C1B1FC-B7E2-4D47-A46F-9A001543DC0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9" name="settle_estonia_blue" hidden="1">
            <a:extLst>
              <a:ext uri="{FF2B5EF4-FFF2-40B4-BE49-F238E27FC236}">
                <a16:creationId xmlns:a16="http://schemas.microsoft.com/office/drawing/2014/main" id="{C16A691D-08BB-4E1E-AD73-1783D89D679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>
            <a:extLst>
              <a:ext uri="{FF2B5EF4-FFF2-40B4-BE49-F238E27FC236}">
                <a16:creationId xmlns:a16="http://schemas.microsoft.com/office/drawing/2014/main" id="{58BBC6C8-FDC1-4505-9F71-7AE8471E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8172242" cy="1617674"/>
          </a:xfrm>
        </p:spPr>
        <p:txBody>
          <a:bodyPr/>
          <a:lstStyle/>
          <a:p>
            <a:r>
              <a:rPr lang="et-EE" dirty="0"/>
              <a:t>Illusioonid ja tegelikkus</a:t>
            </a:r>
            <a:r>
              <a:rPr lang="en-US" dirty="0"/>
              <a:t> 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749287"/>
            <a:ext cx="8609565" cy="4994897"/>
          </a:xfr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buFont typeface="Aino" panose="02000603040504020204" pitchFamily="50" charset="-70"/>
              <a:buChar char="-"/>
            </a:pPr>
            <a:r>
              <a:rPr lang="et-EE" sz="2400" dirty="0"/>
              <a:t>Ülehinnatakse juhtide ja poliitikute valmisolekut tulemusjuhtimise rakendamiseks.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-"/>
            </a:pPr>
            <a:r>
              <a:rPr lang="et-EE" sz="2400" dirty="0"/>
              <a:t>Pea iga indikaator on ebatäiuslik ja manipuleeritav.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-"/>
            </a:pPr>
            <a:r>
              <a:rPr lang="et-EE" sz="2400" dirty="0"/>
              <a:t>Tulemusjuhtimise sisseviimine ei taga automaatselt paremaid tulemusi.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-"/>
            </a:pPr>
            <a:r>
              <a:rPr lang="et-EE" sz="2400" dirty="0"/>
              <a:t>Tulemusjuhtimine ja -rahastamine ei ole õige vahend ressursipuuduse lahendamiseks. Kulud ja bürokraatia suurenevad. 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-"/>
            </a:pPr>
            <a:r>
              <a:rPr lang="et-EE" sz="2400" dirty="0"/>
              <a:t>Isiklik huvi tulemusindikaatori saavutamisel </a:t>
            </a:r>
            <a:r>
              <a:rPr lang="et-EE" sz="2400" i="1" dirty="0"/>
              <a:t>vs</a:t>
            </a:r>
            <a:r>
              <a:rPr lang="et-EE" sz="2400" dirty="0"/>
              <a:t> avalik huvi laiemate eesmärkide täitmiseks.</a:t>
            </a:r>
          </a:p>
          <a:p>
            <a:pPr marL="0" indent="0">
              <a:buNone/>
            </a:pPr>
            <a:endParaRPr lang="et-EE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425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>
            <a:extLst>
              <a:ext uri="{FF2B5EF4-FFF2-40B4-BE49-F238E27FC236}">
                <a16:creationId xmlns:a16="http://schemas.microsoft.com/office/drawing/2014/main" id="{58BBC6C8-FDC1-4505-9F71-7AE8471E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8172242" cy="1617674"/>
          </a:xfrm>
        </p:spPr>
        <p:txBody>
          <a:bodyPr/>
          <a:lstStyle/>
          <a:p>
            <a:r>
              <a:rPr lang="et-EE" dirty="0"/>
              <a:t>Õppetunnid</a:t>
            </a:r>
            <a:endParaRPr lang="en-US" dirty="0"/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670189"/>
            <a:ext cx="8947495" cy="3960813"/>
          </a:xfr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buFont typeface="Aino" panose="02000603040504020204" pitchFamily="50" charset="-70"/>
              <a:buChar char="+"/>
            </a:pPr>
            <a:r>
              <a:rPr lang="et-EE" sz="2600" dirty="0"/>
              <a:t>Tulemusjuhtimine aitab tegevust eesmärgistada ja probleeme leida.  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+"/>
            </a:pPr>
            <a:r>
              <a:rPr lang="et-EE" sz="2600" dirty="0"/>
              <a:t>Tulemuste hindamine on sõltuv konkreetsest valdkonnast ja teemast. 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+"/>
            </a:pPr>
            <a:r>
              <a:rPr lang="et-EE" sz="2600" dirty="0"/>
              <a:t>Kõike pole võimalik mõõta. Mittemõõdetav pole vähem tähtis.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+"/>
            </a:pPr>
            <a:r>
              <a:rPr lang="et-EE" sz="2600" dirty="0"/>
              <a:t>Sisendite, protsesside ja tegevuste hindamine ei kao.</a:t>
            </a:r>
          </a:p>
          <a:p>
            <a:pPr>
              <a:spcAft>
                <a:spcPts val="600"/>
              </a:spcAft>
              <a:buFont typeface="Aino" panose="02000603040504020204" pitchFamily="50" charset="-70"/>
              <a:buChar char="+"/>
            </a:pPr>
            <a:r>
              <a:rPr lang="et-EE" sz="2600" dirty="0"/>
              <a:t>Oluline see, kuidas tulemusinfot kasutatakse. Sama mõõdik ei pruugi sobida mitmeks otstarbeks.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318440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C3804-7A4E-4DA4-9B6C-9A487AFE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9901652" cy="1617674"/>
          </a:xfrm>
        </p:spPr>
        <p:txBody>
          <a:bodyPr/>
          <a:lstStyle/>
          <a:p>
            <a:r>
              <a:rPr lang="et-EE" altLang="en-US" dirty="0"/>
              <a:t>Kuidas tulemusinfot kasutada?</a:t>
            </a:r>
            <a:br>
              <a:rPr lang="en-US" altLang="en-US" dirty="0"/>
            </a:br>
            <a:endParaRPr lang="et-EE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2485" y="1785798"/>
            <a:ext cx="7615957" cy="404177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bg1"/>
                </a:solidFill>
              </a:rPr>
              <a:t>Töö parandamine, tegevuste eesmärgistamine, parem planeerimine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t-EE" sz="24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bg1"/>
                </a:solidFill>
              </a:rPr>
              <a:t>Avalikkuse ja juhtide informeerimine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t-EE" sz="24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bg1"/>
                </a:solidFill>
              </a:rPr>
              <a:t>Premeerimine, karistamine </a:t>
            </a: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15592FC7-96D2-416D-B3CE-8D5D9344E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7523" y="3023556"/>
            <a:ext cx="810888" cy="810888"/>
          </a:xfrm>
          <a:prstGeom prst="rect">
            <a:avLst/>
          </a:prstGeom>
        </p:spPr>
      </p:pic>
      <p:pic>
        <p:nvPicPr>
          <p:cNvPr id="5" name="Graphic 4" descr="Raised hand">
            <a:extLst>
              <a:ext uri="{FF2B5EF4-FFF2-40B4-BE49-F238E27FC236}">
                <a16:creationId xmlns:a16="http://schemas.microsoft.com/office/drawing/2014/main" id="{8D131AAC-9CFD-49AA-A7A4-095281FA9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8248" y="5129992"/>
            <a:ext cx="697581" cy="697581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C2A00906-803E-4248-B1A4-EC4F7336B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595" y="4052075"/>
            <a:ext cx="810888" cy="8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114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D22668-CBAE-4879-ACC5-51C76CF3E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5150545"/>
          </a:xfrm>
          <a:prstGeom prst="rect">
            <a:avLst/>
          </a:prstGeom>
        </p:spPr>
      </p:pic>
      <p:sp>
        <p:nvSpPr>
          <p:cNvPr id="11" name="Teksti kohatäide 4"/>
          <p:cNvSpPr>
            <a:spLocks noGrp="1"/>
          </p:cNvSpPr>
          <p:nvPr>
            <p:ph type="body" sz="quarter" idx="4294967295"/>
          </p:nvPr>
        </p:nvSpPr>
        <p:spPr>
          <a:xfrm>
            <a:off x="1" y="5322888"/>
            <a:ext cx="12192000" cy="1206500"/>
          </a:xfrm>
        </p:spPr>
        <p:txBody>
          <a:bodyPr/>
          <a:lstStyle/>
          <a:p>
            <a:r>
              <a:rPr lang="et-EE" sz="2800" b="1" dirty="0">
                <a:solidFill>
                  <a:schemeClr val="bg1"/>
                </a:solidFill>
                <a:latin typeface="+mj-lt"/>
              </a:rPr>
              <a:t>MÕÕDIKUTE TÄITMINE VÕI EESMÄRKIDE SAAVUTAMINE?</a:t>
            </a:r>
          </a:p>
          <a:p>
            <a:endParaRPr lang="et-E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187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606AD-2732-4E39-A88F-6AD0069F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019079"/>
          </a:xfrm>
        </p:spPr>
        <p:txBody>
          <a:bodyPr/>
          <a:lstStyle/>
          <a:p>
            <a:r>
              <a:rPr lang="et-EE" dirty="0"/>
              <a:t>LISALUGEMIST</a:t>
            </a:r>
            <a:br>
              <a:rPr lang="en-US" dirty="0"/>
            </a:br>
            <a:br>
              <a:rPr lang="et-EE" dirty="0"/>
            </a:br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AA29A-BE17-499B-A35E-6BAFAFBF9F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7660" y="1168340"/>
            <a:ext cx="11236680" cy="4798489"/>
          </a:xfrm>
        </p:spPr>
        <p:txBody>
          <a:bodyPr/>
          <a:lstStyle/>
          <a:p>
            <a:pPr marL="0" indent="0">
              <a:buNone/>
            </a:pPr>
            <a:r>
              <a:rPr lang="et-EE" sz="1600" dirty="0"/>
              <a:t>Eesti keeles:</a:t>
            </a:r>
          </a:p>
          <a:p>
            <a:r>
              <a:rPr lang="et-EE" sz="1600" dirty="0"/>
              <a:t>Taro, K. 2016. </a:t>
            </a:r>
            <a:r>
              <a:rPr lang="et-EE" sz="1600" dirty="0">
                <a:hlinkClick r:id="rId2"/>
              </a:rPr>
              <a:t>Omistamise probleem tulemuslikkuse hindamisel avalikus sektoris: õppetunnid tulemusaudititest Eestis</a:t>
            </a:r>
            <a:r>
              <a:rPr lang="et-EE" sz="1600" dirty="0"/>
              <a:t>. Doktoritöö. </a:t>
            </a:r>
            <a:r>
              <a:rPr lang="et-EE" sz="1600" dirty="0" err="1"/>
              <a:t>TalTech</a:t>
            </a:r>
            <a:r>
              <a:rPr lang="et-EE" sz="1600" dirty="0"/>
              <a:t>. Eestikeelne kokkuvõte lk 42-50.</a:t>
            </a:r>
          </a:p>
          <a:p>
            <a:r>
              <a:rPr lang="et-EE" sz="1600" dirty="0"/>
              <a:t>Riigikontroll. 2002. </a:t>
            </a:r>
            <a:r>
              <a:rPr lang="et-EE" sz="1600" dirty="0">
                <a:hlinkClick r:id="rId3"/>
              </a:rPr>
              <a:t>Tulemusjuhtimiseks eraldatud töötasuraha kasutamine</a:t>
            </a:r>
            <a:r>
              <a:rPr lang="et-EE" sz="1600" dirty="0"/>
              <a:t>. </a:t>
            </a:r>
          </a:p>
          <a:p>
            <a:pPr marL="0" indent="0">
              <a:buNone/>
            </a:pPr>
            <a:r>
              <a:rPr lang="et-EE" sz="1600" dirty="0"/>
              <a:t>Inglise keeles:</a:t>
            </a:r>
          </a:p>
          <a:p>
            <a:r>
              <a:rPr lang="en-US" sz="1600" dirty="0"/>
              <a:t>Hood, C</a:t>
            </a:r>
            <a:r>
              <a:rPr lang="et-EE" sz="1600" dirty="0"/>
              <a:t> ja BM.</a:t>
            </a:r>
            <a:r>
              <a:rPr lang="en-US" sz="1600" dirty="0"/>
              <a:t> </a:t>
            </a:r>
            <a:r>
              <a:rPr lang="en-US" sz="1600" dirty="0" err="1"/>
              <a:t>Piotrowska</a:t>
            </a:r>
            <a:r>
              <a:rPr lang="en-US" sz="1600" dirty="0"/>
              <a:t>. </a:t>
            </a:r>
            <a:r>
              <a:rPr lang="en-US" sz="1600" dirty="0">
                <a:hlinkClick r:id="rId4"/>
              </a:rPr>
              <a:t>Who loves input controls? What happened to “outputs not inputs” in UK Public Financial Management, and why?</a:t>
            </a:r>
            <a:r>
              <a:rPr lang="en-US" sz="1600" dirty="0"/>
              <a:t> </a:t>
            </a:r>
            <a:r>
              <a:rPr lang="en-US" sz="1600" i="1" dirty="0"/>
              <a:t>Public Admin</a:t>
            </a:r>
            <a:r>
              <a:rPr lang="en-US" sz="1600" dirty="0"/>
              <a:t>. 2021; 1– 15. </a:t>
            </a:r>
            <a:r>
              <a:rPr lang="en-US" sz="1600" dirty="0">
                <a:hlinkClick r:id="rId5"/>
              </a:rPr>
              <a:t>https://doi.org/10.1111/padm.12741</a:t>
            </a:r>
            <a:endParaRPr lang="et-EE" sz="1600" dirty="0"/>
          </a:p>
          <a:p>
            <a:r>
              <a:rPr lang="en-US" sz="1600" dirty="0"/>
              <a:t>Van </a:t>
            </a:r>
            <a:r>
              <a:rPr lang="en-US" sz="1600" dirty="0" err="1"/>
              <a:t>Dooren</a:t>
            </a:r>
            <a:r>
              <a:rPr lang="en-US" sz="1600" dirty="0"/>
              <a:t>, W</a:t>
            </a:r>
            <a:r>
              <a:rPr lang="et-EE" sz="1600" dirty="0"/>
              <a:t>.</a:t>
            </a:r>
            <a:r>
              <a:rPr lang="en-US" sz="1600" dirty="0"/>
              <a:t> </a:t>
            </a:r>
            <a:r>
              <a:rPr lang="et-EE" sz="1600" dirty="0"/>
              <a:t>ja</a:t>
            </a:r>
            <a:r>
              <a:rPr lang="en-US" sz="1600" dirty="0"/>
              <a:t> </a:t>
            </a:r>
            <a:r>
              <a:rPr lang="et-EE" sz="1600" dirty="0"/>
              <a:t>C. </a:t>
            </a:r>
            <a:r>
              <a:rPr lang="en-US" sz="1600" dirty="0"/>
              <a:t>Hoffmann. 2018. </a:t>
            </a:r>
            <a:r>
              <a:rPr lang="en-US" sz="1600" dirty="0">
                <a:hlinkClick r:id="rId6"/>
              </a:rPr>
              <a:t>Performance Management in Europe: An Idea Whose Time Has Come and Hone?</a:t>
            </a:r>
            <a:r>
              <a:rPr lang="et-EE" sz="1600" dirty="0"/>
              <a:t> Raamatust</a:t>
            </a:r>
            <a:r>
              <a:rPr lang="en-US" sz="1600" dirty="0"/>
              <a:t> </a:t>
            </a:r>
            <a:r>
              <a:rPr lang="en-US" sz="1600" i="1" dirty="0"/>
              <a:t>The Palgrave Handbook of Public Administration and Management in Europe</a:t>
            </a:r>
            <a:r>
              <a:rPr lang="en-US" sz="1600" dirty="0"/>
              <a:t> (pp. 207-225). Palgrave Macmillan, London.</a:t>
            </a:r>
            <a:endParaRPr lang="et-EE" sz="1600" dirty="0"/>
          </a:p>
          <a:p>
            <a:r>
              <a:rPr lang="en-US" sz="1600" dirty="0" err="1"/>
              <a:t>Poister</a:t>
            </a:r>
            <a:r>
              <a:rPr lang="en-US" sz="1600" dirty="0"/>
              <a:t>, T.H. 2010</a:t>
            </a:r>
            <a:r>
              <a:rPr lang="et-EE" sz="1600" dirty="0"/>
              <a:t>.</a:t>
            </a:r>
            <a:r>
              <a:rPr lang="en-US" sz="1600" dirty="0"/>
              <a:t> </a:t>
            </a:r>
            <a:r>
              <a:rPr lang="en-US" sz="1600" dirty="0">
                <a:hlinkClick r:id="rId7"/>
              </a:rPr>
              <a:t>The Future of Strategic Planning in the Public Sector: Linking Strategic Management and Performance</a:t>
            </a:r>
            <a:r>
              <a:rPr lang="en-US" sz="1600" dirty="0"/>
              <a:t>. </a:t>
            </a:r>
            <a:r>
              <a:rPr lang="en-US" sz="1600" i="1" dirty="0"/>
              <a:t>Public Administration Review</a:t>
            </a:r>
            <a:r>
              <a:rPr lang="en-US" sz="1600" dirty="0"/>
              <a:t>, 70: 246-254.</a:t>
            </a:r>
            <a:endParaRPr lang="et-EE" sz="1600" dirty="0"/>
          </a:p>
          <a:p>
            <a:r>
              <a:rPr lang="en-US" sz="1600" dirty="0"/>
              <a:t>Van </a:t>
            </a:r>
            <a:r>
              <a:rPr lang="en-US" sz="1600" dirty="0" err="1"/>
              <a:t>Dooren</a:t>
            </a:r>
            <a:r>
              <a:rPr lang="et-EE" sz="1600" dirty="0"/>
              <a:t>, W.</a:t>
            </a:r>
            <a:r>
              <a:rPr lang="en-US" sz="1600" dirty="0"/>
              <a:t> </a:t>
            </a:r>
            <a:r>
              <a:rPr lang="et-EE" sz="1600" dirty="0"/>
              <a:t>ja </a:t>
            </a:r>
            <a:r>
              <a:rPr lang="en-US" sz="1600" dirty="0"/>
              <a:t>S. Van de </a:t>
            </a:r>
            <a:r>
              <a:rPr lang="en-US" sz="1600" dirty="0" err="1"/>
              <a:t>Walle</a:t>
            </a:r>
            <a:r>
              <a:rPr lang="et-EE" sz="1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toim</a:t>
            </a:r>
            <a:r>
              <a:rPr lang="en-US" sz="1600" dirty="0"/>
              <a:t>). 2008. </a:t>
            </a:r>
            <a:r>
              <a:rPr lang="en-US" sz="1600" i="1" dirty="0">
                <a:hlinkClick r:id="rId8"/>
              </a:rPr>
              <a:t>Performance Information in the Public Sector</a:t>
            </a:r>
            <a:r>
              <a:rPr lang="et-EE" sz="1600" i="1" dirty="0">
                <a:hlinkClick r:id="rId8"/>
              </a:rPr>
              <a:t>. </a:t>
            </a:r>
            <a:r>
              <a:rPr lang="en-US" sz="1600" i="1" dirty="0">
                <a:hlinkClick r:id="rId8"/>
              </a:rPr>
              <a:t>How it is Used</a:t>
            </a:r>
            <a:r>
              <a:rPr lang="et-EE" sz="1600" dirty="0"/>
              <a:t>. </a:t>
            </a:r>
            <a:r>
              <a:rPr lang="en-US" sz="1600" dirty="0"/>
              <a:t>Palgrave Macmillan.</a:t>
            </a:r>
            <a:endParaRPr lang="et-EE" sz="1600" dirty="0"/>
          </a:p>
          <a:p>
            <a:r>
              <a:rPr lang="et-EE" sz="1600" dirty="0"/>
              <a:t>Näide tulemusindikaatorite loomisest tööhõive teenuste puhul - </a:t>
            </a:r>
            <a:r>
              <a:rPr lang="et-EE" sz="1600" dirty="0" err="1"/>
              <a:t>European</a:t>
            </a:r>
            <a:r>
              <a:rPr lang="et-EE" sz="1600" dirty="0"/>
              <a:t> </a:t>
            </a:r>
            <a:r>
              <a:rPr lang="et-EE" sz="1600" dirty="0" err="1"/>
              <a:t>Commission</a:t>
            </a:r>
            <a:r>
              <a:rPr lang="et-EE" sz="1600" dirty="0"/>
              <a:t>. 2019. </a:t>
            </a:r>
            <a:r>
              <a:rPr lang="et-EE" sz="1600" dirty="0" err="1">
                <a:hlinkClick r:id="rId9"/>
              </a:rPr>
              <a:t>Getting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Started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with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Key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Performance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Indicators</a:t>
            </a:r>
            <a:r>
              <a:rPr lang="et-EE" sz="1600" dirty="0">
                <a:hlinkClick r:id="rId9"/>
              </a:rPr>
              <a:t>. A Starting </a:t>
            </a:r>
            <a:r>
              <a:rPr lang="et-EE" sz="1600" dirty="0" err="1">
                <a:hlinkClick r:id="rId9"/>
              </a:rPr>
              <a:t>Guide</a:t>
            </a:r>
            <a:r>
              <a:rPr lang="et-EE" sz="1600" dirty="0">
                <a:hlinkClick r:id="rId9"/>
              </a:rPr>
              <a:t> on </a:t>
            </a:r>
            <a:r>
              <a:rPr lang="et-EE" sz="1600" dirty="0" err="1">
                <a:hlinkClick r:id="rId9"/>
              </a:rPr>
              <a:t>Creating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KPIs</a:t>
            </a:r>
            <a:r>
              <a:rPr lang="et-EE" sz="1600" dirty="0">
                <a:hlinkClick r:id="rId9"/>
              </a:rPr>
              <a:t> and </a:t>
            </a:r>
            <a:r>
              <a:rPr lang="et-EE" sz="1600" dirty="0" err="1">
                <a:hlinkClick r:id="rId9"/>
              </a:rPr>
              <a:t>Measuring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Success</a:t>
            </a:r>
            <a:r>
              <a:rPr lang="et-EE" sz="1600" dirty="0">
                <a:hlinkClick r:id="rId9"/>
              </a:rPr>
              <a:t> </a:t>
            </a:r>
            <a:r>
              <a:rPr lang="et-EE" sz="1600" dirty="0" err="1">
                <a:hlinkClick r:id="rId9"/>
              </a:rPr>
              <a:t>for</a:t>
            </a:r>
            <a:r>
              <a:rPr lang="et-EE" sz="1600" dirty="0">
                <a:hlinkClick r:id="rId9"/>
              </a:rPr>
              <a:t> PES</a:t>
            </a:r>
            <a:r>
              <a:rPr lang="et-EE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39129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8378F721-020E-4920-9C80-F8DB044F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0"/>
            <a:ext cx="5568191" cy="2770199"/>
          </a:xfrm>
        </p:spPr>
        <p:txBody>
          <a:bodyPr/>
          <a:lstStyle/>
          <a:p>
            <a:r>
              <a:rPr lang="et-EE" dirty="0"/>
              <a:t>Strateegiline  juhtimine </a:t>
            </a:r>
            <a:br>
              <a:rPr lang="et-EE" dirty="0"/>
            </a:br>
            <a:r>
              <a:rPr lang="et-EE" dirty="0"/>
              <a:t>ja tulemusjuhtimine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9A1A62-956D-4B43-9CBB-28487BB2F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705135"/>
              </p:ext>
            </p:extLst>
          </p:nvPr>
        </p:nvGraphicFramePr>
        <p:xfrm>
          <a:off x="5439889" y="1106060"/>
          <a:ext cx="6308164" cy="422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75CB31B-0EB9-4B2A-8AF8-8E0CE535575E}"/>
              </a:ext>
            </a:extLst>
          </p:cNvPr>
          <p:cNvSpPr/>
          <p:nvPr/>
        </p:nvSpPr>
        <p:spPr>
          <a:xfrm>
            <a:off x="5420010" y="3137575"/>
            <a:ext cx="3375927" cy="2844372"/>
          </a:xfrm>
          <a:prstGeom prst="ellipse">
            <a:avLst/>
          </a:prstGeom>
          <a:noFill/>
          <a:ln w="28575">
            <a:solidFill>
              <a:srgbClr val="F0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072972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D014-5DBA-4884-B644-5EF8CE23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8828226" cy="1617674"/>
          </a:xfrm>
        </p:spPr>
        <p:txBody>
          <a:bodyPr/>
          <a:lstStyle/>
          <a:p>
            <a:r>
              <a:rPr lang="et-EE" dirty="0"/>
              <a:t>Tulemusjuhtimise rakendamise eesmärgid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D0D14-A439-4BAB-B177-A36AA5F12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733261"/>
            <a:ext cx="4964112" cy="3126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t-EE" sz="2400" dirty="0"/>
              <a:t>SISEMISED EHK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t-EE" sz="2400" dirty="0"/>
              <a:t>JUHTIMISE EESMÄRGID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Hindamine 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Motiveerimine ja tähistamine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Õppimine ja parandamine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Kontroll 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Sisemine eelarvestamine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89DDB-47D1-4738-97EC-09DD7BB5A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733261"/>
            <a:ext cx="4964112" cy="3126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t-EE" sz="2400" dirty="0"/>
              <a:t>VÄLISED EHK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t-EE" sz="2400" dirty="0"/>
              <a:t>DEMOKRAATLIKUD EESMÄRGID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Info pakkumine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Läbipaistvus ja demokraatlik kontroll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Poliitikakujundamise mõjutamine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Poliitiline vastutavus</a:t>
            </a:r>
          </a:p>
          <a:p>
            <a:pPr>
              <a:spcAft>
                <a:spcPts val="600"/>
              </a:spcAft>
            </a:pPr>
            <a:r>
              <a:rPr lang="et-EE" sz="2400" dirty="0"/>
              <a:t>Eelarve jaotamine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930938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Varasem definitsioon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6" y="1633438"/>
            <a:ext cx="9446705" cy="44194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err="1"/>
              <a:t>Tulemusjuhtimine</a:t>
            </a:r>
            <a:r>
              <a:rPr lang="en-US" sz="2800" dirty="0"/>
              <a:t> on </a:t>
            </a:r>
            <a:r>
              <a:rPr lang="en-US" sz="2800" dirty="0" err="1"/>
              <a:t>juhtimis</a:t>
            </a:r>
            <a:r>
              <a:rPr lang="en-US" sz="2800" dirty="0"/>
              <a:t>- </a:t>
            </a:r>
            <a:r>
              <a:rPr lang="en-US" sz="2800" b="1" dirty="0"/>
              <a:t>ja </a:t>
            </a:r>
            <a:r>
              <a:rPr lang="en-US" sz="2800" b="1" dirty="0" err="1"/>
              <a:t>kontrollisüsteem</a:t>
            </a:r>
            <a:r>
              <a:rPr lang="en-US" sz="2800" dirty="0"/>
              <a:t>, </a:t>
            </a:r>
            <a:r>
              <a:rPr lang="en-US" sz="2800" dirty="0" err="1"/>
              <a:t>milles</a:t>
            </a:r>
            <a:r>
              <a:rPr lang="et-EE" sz="2800" dirty="0"/>
              <a:t>: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t-EE" sz="2800" dirty="0"/>
              <a:t>+		</a:t>
            </a:r>
            <a:r>
              <a:rPr lang="en-US" sz="2800" dirty="0" err="1"/>
              <a:t>eesmärgid</a:t>
            </a:r>
            <a:r>
              <a:rPr lang="en-US" sz="2800" dirty="0"/>
              <a:t> on </a:t>
            </a:r>
            <a:r>
              <a:rPr lang="en-US" sz="2800" dirty="0" err="1"/>
              <a:t>eelnevalt</a:t>
            </a:r>
            <a:r>
              <a:rPr lang="en-US" sz="2800" dirty="0"/>
              <a:t> </a:t>
            </a:r>
            <a:r>
              <a:rPr lang="en-US" sz="2800" dirty="0" err="1"/>
              <a:t>mingisuguses</a:t>
            </a:r>
            <a:r>
              <a:rPr lang="en-US" sz="2800" dirty="0"/>
              <a:t> </a:t>
            </a:r>
            <a:r>
              <a:rPr lang="en-US" sz="2800" dirty="0" err="1"/>
              <a:t>mõõdetavas</a:t>
            </a:r>
            <a:r>
              <a:rPr lang="en-US" sz="2800" dirty="0"/>
              <a:t> </a:t>
            </a:r>
            <a:r>
              <a:rPr lang="et-EE" sz="2800" dirty="0"/>
              <a:t>				</a:t>
            </a:r>
            <a:r>
              <a:rPr lang="en-US" sz="2800" dirty="0" err="1"/>
              <a:t>vormis</a:t>
            </a:r>
            <a:r>
              <a:rPr lang="en-US" sz="2800" dirty="0"/>
              <a:t> </a:t>
            </a:r>
            <a:r>
              <a:rPr lang="en-US" sz="2800" dirty="0" err="1"/>
              <a:t>paika</a:t>
            </a:r>
            <a:r>
              <a:rPr lang="en-US" sz="2800" dirty="0"/>
              <a:t> </a:t>
            </a:r>
            <a:r>
              <a:rPr lang="en-US" sz="2800" dirty="0" err="1"/>
              <a:t>pandud</a:t>
            </a:r>
            <a:r>
              <a:rPr lang="en-US" sz="2800" dirty="0"/>
              <a:t>; </a:t>
            </a:r>
          </a:p>
          <a:p>
            <a:pPr>
              <a:spcAft>
                <a:spcPts val="600"/>
              </a:spcAft>
            </a:pPr>
            <a:r>
              <a:rPr lang="et-EE" sz="2800" dirty="0"/>
              <a:t>+		</a:t>
            </a:r>
            <a:r>
              <a:rPr lang="en-US" sz="2800" dirty="0" err="1"/>
              <a:t>sisse</a:t>
            </a:r>
            <a:r>
              <a:rPr lang="en-US" sz="2800" dirty="0"/>
              <a:t> on </a:t>
            </a:r>
            <a:r>
              <a:rPr lang="en-US" sz="2800" dirty="0" err="1"/>
              <a:t>seatud</a:t>
            </a:r>
            <a:r>
              <a:rPr lang="en-US" sz="2800" dirty="0"/>
              <a:t> </a:t>
            </a:r>
            <a:r>
              <a:rPr lang="en-US" sz="2800" dirty="0" err="1"/>
              <a:t>tulemuste</a:t>
            </a:r>
            <a:r>
              <a:rPr lang="en-US" sz="2800" dirty="0"/>
              <a:t> </a:t>
            </a:r>
            <a:r>
              <a:rPr lang="en-US" sz="2800" dirty="0" err="1"/>
              <a:t>mõõtmise</a:t>
            </a:r>
            <a:r>
              <a:rPr lang="en-US" sz="2800" dirty="0"/>
              <a:t> </a:t>
            </a:r>
            <a:r>
              <a:rPr lang="en-US" sz="2800" dirty="0" err="1"/>
              <a:t>süsteem</a:t>
            </a:r>
            <a:r>
              <a:rPr lang="en-US" sz="2800" dirty="0"/>
              <a:t>, mis </a:t>
            </a:r>
            <a:r>
              <a:rPr lang="et-EE" sz="2800" dirty="0"/>
              <a:t>				</a:t>
            </a:r>
            <a:r>
              <a:rPr lang="en-US" sz="2800" dirty="0" err="1"/>
              <a:t>järgib</a:t>
            </a:r>
            <a:r>
              <a:rPr lang="et-EE" sz="2800" dirty="0"/>
              <a:t> </a:t>
            </a:r>
            <a:r>
              <a:rPr lang="en-US" sz="2800" dirty="0" err="1"/>
              <a:t>eelnevalt</a:t>
            </a:r>
            <a:r>
              <a:rPr lang="en-US" sz="2800" dirty="0"/>
              <a:t> </a:t>
            </a:r>
            <a:r>
              <a:rPr lang="en-US" sz="2800" dirty="0" err="1"/>
              <a:t>püstitatud</a:t>
            </a:r>
            <a:r>
              <a:rPr lang="en-US" sz="2800" dirty="0"/>
              <a:t> </a:t>
            </a:r>
            <a:r>
              <a:rPr lang="en-US" sz="2800" dirty="0" err="1"/>
              <a:t>eesmärkide</a:t>
            </a:r>
            <a:r>
              <a:rPr lang="en-US" sz="2800" dirty="0"/>
              <a:t> </a:t>
            </a:r>
            <a:r>
              <a:rPr lang="en-US" sz="2800" dirty="0" err="1"/>
              <a:t>täitmist</a:t>
            </a:r>
            <a:r>
              <a:rPr lang="en-US" sz="2800" dirty="0"/>
              <a:t>;</a:t>
            </a:r>
          </a:p>
          <a:p>
            <a:pPr marL="536575" indent="-536575">
              <a:spcAft>
                <a:spcPts val="600"/>
              </a:spcAft>
            </a:pPr>
            <a:r>
              <a:rPr lang="et-EE" sz="2800" dirty="0"/>
              <a:t>+		</a:t>
            </a:r>
            <a:r>
              <a:rPr lang="en-US" sz="2800" dirty="0" err="1"/>
              <a:t>tagasiside</a:t>
            </a:r>
            <a:r>
              <a:rPr lang="en-US" sz="2800" dirty="0"/>
              <a:t> </a:t>
            </a:r>
            <a:r>
              <a:rPr lang="en-US" sz="2800" dirty="0" err="1"/>
              <a:t>tööle</a:t>
            </a:r>
            <a:r>
              <a:rPr lang="en-US" sz="2800" dirty="0"/>
              <a:t> on </a:t>
            </a:r>
            <a:r>
              <a:rPr lang="en-US" sz="2800" dirty="0" err="1"/>
              <a:t>seotud</a:t>
            </a:r>
            <a:r>
              <a:rPr lang="en-US" sz="2800" dirty="0"/>
              <a:t> </a:t>
            </a:r>
            <a:r>
              <a:rPr lang="en-US" sz="2800" dirty="0" err="1"/>
              <a:t>mõõdetu</a:t>
            </a:r>
            <a:r>
              <a:rPr lang="et-EE" sz="2800" dirty="0"/>
              <a:t>d 			      t</a:t>
            </a:r>
            <a:r>
              <a:rPr lang="en-US" sz="2800" dirty="0" err="1"/>
              <a:t>ulemuslikkusega</a:t>
            </a:r>
            <a:r>
              <a:rPr lang="en-US" sz="2800" dirty="0"/>
              <a:t>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69408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B214-1546-426E-92D8-4B8A520A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Uuem definitsioon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A2C20-B268-4F84-AF97-D43B3A342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8559870" cy="21235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sz="2800" dirty="0"/>
              <a:t>Tulemusjuhtimine on juhtimissüsteem, milles </a:t>
            </a:r>
            <a:r>
              <a:rPr lang="et-EE" sz="2800" b="1" dirty="0"/>
              <a:t>otsuste tegemisel kasutatakse tulemusinfot</a:t>
            </a:r>
            <a:r>
              <a:rPr lang="et-EE" sz="2800" dirty="0"/>
              <a:t>. </a:t>
            </a:r>
          </a:p>
          <a:p>
            <a:pPr>
              <a:spcAft>
                <a:spcPts val="600"/>
              </a:spcAft>
            </a:pPr>
            <a:r>
              <a:rPr lang="et-EE" sz="2800" dirty="0"/>
              <a:t>Tulemusinfot luuakse rutiinse tulemuste mõõtmise süsteemi abil.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360266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C5F0EB45-1186-4592-9C46-D410AF63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9603478" cy="1617674"/>
          </a:xfrm>
        </p:spPr>
        <p:txBody>
          <a:bodyPr/>
          <a:lstStyle/>
          <a:p>
            <a:r>
              <a:rPr lang="et-EE" dirty="0"/>
              <a:t>Tulemuste hindamise tasandid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FFE3AC2-ADB5-4258-A872-0F7969EE1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443179"/>
              </p:ext>
            </p:extLst>
          </p:nvPr>
        </p:nvGraphicFramePr>
        <p:xfrm>
          <a:off x="623887" y="1719887"/>
          <a:ext cx="10110853" cy="458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44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57300" y="2840958"/>
            <a:ext cx="1219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altLang="et-EE" dirty="0">
                <a:solidFill>
                  <a:schemeClr val="bg1"/>
                </a:solidFill>
              </a:rPr>
              <a:t>Ressursid</a:t>
            </a:r>
            <a:endParaRPr lang="en-GB" altLang="et-EE" dirty="0">
              <a:solidFill>
                <a:schemeClr val="bg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876550" y="2743324"/>
            <a:ext cx="12192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altLang="et-EE" dirty="0">
                <a:solidFill>
                  <a:schemeClr val="bg1"/>
                </a:solidFill>
              </a:rPr>
              <a:t>Sisend (</a:t>
            </a:r>
            <a:r>
              <a:rPr lang="et-EE" altLang="et-EE" i="1" dirty="0" err="1">
                <a:solidFill>
                  <a:schemeClr val="bg1"/>
                </a:solidFill>
              </a:rPr>
              <a:t>input</a:t>
            </a:r>
            <a:r>
              <a:rPr lang="et-EE" alt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29984" y="2771051"/>
            <a:ext cx="12192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altLang="et-EE" dirty="0">
                <a:solidFill>
                  <a:schemeClr val="bg1"/>
                </a:solidFill>
              </a:rPr>
              <a:t>Väljund (</a:t>
            </a:r>
            <a:r>
              <a:rPr lang="et-EE" altLang="et-EE" i="1" dirty="0" err="1">
                <a:solidFill>
                  <a:schemeClr val="bg1"/>
                </a:solidFill>
              </a:rPr>
              <a:t>output</a:t>
            </a:r>
            <a:r>
              <a:rPr lang="et-EE" alt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487641" y="2808602"/>
            <a:ext cx="1562097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altLang="et-EE" dirty="0">
                <a:solidFill>
                  <a:schemeClr val="bg1"/>
                </a:solidFill>
              </a:rPr>
              <a:t>Mõju/tulemus(</a:t>
            </a:r>
            <a:r>
              <a:rPr lang="et-EE" altLang="et-EE" i="1" dirty="0" err="1">
                <a:solidFill>
                  <a:schemeClr val="bg1"/>
                </a:solidFill>
              </a:rPr>
              <a:t>outcome</a:t>
            </a:r>
            <a:r>
              <a:rPr lang="et-EE" altLang="et-EE" dirty="0">
                <a:solidFill>
                  <a:schemeClr val="bg1"/>
                </a:solidFill>
              </a:rPr>
              <a:t>)</a:t>
            </a:r>
            <a:endParaRPr lang="en-GB" altLang="et-EE" dirty="0">
              <a:solidFill>
                <a:schemeClr val="bg1"/>
              </a:solidFill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476500" y="3029077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9049738" y="3163651"/>
            <a:ext cx="891998" cy="20251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7197742" y="1366900"/>
            <a:ext cx="2471483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dirty="0">
                <a:solidFill>
                  <a:schemeClr val="bg1"/>
                </a:solidFill>
              </a:rPr>
              <a:t>Muud mõjurid</a:t>
            </a:r>
            <a:endParaRPr lang="en-GB" altLang="et-EE" dirty="0">
              <a:solidFill>
                <a:schemeClr val="bg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250156" y="2692367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i="1" dirty="0">
                <a:solidFill>
                  <a:schemeClr val="bg1"/>
                </a:solidFill>
              </a:rPr>
              <a:t>Tegevus</a:t>
            </a:r>
            <a:endParaRPr lang="en-GB" altLang="et-EE" i="1" dirty="0">
              <a:solidFill>
                <a:schemeClr val="bg1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1732485" y="4124026"/>
            <a:ext cx="16002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dirty="0">
                <a:solidFill>
                  <a:schemeClr val="bg1"/>
                </a:solidFill>
              </a:rPr>
              <a:t>Säästlikkus </a:t>
            </a:r>
          </a:p>
          <a:p>
            <a:pPr algn="ctr" eaLnBrk="1" hangingPunct="1"/>
            <a:r>
              <a:rPr lang="et-EE" altLang="et-EE" dirty="0">
                <a:solidFill>
                  <a:schemeClr val="bg1"/>
                </a:solidFill>
              </a:rPr>
              <a:t>(</a:t>
            </a:r>
            <a:r>
              <a:rPr lang="et-EE" altLang="et-EE" i="1" dirty="0" err="1">
                <a:solidFill>
                  <a:schemeClr val="bg1"/>
                </a:solidFill>
              </a:rPr>
              <a:t>economy</a:t>
            </a:r>
            <a:r>
              <a:rPr lang="et-EE" altLang="et-EE" dirty="0">
                <a:solidFill>
                  <a:schemeClr val="bg1"/>
                </a:solidFill>
              </a:rPr>
              <a:t>)</a:t>
            </a:r>
            <a:endParaRPr lang="en-GB" altLang="et-EE" dirty="0">
              <a:solidFill>
                <a:schemeClr val="bg1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3869905" y="4130257"/>
            <a:ext cx="1600200" cy="640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dirty="0">
                <a:solidFill>
                  <a:schemeClr val="bg1"/>
                </a:solidFill>
              </a:rPr>
              <a:t>Tõhusus </a:t>
            </a:r>
          </a:p>
          <a:p>
            <a:pPr algn="ctr" eaLnBrk="1" hangingPunct="1"/>
            <a:r>
              <a:rPr lang="et-EE" altLang="et-EE" dirty="0">
                <a:solidFill>
                  <a:schemeClr val="bg1"/>
                </a:solidFill>
              </a:rPr>
              <a:t>(</a:t>
            </a:r>
            <a:r>
              <a:rPr lang="et-EE" altLang="et-EE" i="1" dirty="0" err="1">
                <a:solidFill>
                  <a:schemeClr val="bg1"/>
                </a:solidFill>
              </a:rPr>
              <a:t>efficiency</a:t>
            </a:r>
            <a:r>
              <a:rPr lang="et-EE" altLang="et-EE" dirty="0">
                <a:solidFill>
                  <a:schemeClr val="bg1"/>
                </a:solidFill>
              </a:rPr>
              <a:t>)</a:t>
            </a:r>
            <a:endParaRPr lang="en-GB" altLang="et-EE" dirty="0">
              <a:solidFill>
                <a:schemeClr val="bg1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5837323" y="4124405"/>
            <a:ext cx="1600200" cy="6459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dirty="0">
                <a:solidFill>
                  <a:schemeClr val="bg1"/>
                </a:solidFill>
              </a:rPr>
              <a:t>Mõjusus </a:t>
            </a:r>
          </a:p>
          <a:p>
            <a:pPr algn="ctr" eaLnBrk="1" hangingPunct="1"/>
            <a:r>
              <a:rPr lang="et-EE" altLang="et-EE" dirty="0">
                <a:solidFill>
                  <a:schemeClr val="bg1"/>
                </a:solidFill>
              </a:rPr>
              <a:t>(</a:t>
            </a:r>
            <a:r>
              <a:rPr lang="et-EE" altLang="et-EE" i="1" dirty="0" err="1">
                <a:solidFill>
                  <a:schemeClr val="bg1"/>
                </a:solidFill>
              </a:rPr>
              <a:t>effectiveness</a:t>
            </a:r>
            <a:r>
              <a:rPr lang="et-EE" altLang="et-EE" dirty="0">
                <a:solidFill>
                  <a:schemeClr val="bg1"/>
                </a:solidFill>
              </a:rPr>
              <a:t>)</a:t>
            </a:r>
            <a:endParaRPr lang="en-GB" altLang="et-EE" dirty="0">
              <a:solidFill>
                <a:schemeClr val="bg1"/>
              </a:solidFill>
            </a:endParaRP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>
            <a:off x="7197742" y="2137678"/>
            <a:ext cx="762148" cy="70874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3593783" y="3404590"/>
            <a:ext cx="878691" cy="71981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H="1">
            <a:off x="5018911" y="3417383"/>
            <a:ext cx="544420" cy="69750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5981477" y="3417383"/>
            <a:ext cx="575734" cy="70702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>
            <a:off x="7042486" y="3481747"/>
            <a:ext cx="917404" cy="6331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PÕHIMÕISTED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941736" y="2835416"/>
            <a:ext cx="1484896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altLang="et-EE" dirty="0">
                <a:solidFill>
                  <a:schemeClr val="bg1"/>
                </a:solidFill>
              </a:rPr>
              <a:t>Laiem mõju (</a:t>
            </a:r>
            <a:r>
              <a:rPr lang="et-EE" altLang="et-EE" i="1" dirty="0" err="1">
                <a:solidFill>
                  <a:schemeClr val="bg1"/>
                </a:solidFill>
              </a:rPr>
              <a:t>impact</a:t>
            </a:r>
            <a:r>
              <a:rPr lang="et-EE" altLang="et-EE" dirty="0">
                <a:solidFill>
                  <a:schemeClr val="bg1"/>
                </a:solidFill>
              </a:rPr>
              <a:t>)</a:t>
            </a:r>
            <a:endParaRPr lang="en-GB" altLang="et-EE" dirty="0">
              <a:solidFill>
                <a:schemeClr val="bg1"/>
              </a:solidFill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8898347" y="2128900"/>
            <a:ext cx="660615" cy="748132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4095749" y="3061699"/>
            <a:ext cx="1226207" cy="1493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1807746" y="3226835"/>
            <a:ext cx="516213" cy="888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 flipH="1">
            <a:off x="2809234" y="3404590"/>
            <a:ext cx="538209" cy="7194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H="1">
            <a:off x="7468062" y="3481748"/>
            <a:ext cx="3161166" cy="803438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ash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075EBF04-A7A5-4D1D-8B0D-11B1D6C0F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7783" y="3163651"/>
            <a:ext cx="861259" cy="8778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1138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9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8552-4672-4DBE-80EF-AA802619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Kriteeriumid mõõdikutele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170B0-2768-4AD4-A6F2-C4E06F849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9446704" cy="2360711"/>
          </a:xfrm>
        </p:spPr>
        <p:txBody>
          <a:bodyPr/>
          <a:lstStyle/>
          <a:p>
            <a:r>
              <a:rPr lang="en-US" sz="2600" b="1" dirty="0"/>
              <a:t>S</a:t>
            </a:r>
            <a:r>
              <a:rPr lang="en-US" dirty="0"/>
              <a:t>pecific</a:t>
            </a:r>
            <a:r>
              <a:rPr lang="et-EE" dirty="0"/>
              <a:t> – täpselt defineeritud </a:t>
            </a:r>
          </a:p>
          <a:p>
            <a:r>
              <a:rPr lang="en-US" sz="2600" b="1" dirty="0"/>
              <a:t>M</a:t>
            </a:r>
            <a:r>
              <a:rPr lang="en-US" dirty="0"/>
              <a:t>easurable</a:t>
            </a:r>
            <a:r>
              <a:rPr lang="et-EE" dirty="0"/>
              <a:t> – mõõdetav</a:t>
            </a:r>
          </a:p>
          <a:p>
            <a:r>
              <a:rPr lang="en-US" sz="2600" b="1" dirty="0"/>
              <a:t>A</a:t>
            </a:r>
            <a:r>
              <a:rPr lang="en-US" dirty="0"/>
              <a:t>ccepted (</a:t>
            </a:r>
            <a:r>
              <a:rPr lang="en-US" dirty="0" err="1"/>
              <a:t>Achieavable</a:t>
            </a:r>
            <a:r>
              <a:rPr lang="en-US" dirty="0"/>
              <a:t>)</a:t>
            </a:r>
            <a:r>
              <a:rPr lang="et-EE" dirty="0"/>
              <a:t> – vastuvõetav (saavutatav)</a:t>
            </a:r>
          </a:p>
          <a:p>
            <a:r>
              <a:rPr lang="et-EE" sz="2600" b="1" dirty="0"/>
              <a:t>R</a:t>
            </a:r>
            <a:r>
              <a:rPr lang="en-US" dirty="0" err="1"/>
              <a:t>ealistic</a:t>
            </a:r>
            <a:r>
              <a:rPr lang="en-US" dirty="0"/>
              <a:t> (Relevant)</a:t>
            </a:r>
            <a:r>
              <a:rPr lang="et-EE" dirty="0"/>
              <a:t> – saavutatav (asjakohane)</a:t>
            </a:r>
          </a:p>
          <a:p>
            <a:r>
              <a:rPr lang="et-EE" sz="2600" b="1" dirty="0"/>
              <a:t>T</a:t>
            </a:r>
            <a:r>
              <a:rPr lang="en-US" dirty="0" err="1"/>
              <a:t>ime</a:t>
            </a:r>
            <a:r>
              <a:rPr lang="en-US" dirty="0"/>
              <a:t>-dependent (Time-bound)</a:t>
            </a:r>
            <a:r>
              <a:rPr lang="et-EE" dirty="0"/>
              <a:t> – tähtajaline, ajas piiritletud</a:t>
            </a:r>
            <a:endParaRPr lang="en-US" dirty="0"/>
          </a:p>
          <a:p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48855-55E7-4441-9E96-E8229D12DE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Hinda tegelikku tulemust, mitte tehtud tegevusi.</a:t>
            </a:r>
          </a:p>
          <a:p>
            <a:r>
              <a:rPr lang="et-EE" dirty="0"/>
              <a:t>Hinda põhjuslikku seost tegevuse ja oodatava tulemuse (mõõdiku) vahel.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635189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5DA876A7-8352-4B52-A8CD-0C32797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Komistuskivid</a:t>
            </a:r>
            <a:endParaRPr lang="en-US" dirty="0"/>
          </a:p>
        </p:txBody>
      </p:sp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657B74FF-29D8-4FA2-9042-3F297916E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689653"/>
            <a:ext cx="5208587" cy="4259401"/>
          </a:xfrm>
        </p:spPr>
        <p:txBody>
          <a:bodyPr/>
          <a:lstStyle/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t-EE" sz="2200" dirty="0"/>
              <a:t>Mõõdetakse, mida osatakse mõõta.</a:t>
            </a:r>
          </a:p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t-EE" sz="2200" dirty="0"/>
              <a:t>Saad, mida mõõdad.</a:t>
            </a:r>
          </a:p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fi-FI" sz="2200" dirty="0" err="1"/>
              <a:t>Meeskonnatöö</a:t>
            </a:r>
            <a:r>
              <a:rPr lang="fi-FI" sz="2200" dirty="0"/>
              <a:t> ja </a:t>
            </a:r>
            <a:r>
              <a:rPr lang="et-EE" sz="2200" dirty="0"/>
              <a:t>koostöö </a:t>
            </a:r>
            <a:r>
              <a:rPr lang="fi-FI" sz="2200" dirty="0" err="1"/>
              <a:t>alaväärtustamine</a:t>
            </a:r>
            <a:r>
              <a:rPr lang="et-EE" sz="2200" dirty="0"/>
              <a:t>.</a:t>
            </a:r>
          </a:p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t-EE" sz="2200" dirty="0"/>
              <a:t>Põhjusliku seose ülehindamine.</a:t>
            </a:r>
          </a:p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fi-FI" sz="2200" dirty="0" err="1"/>
              <a:t>Tõhusust</a:t>
            </a:r>
            <a:r>
              <a:rPr lang="fi-FI" sz="2200" dirty="0"/>
              <a:t> ei </a:t>
            </a:r>
            <a:r>
              <a:rPr lang="fi-FI" sz="2200" dirty="0" err="1"/>
              <a:t>suudeta</a:t>
            </a:r>
            <a:r>
              <a:rPr lang="fi-FI" sz="2200" dirty="0"/>
              <a:t> </a:t>
            </a:r>
            <a:r>
              <a:rPr lang="fi-FI" sz="2200" dirty="0" err="1"/>
              <a:t>hinnata</a:t>
            </a:r>
            <a:r>
              <a:rPr lang="fi-FI" sz="2200" dirty="0"/>
              <a:t>, </a:t>
            </a:r>
            <a:r>
              <a:rPr lang="fi-FI" sz="2200" dirty="0" err="1"/>
              <a:t>sest</a:t>
            </a:r>
            <a:r>
              <a:rPr lang="fi-FI" sz="2200" dirty="0"/>
              <a:t> </a:t>
            </a:r>
            <a:r>
              <a:rPr lang="fi-FI" sz="2200" dirty="0" err="1"/>
              <a:t>võrdlusandmeid</a:t>
            </a:r>
            <a:r>
              <a:rPr lang="fi-FI" sz="2200" dirty="0"/>
              <a:t> on </a:t>
            </a:r>
            <a:r>
              <a:rPr lang="fi-FI" sz="2200" dirty="0" err="1"/>
              <a:t>raske</a:t>
            </a:r>
            <a:r>
              <a:rPr lang="fi-FI" sz="2200" dirty="0"/>
              <a:t> </a:t>
            </a:r>
            <a:r>
              <a:rPr lang="fi-FI" sz="2200" dirty="0" err="1"/>
              <a:t>leida</a:t>
            </a:r>
            <a:r>
              <a:rPr lang="fi-FI" sz="2200" dirty="0"/>
              <a:t>.</a:t>
            </a:r>
            <a:endParaRPr lang="et-EE" sz="2200" dirty="0"/>
          </a:p>
          <a:p>
            <a:pPr>
              <a:spcAft>
                <a:spcPts val="400"/>
              </a:spcAft>
            </a:pPr>
            <a:r>
              <a:rPr lang="fi-FI" sz="2200" dirty="0" err="1"/>
              <a:t>Mis</a:t>
            </a:r>
            <a:r>
              <a:rPr lang="fi-FI" sz="2200" dirty="0"/>
              <a:t> </a:t>
            </a:r>
            <a:r>
              <a:rPr lang="fi-FI" sz="2200" dirty="0" err="1"/>
              <a:t>juhtub</a:t>
            </a:r>
            <a:r>
              <a:rPr lang="fi-FI" sz="2200" dirty="0"/>
              <a:t>, </a:t>
            </a:r>
            <a:r>
              <a:rPr lang="fi-FI" sz="2200" dirty="0" err="1"/>
              <a:t>kui</a:t>
            </a:r>
            <a:r>
              <a:rPr lang="fi-FI" sz="2200" dirty="0"/>
              <a:t> </a:t>
            </a:r>
            <a:r>
              <a:rPr lang="fi-FI" sz="2200" dirty="0" err="1"/>
              <a:t>näitajat</a:t>
            </a:r>
            <a:r>
              <a:rPr lang="fi-FI" sz="2200" dirty="0"/>
              <a:t> </a:t>
            </a:r>
            <a:r>
              <a:rPr lang="fi-FI" sz="2200" dirty="0" err="1"/>
              <a:t>üle</a:t>
            </a:r>
            <a:r>
              <a:rPr lang="fi-FI" sz="2200" dirty="0"/>
              <a:t>- </a:t>
            </a:r>
            <a:r>
              <a:rPr lang="fi-FI" sz="2200" dirty="0" err="1"/>
              <a:t>või</a:t>
            </a:r>
            <a:r>
              <a:rPr lang="fi-FI" sz="2200" dirty="0"/>
              <a:t> </a:t>
            </a:r>
            <a:r>
              <a:rPr lang="fi-FI" sz="2200" dirty="0" err="1"/>
              <a:t>alatäidetakse</a:t>
            </a:r>
            <a:r>
              <a:rPr lang="fi-FI" sz="2200" dirty="0"/>
              <a:t>? </a:t>
            </a:r>
            <a:endParaRPr lang="et-EE" sz="2200" dirty="0"/>
          </a:p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t-EE" sz="2200" dirty="0"/>
              <a:t>Tegevuste ja näitajatega manipuleerimine.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id="{E563DDF4-7880-4A10-B4EA-A1C656186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© Renee </a:t>
            </a:r>
            <a:r>
              <a:rPr lang="en-GB" dirty="0" err="1"/>
              <a:t>Altrov</a:t>
            </a:r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6820BC8-9CAE-4993-A521-AE1FA223BA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66915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template_basic_210604.pptx" id="{3FA82F7A-C487-46E7-B756-AE8C66B7C511}" vid="{B3C80452-C055-47A4-8D0A-1689995999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template_basic_210604 (3)</Template>
  <TotalTime>0</TotalTime>
  <Words>715</Words>
  <Application>Microsoft Office PowerPoint</Application>
  <PresentationFormat>Widescreen</PresentationFormat>
  <Paragraphs>108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Aino Headline</vt:lpstr>
      <vt:lpstr>Aino</vt:lpstr>
      <vt:lpstr>Verdana</vt:lpstr>
      <vt:lpstr>Arial</vt:lpstr>
      <vt:lpstr>Calibri</vt:lpstr>
      <vt:lpstr>Manual_Master</vt:lpstr>
      <vt:lpstr>Tulemusjuhtimine ja tulemuste hindamine</vt:lpstr>
      <vt:lpstr>Strateegiline  juhtimine  ja tulemusjuhtimine</vt:lpstr>
      <vt:lpstr>Tulemusjuhtimise rakendamise eesmärgid</vt:lpstr>
      <vt:lpstr>Varasem definitsioon</vt:lpstr>
      <vt:lpstr>Uuem definitsioon</vt:lpstr>
      <vt:lpstr>Tulemuste hindamise tasandid</vt:lpstr>
      <vt:lpstr>PÕHIMÕISTED</vt:lpstr>
      <vt:lpstr>Kriteeriumid mõõdikutele</vt:lpstr>
      <vt:lpstr>Komistuskivid</vt:lpstr>
      <vt:lpstr>Illusioonid ja tegelikkus </vt:lpstr>
      <vt:lpstr>Õppetunnid</vt:lpstr>
      <vt:lpstr>Kuidas tulemusinfot kasutada? </vt:lpstr>
      <vt:lpstr>PowerPoint Presentation</vt:lpstr>
      <vt:lpstr>LISALUGEMIST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2021-10-25T13:00:18Z</dcterms:created>
  <dcterms:modified xsi:type="dcterms:W3CDTF">2021-11-01T10:41:21Z</dcterms:modified>
</cp:coreProperties>
</file>