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bookmarkIdSeed="2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9" r:id="rId3"/>
    <p:sldId id="387" r:id="rId4"/>
    <p:sldId id="394" r:id="rId5"/>
    <p:sldId id="295" r:id="rId6"/>
    <p:sldId id="388" r:id="rId7"/>
    <p:sldId id="386" r:id="rId8"/>
    <p:sldId id="393" r:id="rId9"/>
    <p:sldId id="392" r:id="rId10"/>
    <p:sldId id="390" r:id="rId11"/>
    <p:sldId id="385" r:id="rId12"/>
    <p:sldId id="389" r:id="rId13"/>
  </p:sldIdLst>
  <p:sldSz cx="12192000" cy="6858000"/>
  <p:notesSz cx="6858000" cy="9144000"/>
  <p:embeddedFontLst>
    <p:embeddedFont>
      <p:font typeface="Aino" panose="02000603040504020204" pitchFamily="50" charset="-70"/>
      <p:regular r:id="rId16"/>
      <p:bold r:id="rId17"/>
    </p:embeddedFont>
    <p:embeddedFont>
      <p:font typeface="Aino Headline" panose="020B0303040504020204" pitchFamily="3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1F2"/>
    <a:srgbClr val="FCEDC5"/>
    <a:srgbClr val="2E7AA1"/>
    <a:srgbClr val="2B7AA1"/>
    <a:srgbClr val="3C0078"/>
    <a:srgbClr val="FF4800"/>
    <a:srgbClr val="C4BEC5"/>
    <a:srgbClr val="FFCA9F"/>
    <a:srgbClr val="2E6347"/>
    <a:srgbClr val="575A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958" autoAdjust="0"/>
  </p:normalViewPr>
  <p:slideViewPr>
    <p:cSldViewPr snapToGrid="0" showGuides="1">
      <p:cViewPr varScale="1">
        <p:scale>
          <a:sx n="64" d="100"/>
          <a:sy n="64" d="100"/>
        </p:scale>
        <p:origin x="680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6217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296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0A495-8294-4213-80EA-2FB2B3EE0D3F}" type="datetimeFigureOut">
              <a:rPr lang="en-GB" smtClean="0"/>
              <a:t>27/10/2021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42D84-F9EC-4261-BCC9-A49D898D55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764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71682A-16F2-4728-8C64-C5419D996E67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8AE5D-E79D-4A76-A586-FF472B6DE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9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rgbClr val="2B7AA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lnSpc>
                <a:spcPct val="9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3429001"/>
            <a:ext cx="5472113" cy="2808287"/>
          </a:xfrm>
        </p:spPr>
        <p:txBody>
          <a:bodyPr bIns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257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y_2 Col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429000"/>
            <a:ext cx="4964112" cy="2808288"/>
          </a:xfrm>
        </p:spPr>
        <p:txBody>
          <a:bodyPr wrap="square" bIns="0" anchor="t" anchorCtr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394016EB-E113-4661-883A-31E1AAE31B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1" y="3429000"/>
            <a:ext cx="4964112" cy="2808288"/>
          </a:xfrm>
        </p:spPr>
        <p:txBody>
          <a:bodyPr anchor="t" anchorCtr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713650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hite_Fu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46704" cy="9746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39"/>
            <a:ext cx="9446704" cy="1795561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994150"/>
            <a:ext cx="9446705" cy="2243138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5406248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95473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2276475"/>
            <a:ext cx="9495473" cy="3960813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1035157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hite_2 Col_Fu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46704" cy="9746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0"/>
            <a:ext cx="9446704" cy="643036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429000"/>
            <a:ext cx="4964112" cy="2808288"/>
          </a:xfrm>
        </p:spPr>
        <p:txBody>
          <a:bodyPr wrap="square" bIns="0" anchor="t" anchorCtr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394016EB-E113-4661-883A-31E1AAE31B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1" y="3429000"/>
            <a:ext cx="4964111" cy="2808288"/>
          </a:xfrm>
        </p:spPr>
        <p:txBody>
          <a:bodyPr anchor="t" anchorCtr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4939015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hite_2 Co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429000"/>
            <a:ext cx="4964112" cy="2808288"/>
          </a:xfrm>
        </p:spPr>
        <p:txBody>
          <a:bodyPr wrap="square" bIns="0" anchor="t" anchorCtr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394016EB-E113-4661-883A-31E1AAE31B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1" y="3429000"/>
            <a:ext cx="4964112" cy="2808288"/>
          </a:xfrm>
        </p:spPr>
        <p:txBody>
          <a:bodyPr anchor="t" anchorCtr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9403100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ue_Full_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46704" cy="974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39"/>
            <a:ext cx="9446704" cy="1795561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994150"/>
            <a:ext cx="9446705" cy="2243138"/>
          </a:xfrm>
        </p:spPr>
        <p:txBody>
          <a:bodyPr wrap="square" bIns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DD21069-81C2-4532-ABDF-0DBD9B72F6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5671749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ue_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A1F15EB4-2BA8-4FAB-9FDD-CE1746C11B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95473" cy="16176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2276475"/>
            <a:ext cx="9495473" cy="3960813"/>
          </a:xfrm>
        </p:spPr>
        <p:txBody>
          <a:bodyPr wrap="square" bIns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D96BED0-FA01-4014-A0BF-3582DED274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7376867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Bullet_List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4562CE-4E7D-401E-B3D4-ECF75E7BD4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7" y="657225"/>
            <a:ext cx="10944225" cy="5580063"/>
          </a:xfrm>
        </p:spPr>
        <p:txBody>
          <a:bodyPr anchor="t" anchorCtr="0"/>
          <a:lstStyle>
            <a:lvl1pPr marL="720000" indent="-720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1pPr>
            <a:lvl2pPr marL="54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2pPr>
            <a:lvl3pPr marL="81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3pPr>
            <a:lvl4pPr marL="117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4pPr>
            <a:lvl5pPr marL="108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large bullet list</a:t>
            </a:r>
          </a:p>
        </p:txBody>
      </p:sp>
    </p:spTree>
    <p:extLst>
      <p:ext uri="{BB962C8B-B14F-4D97-AF65-F5344CB8AC3E}">
        <p14:creationId xmlns:p14="http://schemas.microsoft.com/office/powerpoint/2010/main" val="2225231449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ection_Bullet_List_Beige">
    <p:bg>
      <p:bgPr>
        <a:solidFill>
          <a:srgbClr val="FCED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4562CE-4E7D-401E-B3D4-ECF75E7BD4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7" y="657225"/>
            <a:ext cx="10944225" cy="5580063"/>
          </a:xfrm>
        </p:spPr>
        <p:txBody>
          <a:bodyPr anchor="t" anchorCtr="0"/>
          <a:lstStyle>
            <a:lvl1pPr marL="720000" indent="-720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ino Headline" panose="020B0303040504020204" pitchFamily="34" charset="0"/>
              <a:buChar char="+"/>
              <a:defRPr sz="5000">
                <a:solidFill>
                  <a:schemeClr val="accent1"/>
                </a:solidFill>
                <a:latin typeface="+mj-lt"/>
              </a:defRPr>
            </a:lvl1pPr>
            <a:lvl2pPr marL="54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2pPr>
            <a:lvl3pPr marL="81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3pPr>
            <a:lvl4pPr marL="117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4pPr>
            <a:lvl5pPr marL="108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large bullet list</a:t>
            </a:r>
          </a:p>
        </p:txBody>
      </p:sp>
    </p:spTree>
    <p:extLst>
      <p:ext uri="{BB962C8B-B14F-4D97-AF65-F5344CB8AC3E}">
        <p14:creationId xmlns:p14="http://schemas.microsoft.com/office/powerpoint/2010/main" val="920841554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ection_Bullet_List_Gray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4562CE-4E7D-401E-B3D4-ECF75E7BD4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7" y="657225"/>
            <a:ext cx="10944225" cy="5580063"/>
          </a:xfrm>
        </p:spPr>
        <p:txBody>
          <a:bodyPr anchor="t" anchorCtr="0"/>
          <a:lstStyle>
            <a:lvl1pPr marL="720000" indent="-720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ino Headline" panose="020B0303040504020204" pitchFamily="34" charset="0"/>
              <a:buChar char="+"/>
              <a:defRPr sz="5000">
                <a:solidFill>
                  <a:schemeClr val="accent1"/>
                </a:solidFill>
                <a:latin typeface="+mj-lt"/>
              </a:defRPr>
            </a:lvl1pPr>
            <a:lvl2pPr marL="54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2pPr>
            <a:lvl3pPr marL="81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3pPr>
            <a:lvl4pPr marL="117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4pPr>
            <a:lvl5pPr marL="108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large bullet list</a:t>
            </a:r>
          </a:p>
        </p:txBody>
      </p:sp>
    </p:spTree>
    <p:extLst>
      <p:ext uri="{BB962C8B-B14F-4D97-AF65-F5344CB8AC3E}">
        <p14:creationId xmlns:p14="http://schemas.microsoft.com/office/powerpoint/2010/main" val="25123332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3429001"/>
            <a:ext cx="7559676" cy="2808288"/>
          </a:xfrm>
        </p:spPr>
        <p:txBody>
          <a:bodyPr bIns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10706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ection_Bullet_List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4562CE-4E7D-401E-B3D4-ECF75E7BD4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7" y="657225"/>
            <a:ext cx="10944225" cy="5580063"/>
          </a:xfrm>
        </p:spPr>
        <p:txBody>
          <a:bodyPr anchor="t" anchorCtr="0"/>
          <a:lstStyle>
            <a:lvl1pPr marL="720000" indent="-720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ino Headline" panose="020B0303040504020204" pitchFamily="34" charset="0"/>
              <a:buChar char="+"/>
              <a:defRPr sz="5000">
                <a:solidFill>
                  <a:schemeClr val="accent1"/>
                </a:solidFill>
                <a:latin typeface="+mj-lt"/>
              </a:defRPr>
            </a:lvl1pPr>
            <a:lvl2pPr marL="54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2pPr>
            <a:lvl3pPr marL="81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3pPr>
            <a:lvl4pPr marL="117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4pPr>
            <a:lvl5pPr marL="108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large bullet list</a:t>
            </a:r>
          </a:p>
        </p:txBody>
      </p:sp>
    </p:spTree>
    <p:extLst>
      <p:ext uri="{BB962C8B-B14F-4D97-AF65-F5344CB8AC3E}">
        <p14:creationId xmlns:p14="http://schemas.microsoft.com/office/powerpoint/2010/main" val="614794640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Header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rgbClr val="2B7AA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90813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_Header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rgbClr val="2B7AA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7" y="658800"/>
            <a:ext cx="10944226" cy="5578487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9630660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Header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100370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Header_Centre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7" y="658800"/>
            <a:ext cx="10944226" cy="5578487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9670460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Header_Beige">
    <p:bg>
      <p:bgPr>
        <a:solidFill>
          <a:srgbClr val="FCED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396249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Header_Centre_Beige">
    <p:bg>
      <p:bgPr>
        <a:solidFill>
          <a:srgbClr val="FCED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7" y="658800"/>
            <a:ext cx="10944226" cy="5578487"/>
          </a:xfrm>
        </p:spPr>
        <p:txBody>
          <a:bodyPr anchor="ctr" anchorCtr="0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4523039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226" cy="4789498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5448299"/>
            <a:ext cx="7559676" cy="788989"/>
          </a:xfrm>
        </p:spPr>
        <p:txBody>
          <a:bodyPr bIns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434143091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226" cy="4789498"/>
          </a:xfrm>
        </p:spPr>
        <p:txBody>
          <a:bodyPr/>
          <a:lstStyle>
            <a:lvl1pPr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5448299"/>
            <a:ext cx="7559676" cy="788989"/>
          </a:xfrm>
        </p:spPr>
        <p:txBody>
          <a:bodyPr bIns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812178930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Gray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226" cy="4789498"/>
          </a:xfrm>
        </p:spPr>
        <p:txBody>
          <a:bodyPr/>
          <a:lstStyle>
            <a:lvl1pPr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5448299"/>
            <a:ext cx="7559676" cy="788989"/>
          </a:xfrm>
        </p:spPr>
        <p:txBody>
          <a:bodyPr bIns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52966185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ue_Ful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46704" cy="974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39"/>
            <a:ext cx="9446704" cy="1795561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994150"/>
            <a:ext cx="9446705" cy="2243138"/>
          </a:xfrm>
        </p:spPr>
        <p:txBody>
          <a:bodyPr wrap="square" bIns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6426110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Beige">
    <p:bg>
      <p:bgPr>
        <a:solidFill>
          <a:srgbClr val="FCED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226" cy="4789498"/>
          </a:xfrm>
        </p:spPr>
        <p:txBody>
          <a:bodyPr/>
          <a:lstStyle>
            <a:lvl1pPr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5448299"/>
            <a:ext cx="7559676" cy="788989"/>
          </a:xfrm>
        </p:spPr>
        <p:txBody>
          <a:bodyPr bIns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578683175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ue_Full_Half-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5111750" cy="974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39"/>
            <a:ext cx="5111750" cy="1795561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3994150"/>
            <a:ext cx="5111750" cy="2243138"/>
          </a:xfrm>
        </p:spPr>
        <p:txBody>
          <a:bodyPr wrap="square" bIns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2BE6A-BF46-417C-8758-C28B140D5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7154991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ue_Half-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A1F15EB4-2BA8-4FAB-9FDD-CE1746C11B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58801"/>
            <a:ext cx="5111750" cy="16176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2276475"/>
            <a:ext cx="5111750" cy="3960813"/>
          </a:xfrm>
        </p:spPr>
        <p:txBody>
          <a:bodyPr wrap="square" bIns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46CE165-5786-4FD8-B859-19F1A06E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654488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y_Full_Half-Image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5111750" cy="9746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39"/>
            <a:ext cx="5111750" cy="1795561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3994150"/>
            <a:ext cx="5111750" cy="2243138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2BE6A-BF46-417C-8758-C28B140D5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9461969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y_Half-Image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A1F15EB4-2BA8-4FAB-9FDD-CE1746C11B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58801"/>
            <a:ext cx="5111750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2276475"/>
            <a:ext cx="5111750" cy="3960813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46CE165-5786-4FD8-B859-19F1A06E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7126940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hite_Full_Half-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5111750" cy="9746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39"/>
            <a:ext cx="5111750" cy="1795561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3994150"/>
            <a:ext cx="5111750" cy="2243138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2BE6A-BF46-417C-8758-C28B140D5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8126455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hite_Half-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A1F15EB4-2BA8-4FAB-9FDD-CE1746C11B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58801"/>
            <a:ext cx="5111750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2276475"/>
            <a:ext cx="5111750" cy="3960813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46CE165-5786-4FD8-B859-19F1A06E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3034521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ue_Full_Half-Image-le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3699" y="658801"/>
            <a:ext cx="5181599" cy="974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743699" y="1633439"/>
            <a:ext cx="5181599" cy="1795561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743701" y="3994150"/>
            <a:ext cx="5178424" cy="2243138"/>
          </a:xfrm>
        </p:spPr>
        <p:txBody>
          <a:bodyPr wrap="square" bIns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2BE6A-BF46-417C-8758-C28B140D5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1" y="3429000"/>
            <a:ext cx="360362" cy="2808288"/>
          </a:xfrm>
        </p:spPr>
        <p:txBody>
          <a:bodyPr vert="vert270" bIns="0" anchor="t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3409988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ue_Half-Image-le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A1F15EB4-2BA8-4FAB-9FDD-CE1746C11B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3700" y="658801"/>
            <a:ext cx="5184774" cy="16176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743700" y="2276475"/>
            <a:ext cx="5184774" cy="3960813"/>
          </a:xfrm>
        </p:spPr>
        <p:txBody>
          <a:bodyPr wrap="square" bIns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46CE165-5786-4FD8-B859-19F1A06E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6" y="3429000"/>
            <a:ext cx="360362" cy="2808288"/>
          </a:xfrm>
        </p:spPr>
        <p:txBody>
          <a:bodyPr vert="vert270" bIns="0" anchor="t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5430266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y_Full_Half-Image-left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3699" y="658801"/>
            <a:ext cx="5181599" cy="9746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743699" y="1633439"/>
            <a:ext cx="5181599" cy="1795561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743701" y="3994150"/>
            <a:ext cx="5178424" cy="2243138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2BE6A-BF46-417C-8758-C28B140D5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1" y="3429000"/>
            <a:ext cx="360362" cy="2808288"/>
          </a:xfrm>
        </p:spPr>
        <p:txBody>
          <a:bodyPr vert="vert270" bIns="0" anchor="t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117132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95473" cy="16176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2276475"/>
            <a:ext cx="9495473" cy="3960813"/>
          </a:xfrm>
        </p:spPr>
        <p:txBody>
          <a:bodyPr wrap="square" bIns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8613428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y_Half-Image-left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A1F15EB4-2BA8-4FAB-9FDD-CE1746C11B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3700" y="658801"/>
            <a:ext cx="5184774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743700" y="2276475"/>
            <a:ext cx="5184774" cy="3960813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46CE165-5786-4FD8-B859-19F1A06E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6" y="3429000"/>
            <a:ext cx="360362" cy="2808288"/>
          </a:xfrm>
        </p:spPr>
        <p:txBody>
          <a:bodyPr vert="vert270" bIns="0" anchor="t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8065431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hite_Full_Half-Image-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3699" y="658801"/>
            <a:ext cx="5181599" cy="9746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743699" y="1633439"/>
            <a:ext cx="5181599" cy="1795561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743701" y="3994150"/>
            <a:ext cx="5178424" cy="2243138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2BE6A-BF46-417C-8758-C28B140D5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1" y="3429000"/>
            <a:ext cx="360362" cy="2808288"/>
          </a:xfrm>
        </p:spPr>
        <p:txBody>
          <a:bodyPr vert="vert270" bIns="0" anchor="t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9486932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hite_Half-Image-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A1F15EB4-2BA8-4FAB-9FDD-CE1746C11B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3700" y="658801"/>
            <a:ext cx="5184774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743700" y="2276475"/>
            <a:ext cx="5184774" cy="3960813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46CE165-5786-4FD8-B859-19F1A06E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6" y="3429000"/>
            <a:ext cx="360362" cy="2808288"/>
          </a:xfrm>
        </p:spPr>
        <p:txBody>
          <a:bodyPr vert="vert270" bIns="0" anchor="t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7945021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0377036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0408741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ph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183563" y="657225"/>
            <a:ext cx="3384550" cy="800100"/>
          </a:xfrm>
        </p:spPr>
        <p:txBody>
          <a:bodyPr wrap="square" bIns="0" anchor="t" anchorCtr="0"/>
          <a:lstStyle>
            <a:lvl1pPr marL="0" indent="0" algn="r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27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2pPr>
            <a:lvl3pPr marL="54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3pPr>
            <a:lvl4pPr marL="90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7557188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ph_Gray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183563" y="657225"/>
            <a:ext cx="3384550" cy="800100"/>
          </a:xfrm>
        </p:spPr>
        <p:txBody>
          <a:bodyPr wrap="square" bIns="0" anchor="t" anchorCtr="0"/>
          <a:lstStyle>
            <a:lvl1pPr marL="0" indent="0" algn="r">
              <a:buClr>
                <a:schemeClr val="bg1"/>
              </a:buClr>
              <a:buNone/>
              <a:defRPr sz="1200">
                <a:solidFill>
                  <a:schemeClr val="accent1"/>
                </a:solidFill>
              </a:defRPr>
            </a:lvl1pPr>
            <a:lvl2pPr marL="27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2pPr>
            <a:lvl3pPr marL="54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3pPr>
            <a:lvl4pPr marL="90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6528306"/>
      </p:ext>
    </p:extLst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ph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183563" y="657225"/>
            <a:ext cx="3384550" cy="800100"/>
          </a:xfrm>
        </p:spPr>
        <p:txBody>
          <a:bodyPr wrap="square" bIns="0" anchor="t" anchorCtr="0"/>
          <a:lstStyle>
            <a:lvl1pPr marL="0" indent="0" algn="r">
              <a:buClr>
                <a:schemeClr val="bg1"/>
              </a:buClr>
              <a:buNone/>
              <a:defRPr sz="1200">
                <a:solidFill>
                  <a:schemeClr val="accent1"/>
                </a:solidFill>
              </a:defRPr>
            </a:lvl1pPr>
            <a:lvl2pPr marL="27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2pPr>
            <a:lvl3pPr marL="54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3pPr>
            <a:lvl4pPr marL="90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1273133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1010209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_Gray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512054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ue_2 Col_Ful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46704" cy="974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0"/>
            <a:ext cx="9446704" cy="643036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429000"/>
            <a:ext cx="4964112" cy="2808288"/>
          </a:xfrm>
        </p:spPr>
        <p:txBody>
          <a:bodyPr wrap="square" bIns="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394016EB-E113-4661-883A-31E1AAE31B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1" y="3429000"/>
            <a:ext cx="4964111" cy="2808288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4524228"/>
      </p:ext>
    </p:extLst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9725190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phRight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0"/>
            <a:ext cx="5472113" cy="27701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5437188"/>
            <a:ext cx="5472112" cy="800100"/>
          </a:xfrm>
        </p:spPr>
        <p:txBody>
          <a:bodyPr wrap="square" bIns="0" anchor="b" anchorCtr="0"/>
          <a:lstStyle>
            <a:lvl1pPr marL="0" indent="0" algn="l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27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2pPr>
            <a:lvl3pPr marL="54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3pPr>
            <a:lvl4pPr marL="90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4301843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phRight_Gray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0"/>
            <a:ext cx="5472113" cy="277019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5437188"/>
            <a:ext cx="5472112" cy="800100"/>
          </a:xfrm>
        </p:spPr>
        <p:txBody>
          <a:bodyPr wrap="square" bIns="0" anchor="b" anchorCtr="0"/>
          <a:lstStyle>
            <a:lvl1pPr marL="0" indent="0" algn="l">
              <a:buClr>
                <a:schemeClr val="bg1"/>
              </a:buClr>
              <a:buNone/>
              <a:defRPr sz="1200">
                <a:solidFill>
                  <a:schemeClr val="accent1"/>
                </a:solidFill>
              </a:defRPr>
            </a:lvl1pPr>
            <a:lvl2pPr marL="27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2pPr>
            <a:lvl3pPr marL="54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3pPr>
            <a:lvl4pPr marL="90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280496"/>
      </p:ext>
    </p:extLst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phRight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0"/>
            <a:ext cx="5472113" cy="277019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5437188"/>
            <a:ext cx="5472112" cy="800100"/>
          </a:xfrm>
        </p:spPr>
        <p:txBody>
          <a:bodyPr wrap="square" bIns="0" anchor="b" anchorCtr="0"/>
          <a:lstStyle>
            <a:lvl1pPr marL="0" indent="0" algn="l">
              <a:buClr>
                <a:schemeClr val="bg1"/>
              </a:buClr>
              <a:buNone/>
              <a:defRPr sz="1200">
                <a:solidFill>
                  <a:schemeClr val="accent1"/>
                </a:solidFill>
              </a:defRPr>
            </a:lvl1pPr>
            <a:lvl2pPr marL="27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2pPr>
            <a:lvl3pPr marL="54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3pPr>
            <a:lvl4pPr marL="90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2878521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3429001"/>
            <a:ext cx="7559676" cy="2808288"/>
          </a:xfrm>
        </p:spPr>
        <p:txBody>
          <a:bodyPr bIns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484022857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_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8F73E35-744B-44B8-8AF8-6185A19DB44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rgbClr val="2B7AA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BE762C6A-BA1D-4B63-B365-B1A46B1DB8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3429001"/>
            <a:ext cx="7559676" cy="2808288"/>
          </a:xfrm>
        </p:spPr>
        <p:txBody>
          <a:bodyPr bIns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336825048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3429001"/>
            <a:ext cx="7559676" cy="2808288"/>
          </a:xfrm>
        </p:spPr>
        <p:txBody>
          <a:bodyPr bIns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pic>
        <p:nvPicPr>
          <p:cNvPr id="4" name="Pilt 3">
            <a:extLst>
              <a:ext uri="{FF2B5EF4-FFF2-40B4-BE49-F238E27FC236}">
                <a16:creationId xmlns:a16="http://schemas.microsoft.com/office/drawing/2014/main" id="{F7557E13-7323-43CB-8697-929E891FB7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101" y="5410200"/>
            <a:ext cx="1489011" cy="82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508053"/>
      </p:ext>
    </p:extLst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_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26E22F4-7000-4904-A79C-A24ACA08C0E4}"/>
              </a:ext>
            </a:extLst>
          </p:cNvPr>
          <p:cNvSpPr txBox="1"/>
          <p:nvPr userDrawn="1"/>
        </p:nvSpPr>
        <p:spPr>
          <a:xfrm>
            <a:off x="623889" y="658801"/>
            <a:ext cx="4243386" cy="8842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chemeClr val="accent1"/>
                </a:solidFill>
                <a:latin typeface="+mj-lt"/>
              </a:rPr>
              <a:t>hello!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D321AF2-2354-45D7-A71C-6ABF961BCF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429000"/>
            <a:ext cx="4964112" cy="2808288"/>
          </a:xfrm>
        </p:spPr>
        <p:txBody>
          <a:bodyPr wrap="square" bIns="0" anchor="t" anchorCtr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12" name="Teksti kohatäide 3">
            <a:extLst>
              <a:ext uri="{FF2B5EF4-FFF2-40B4-BE49-F238E27FC236}">
                <a16:creationId xmlns:a16="http://schemas.microsoft.com/office/drawing/2014/main" id="{EDDBAD18-C3DD-4E53-BC6C-0BC0923EC9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1" y="3429000"/>
            <a:ext cx="4964112" cy="2808288"/>
          </a:xfrm>
        </p:spPr>
        <p:txBody>
          <a:bodyPr anchor="t" anchorCtr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6B1F16-A6F5-4DCC-A452-D5018E125DDF}"/>
              </a:ext>
            </a:extLst>
          </p:cNvPr>
          <p:cNvSpPr txBox="1"/>
          <p:nvPr userDrawn="1"/>
        </p:nvSpPr>
        <p:spPr>
          <a:xfrm>
            <a:off x="6096000" y="0"/>
            <a:ext cx="5832475" cy="65722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accent1"/>
                </a:solidFill>
              </a:rPr>
              <a:t>THIS IS AN INSTRUCTION SLIDE – DELETE BEFORE FINALISING YOUR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55D3345-6186-49B0-B6E3-18C1158ABF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39"/>
            <a:ext cx="9446704" cy="1795561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132456566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95473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2276475"/>
            <a:ext cx="9495473" cy="3960813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FBF891-B282-479A-A9F6-C8EB47E32762}"/>
              </a:ext>
            </a:extLst>
          </p:cNvPr>
          <p:cNvSpPr txBox="1"/>
          <p:nvPr userDrawn="1"/>
        </p:nvSpPr>
        <p:spPr>
          <a:xfrm>
            <a:off x="6096000" y="0"/>
            <a:ext cx="5832475" cy="65722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accent1"/>
                </a:solidFill>
              </a:rPr>
              <a:t>THIS IS AN INSTRUCTION SLIDE – DELETE BEFORE FINALISING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3858296639"/>
      </p:ext>
    </p:extLst>
  </p:cSld>
  <p:clrMapOvr>
    <a:masterClrMapping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_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95473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2276475"/>
            <a:ext cx="9495473" cy="3960813"/>
          </a:xfrm>
        </p:spPr>
        <p:txBody>
          <a:bodyPr wrap="square" bIns="0"/>
          <a:lstStyle>
            <a:lvl1pPr>
              <a:buClr>
                <a:schemeClr val="bg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FBF891-B282-479A-A9F6-C8EB47E32762}"/>
              </a:ext>
            </a:extLst>
          </p:cNvPr>
          <p:cNvSpPr txBox="1"/>
          <p:nvPr userDrawn="1"/>
        </p:nvSpPr>
        <p:spPr>
          <a:xfrm>
            <a:off x="6096000" y="0"/>
            <a:ext cx="5832475" cy="65722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accent1"/>
                </a:solidFill>
              </a:rPr>
              <a:t>THIS IS AN INSTRUCTION SLIDE – DELETE BEFORE FINALISING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37041468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ue_2 Co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429000"/>
            <a:ext cx="4964112" cy="2808288"/>
          </a:xfrm>
        </p:spPr>
        <p:txBody>
          <a:bodyPr wrap="square" bIns="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394016EB-E113-4661-883A-31E1AAE31B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1" y="3429000"/>
            <a:ext cx="4964112" cy="2808288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5886801"/>
      </p:ext>
    </p:extLst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Visual">
    <p:bg>
      <p:bgPr>
        <a:solidFill>
          <a:srgbClr val="0000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81952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y_Full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46704" cy="9746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39"/>
            <a:ext cx="9446704" cy="1795561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994150"/>
            <a:ext cx="9446705" cy="2243138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615699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y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95473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2276475"/>
            <a:ext cx="9495473" cy="3960813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495510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y_2 Col_Full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46704" cy="9746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0"/>
            <a:ext cx="9446704" cy="643036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429000"/>
            <a:ext cx="4964112" cy="2808288"/>
          </a:xfrm>
        </p:spPr>
        <p:txBody>
          <a:bodyPr wrap="square" bIns="0" anchor="t" anchorCtr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394016EB-E113-4661-883A-31E1AAE31B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1" y="3429000"/>
            <a:ext cx="4964111" cy="2808288"/>
          </a:xfrm>
        </p:spPr>
        <p:txBody>
          <a:bodyPr anchor="t" anchorCtr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271742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theme" Target="../theme/theme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887" y="657225"/>
            <a:ext cx="7559675" cy="161925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28999"/>
            <a:ext cx="7559674" cy="280828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8563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2" r:id="rId2"/>
    <p:sldLayoutId id="2147483668" r:id="rId3"/>
    <p:sldLayoutId id="2147483686" r:id="rId4"/>
    <p:sldLayoutId id="2147483693" r:id="rId5"/>
    <p:sldLayoutId id="2147483694" r:id="rId6"/>
    <p:sldLayoutId id="2147483689" r:id="rId7"/>
    <p:sldLayoutId id="2147483690" r:id="rId8"/>
    <p:sldLayoutId id="2147483695" r:id="rId9"/>
    <p:sldLayoutId id="2147483696" r:id="rId10"/>
    <p:sldLayoutId id="2147483691" r:id="rId11"/>
    <p:sldLayoutId id="2147483692" r:id="rId12"/>
    <p:sldLayoutId id="2147483697" r:id="rId13"/>
    <p:sldLayoutId id="2147483698" r:id="rId14"/>
    <p:sldLayoutId id="2147483688" r:id="rId15"/>
    <p:sldLayoutId id="2147483687" r:id="rId16"/>
    <p:sldLayoutId id="2147483742" r:id="rId17"/>
    <p:sldLayoutId id="2147483743" r:id="rId18"/>
    <p:sldLayoutId id="2147483744" r:id="rId19"/>
    <p:sldLayoutId id="2147483745" r:id="rId20"/>
    <p:sldLayoutId id="2147483683" r:id="rId21"/>
    <p:sldLayoutId id="2147483725" r:id="rId22"/>
    <p:sldLayoutId id="2147483699" r:id="rId23"/>
    <p:sldLayoutId id="2147483700" r:id="rId24"/>
    <p:sldLayoutId id="2147483703" r:id="rId25"/>
    <p:sldLayoutId id="2147483704" r:id="rId26"/>
    <p:sldLayoutId id="2147483705" r:id="rId27"/>
    <p:sldLayoutId id="2147483709" r:id="rId28"/>
    <p:sldLayoutId id="2147483710" r:id="rId29"/>
    <p:sldLayoutId id="2147483706" r:id="rId30"/>
    <p:sldLayoutId id="2147483711" r:id="rId31"/>
    <p:sldLayoutId id="2147483712" r:id="rId32"/>
    <p:sldLayoutId id="2147483713" r:id="rId33"/>
    <p:sldLayoutId id="2147483714" r:id="rId34"/>
    <p:sldLayoutId id="2147483715" r:id="rId35"/>
    <p:sldLayoutId id="2147483716" r:id="rId36"/>
    <p:sldLayoutId id="2147483719" r:id="rId37"/>
    <p:sldLayoutId id="2147483720" r:id="rId38"/>
    <p:sldLayoutId id="2147483721" r:id="rId39"/>
    <p:sldLayoutId id="2147483722" r:id="rId40"/>
    <p:sldLayoutId id="2147483717" r:id="rId41"/>
    <p:sldLayoutId id="2147483718" r:id="rId42"/>
    <p:sldLayoutId id="2147483726" r:id="rId43"/>
    <p:sldLayoutId id="2147483727" r:id="rId44"/>
    <p:sldLayoutId id="2147483729" r:id="rId45"/>
    <p:sldLayoutId id="2147483730" r:id="rId46"/>
    <p:sldLayoutId id="2147483731" r:id="rId47"/>
    <p:sldLayoutId id="2147483735" r:id="rId48"/>
    <p:sldLayoutId id="2147483736" r:id="rId49"/>
    <p:sldLayoutId id="2147483737" r:id="rId50"/>
    <p:sldLayoutId id="2147483732" r:id="rId51"/>
    <p:sldLayoutId id="2147483733" r:id="rId52"/>
    <p:sldLayoutId id="2147483734" r:id="rId53"/>
    <p:sldLayoutId id="2147483723" r:id="rId54"/>
    <p:sldLayoutId id="2147483724" r:id="rId55"/>
    <p:sldLayoutId id="2147483680" r:id="rId56"/>
    <p:sldLayoutId id="2147483738" r:id="rId57"/>
    <p:sldLayoutId id="2147483739" r:id="rId58"/>
    <p:sldLayoutId id="2147483740" r:id="rId59"/>
    <p:sldLayoutId id="2147483741" r:id="rId60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2700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Font typeface="Aino" panose="02000603040504020204" pitchFamily="50" charset="0"/>
        <a:buChar char="+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540000" indent="-270000" algn="l" defTabSz="914400" rtl="0" eaLnBrk="1" latinLnBrk="0" hangingPunct="1">
        <a:lnSpc>
          <a:spcPct val="100000"/>
        </a:lnSpc>
        <a:spcBef>
          <a:spcPts val="400"/>
        </a:spcBef>
        <a:spcAft>
          <a:spcPts val="200"/>
        </a:spcAft>
        <a:buClr>
          <a:schemeClr val="accent1"/>
        </a:buClr>
        <a:buFont typeface="Aino" panose="02000603040504020204" pitchFamily="50" charset="0"/>
        <a:buChar char="+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810000" indent="-270000" algn="l" defTabSz="270000" rtl="0" eaLnBrk="1" latinLnBrk="0" hangingPunct="1">
        <a:lnSpc>
          <a:spcPct val="100000"/>
        </a:lnSpc>
        <a:spcBef>
          <a:spcPts val="400"/>
        </a:spcBef>
        <a:spcAft>
          <a:spcPts val="200"/>
        </a:spcAft>
        <a:buClr>
          <a:schemeClr val="accent1"/>
        </a:buClr>
        <a:buFont typeface="Aino" panose="02000603040504020204" pitchFamily="50" charset="0"/>
        <a:buChar char="+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0000" indent="-270000" algn="l" defTabSz="2700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Font typeface="Aino" panose="02000603040504020204" pitchFamily="50" charset="0"/>
        <a:buChar char="+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70000" algn="l" defTabSz="2700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Font typeface="Aino" panose="02000603040504020204" pitchFamily="50" charset="0"/>
        <a:buChar char="+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0" indent="-27000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chemeClr val="tx2"/>
        </a:buClr>
        <a:buFont typeface="Aino" panose="02000603040504020204" pitchFamily="50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-27000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chemeClr val="tx2"/>
        </a:buClr>
        <a:buFont typeface="Aino" panose="02000603040504020204" pitchFamily="50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540000" indent="-27000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chemeClr val="tx2"/>
        </a:buClr>
        <a:buFont typeface="Aino" panose="02000603040504020204" pitchFamily="50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8pPr>
      <a:lvl9pPr marL="810000" indent="-270000" algn="l" defTabSz="9144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Font typeface="Aino" panose="02000603040504020204" pitchFamily="50" charset="0"/>
        <a:buChar char="+"/>
        <a:defRPr sz="18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66" userDrawn="1">
          <p15:clr>
            <a:srgbClr val="F26B43"/>
          </p15:clr>
        </p15:guide>
        <p15:guide id="4" pos="7514" userDrawn="1">
          <p15:clr>
            <a:srgbClr val="F26B43"/>
          </p15:clr>
        </p15:guide>
        <p15:guide id="5" orient="horz" pos="3929" userDrawn="1">
          <p15:clr>
            <a:srgbClr val="F26B43"/>
          </p15:clr>
        </p15:guide>
        <p15:guide id="6" pos="393" userDrawn="1">
          <p15:clr>
            <a:srgbClr val="F26B43"/>
          </p15:clr>
        </p15:guide>
        <p15:guide id="7" pos="4248" userDrawn="1">
          <p15:clr>
            <a:srgbClr val="F26B43"/>
          </p15:clr>
        </p15:guide>
        <p15:guide id="8" pos="3432" userDrawn="1">
          <p15:clr>
            <a:srgbClr val="F26B43"/>
          </p15:clr>
        </p15:guide>
        <p15:guide id="9" pos="5155" userDrawn="1">
          <p15:clr>
            <a:srgbClr val="F26B43"/>
          </p15:clr>
        </p15:guide>
        <p15:guide id="10" pos="2525" userDrawn="1">
          <p15:clr>
            <a:srgbClr val="F26B43"/>
          </p15:clr>
        </p15:guide>
        <p15:guide id="11" orient="horz" pos="1026" userDrawn="1">
          <p15:clr>
            <a:srgbClr val="F26B43"/>
          </p15:clr>
        </p15:guide>
        <p15:guide id="12" orient="horz" pos="1434" userDrawn="1">
          <p15:clr>
            <a:srgbClr val="F26B43"/>
          </p15:clr>
        </p15:guide>
        <p15:guide id="13" orient="horz" pos="414" userDrawn="1">
          <p15:clr>
            <a:srgbClr val="F26B43"/>
          </p15:clr>
        </p15:guide>
        <p15:guide id="14" pos="72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svg"/><Relationship Id="rId21" Type="http://schemas.openxmlformats.org/officeDocument/2006/relationships/image" Target="../media/image21.svg"/><Relationship Id="rId34" Type="http://schemas.openxmlformats.org/officeDocument/2006/relationships/image" Target="../media/image34.png"/><Relationship Id="rId42" Type="http://schemas.openxmlformats.org/officeDocument/2006/relationships/image" Target="../media/image42.png"/><Relationship Id="rId47" Type="http://schemas.openxmlformats.org/officeDocument/2006/relationships/image" Target="../media/image47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9" Type="http://schemas.openxmlformats.org/officeDocument/2006/relationships/image" Target="../media/image29.svg"/><Relationship Id="rId11" Type="http://schemas.openxmlformats.org/officeDocument/2006/relationships/image" Target="../media/image11.sv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37" Type="http://schemas.openxmlformats.org/officeDocument/2006/relationships/image" Target="../media/image37.svg"/><Relationship Id="rId40" Type="http://schemas.openxmlformats.org/officeDocument/2006/relationships/image" Target="../media/image40.png"/><Relationship Id="rId45" Type="http://schemas.openxmlformats.org/officeDocument/2006/relationships/image" Target="../media/image45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23" Type="http://schemas.openxmlformats.org/officeDocument/2006/relationships/image" Target="../media/image23.sv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49" Type="http://schemas.openxmlformats.org/officeDocument/2006/relationships/image" Target="../media/image49.svg"/><Relationship Id="rId10" Type="http://schemas.openxmlformats.org/officeDocument/2006/relationships/image" Target="../media/image10.png"/><Relationship Id="rId19" Type="http://schemas.openxmlformats.org/officeDocument/2006/relationships/image" Target="../media/image19.svg"/><Relationship Id="rId31" Type="http://schemas.openxmlformats.org/officeDocument/2006/relationships/image" Target="../media/image31.svg"/><Relationship Id="rId44" Type="http://schemas.openxmlformats.org/officeDocument/2006/relationships/image" Target="../media/image44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svg"/><Relationship Id="rId30" Type="http://schemas.openxmlformats.org/officeDocument/2006/relationships/image" Target="../media/image30.png"/><Relationship Id="rId35" Type="http://schemas.openxmlformats.org/officeDocument/2006/relationships/image" Target="../media/image35.svg"/><Relationship Id="rId43" Type="http://schemas.openxmlformats.org/officeDocument/2006/relationships/image" Target="../media/image43.svg"/><Relationship Id="rId48" Type="http://schemas.openxmlformats.org/officeDocument/2006/relationships/image" Target="../media/image48.png"/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5" Type="http://schemas.openxmlformats.org/officeDocument/2006/relationships/image" Target="../media/image25.svg"/><Relationship Id="rId33" Type="http://schemas.openxmlformats.org/officeDocument/2006/relationships/image" Target="../media/image33.svg"/><Relationship Id="rId38" Type="http://schemas.openxmlformats.org/officeDocument/2006/relationships/image" Target="../media/image38.png"/><Relationship Id="rId46" Type="http://schemas.openxmlformats.org/officeDocument/2006/relationships/image" Target="../media/image46.png"/><Relationship Id="rId20" Type="http://schemas.openxmlformats.org/officeDocument/2006/relationships/image" Target="../media/image20.png"/><Relationship Id="rId41" Type="http://schemas.openxmlformats.org/officeDocument/2006/relationships/image" Target="../media/image41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ohiseadus.ee/sisu/3486" TargetMode="External"/><Relationship Id="rId2" Type="http://schemas.openxmlformats.org/officeDocument/2006/relationships/hyperlink" Target="https://pohiseadus.ee/sisu/3473/paragrahv_4" TargetMode="External"/><Relationship Id="rId1" Type="http://schemas.openxmlformats.org/officeDocument/2006/relationships/slideLayout" Target="../slideLayouts/slideLayout25.xml"/><Relationship Id="rId4" Type="http://schemas.openxmlformats.org/officeDocument/2006/relationships/hyperlink" Target="https://pohiseadus.ee/sisu/3515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3887" y="658801"/>
            <a:ext cx="8142426" cy="1617674"/>
          </a:xfrm>
        </p:spPr>
        <p:txBody>
          <a:bodyPr/>
          <a:lstStyle/>
          <a:p>
            <a:r>
              <a:rPr lang="et-EE" dirty="0"/>
              <a:t>Kontrollisüsteemid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t-EE" dirty="0"/>
              <a:t>Dr Külli Taro</a:t>
            </a:r>
            <a:endParaRPr lang="en-US" dirty="0"/>
          </a:p>
        </p:txBody>
      </p:sp>
      <p:pic>
        <p:nvPicPr>
          <p:cNvPr id="6" name="estonia_white" hidden="1">
            <a:extLst>
              <a:ext uri="{FF2B5EF4-FFF2-40B4-BE49-F238E27FC236}">
                <a16:creationId xmlns:a16="http://schemas.microsoft.com/office/drawing/2014/main" id="{546D01DA-808E-4DF1-AB8F-E403EE168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51313" y="0"/>
            <a:ext cx="1216800" cy="1216800"/>
          </a:xfrm>
          <a:prstGeom prst="rect">
            <a:avLst/>
          </a:prstGeom>
        </p:spPr>
      </p:pic>
      <p:pic>
        <p:nvPicPr>
          <p:cNvPr id="7" name="estonia_blue" hidden="1">
            <a:extLst>
              <a:ext uri="{FF2B5EF4-FFF2-40B4-BE49-F238E27FC236}">
                <a16:creationId xmlns:a16="http://schemas.microsoft.com/office/drawing/2014/main" id="{BB097DD0-F949-4CEC-A2BC-3A5B958EC7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51313" y="0"/>
            <a:ext cx="1216800" cy="1216800"/>
          </a:xfrm>
          <a:prstGeom prst="rect">
            <a:avLst/>
          </a:prstGeom>
        </p:spPr>
      </p:pic>
      <p:pic>
        <p:nvPicPr>
          <p:cNvPr id="8" name="visit_estonia_white" hidden="1">
            <a:extLst>
              <a:ext uri="{FF2B5EF4-FFF2-40B4-BE49-F238E27FC236}">
                <a16:creationId xmlns:a16="http://schemas.microsoft.com/office/drawing/2014/main" id="{18AA744A-E98E-425B-8978-ED341532D9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51313" y="0"/>
            <a:ext cx="1216800" cy="1216800"/>
          </a:xfrm>
          <a:prstGeom prst="rect">
            <a:avLst/>
          </a:prstGeom>
        </p:spPr>
      </p:pic>
      <p:pic>
        <p:nvPicPr>
          <p:cNvPr id="9" name="visit_estonia_blue" hidden="1">
            <a:extLst>
              <a:ext uri="{FF2B5EF4-FFF2-40B4-BE49-F238E27FC236}">
                <a16:creationId xmlns:a16="http://schemas.microsoft.com/office/drawing/2014/main" id="{21FD799B-FA06-4411-80E3-03E2819515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51313" y="0"/>
            <a:ext cx="1216800" cy="1216800"/>
          </a:xfrm>
          <a:prstGeom prst="rect">
            <a:avLst/>
          </a:prstGeom>
        </p:spPr>
      </p:pic>
      <p:pic>
        <p:nvPicPr>
          <p:cNvPr id="10" name="education_estonia_white" hidden="1">
            <a:extLst>
              <a:ext uri="{FF2B5EF4-FFF2-40B4-BE49-F238E27FC236}">
                <a16:creationId xmlns:a16="http://schemas.microsoft.com/office/drawing/2014/main" id="{F9457D2E-E2F3-4558-8A5B-C8EED6B4F58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47146" y="0"/>
            <a:ext cx="1620967" cy="1216800"/>
          </a:xfrm>
          <a:prstGeom prst="rect">
            <a:avLst/>
          </a:prstGeom>
        </p:spPr>
      </p:pic>
      <p:pic>
        <p:nvPicPr>
          <p:cNvPr id="11" name="education_estonia_blue" hidden="1">
            <a:extLst>
              <a:ext uri="{FF2B5EF4-FFF2-40B4-BE49-F238E27FC236}">
                <a16:creationId xmlns:a16="http://schemas.microsoft.com/office/drawing/2014/main" id="{D00F43C8-8AC0-4EAF-9C53-5CC5822F9C0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947146" y="0"/>
            <a:ext cx="1620967" cy="1216800"/>
          </a:xfrm>
          <a:prstGeom prst="rect">
            <a:avLst/>
          </a:prstGeom>
        </p:spPr>
      </p:pic>
      <p:pic>
        <p:nvPicPr>
          <p:cNvPr id="12" name="puhka_eestis_white" hidden="1">
            <a:extLst>
              <a:ext uri="{FF2B5EF4-FFF2-40B4-BE49-F238E27FC236}">
                <a16:creationId xmlns:a16="http://schemas.microsoft.com/office/drawing/2014/main" id="{54FD43C9-5575-46E7-8474-92DA8810A84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351313" y="0"/>
            <a:ext cx="1216800" cy="1216800"/>
          </a:xfrm>
          <a:prstGeom prst="rect">
            <a:avLst/>
          </a:prstGeom>
        </p:spPr>
      </p:pic>
      <p:pic>
        <p:nvPicPr>
          <p:cNvPr id="13" name="puhka_eestis_blue" hidden="1">
            <a:extLst>
              <a:ext uri="{FF2B5EF4-FFF2-40B4-BE49-F238E27FC236}">
                <a16:creationId xmlns:a16="http://schemas.microsoft.com/office/drawing/2014/main" id="{993C7CF1-FDFB-45E8-A681-6EAE38FCDCF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351313" y="0"/>
            <a:ext cx="1216800" cy="1216800"/>
          </a:xfrm>
          <a:prstGeom prst="rect">
            <a:avLst/>
          </a:prstGeom>
        </p:spPr>
      </p:pic>
      <p:pic>
        <p:nvPicPr>
          <p:cNvPr id="14" name="work_estonia_white" hidden="1">
            <a:extLst>
              <a:ext uri="{FF2B5EF4-FFF2-40B4-BE49-F238E27FC236}">
                <a16:creationId xmlns:a16="http://schemas.microsoft.com/office/drawing/2014/main" id="{343652EA-E7DF-4B96-BB7E-7A466CD2370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351313" y="0"/>
            <a:ext cx="1216800" cy="1216800"/>
          </a:xfrm>
          <a:prstGeom prst="rect">
            <a:avLst/>
          </a:prstGeom>
        </p:spPr>
      </p:pic>
      <p:pic>
        <p:nvPicPr>
          <p:cNvPr id="15" name="work_estonia_blue" hidden="1">
            <a:extLst>
              <a:ext uri="{FF2B5EF4-FFF2-40B4-BE49-F238E27FC236}">
                <a16:creationId xmlns:a16="http://schemas.microsoft.com/office/drawing/2014/main" id="{D5BA6459-EEE3-434F-A2C4-15566C01EAB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351313" y="0"/>
            <a:ext cx="1216800" cy="1216800"/>
          </a:xfrm>
          <a:prstGeom prst="rect">
            <a:avLst/>
          </a:prstGeom>
        </p:spPr>
      </p:pic>
      <p:pic>
        <p:nvPicPr>
          <p:cNvPr id="16" name="taste_estonia_white" hidden="1">
            <a:extLst>
              <a:ext uri="{FF2B5EF4-FFF2-40B4-BE49-F238E27FC236}">
                <a16:creationId xmlns:a16="http://schemas.microsoft.com/office/drawing/2014/main" id="{B5298942-83C0-4DD1-8905-6EDC39FC126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0351313" y="0"/>
            <a:ext cx="1216800" cy="1216800"/>
          </a:xfrm>
          <a:prstGeom prst="rect">
            <a:avLst/>
          </a:prstGeom>
        </p:spPr>
      </p:pic>
      <p:pic>
        <p:nvPicPr>
          <p:cNvPr id="17" name="taste_estonia_blue" hidden="1">
            <a:extLst>
              <a:ext uri="{FF2B5EF4-FFF2-40B4-BE49-F238E27FC236}">
                <a16:creationId xmlns:a16="http://schemas.microsoft.com/office/drawing/2014/main" id="{E7FAC871-FB4B-4E19-BCF1-BC5BFC56B1D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0351313" y="0"/>
            <a:ext cx="1216800" cy="1216800"/>
          </a:xfrm>
          <a:prstGeom prst="rect">
            <a:avLst/>
          </a:prstGeom>
        </p:spPr>
      </p:pic>
      <p:pic>
        <p:nvPicPr>
          <p:cNvPr id="18" name="research_estonia_white" hidden="1">
            <a:extLst>
              <a:ext uri="{FF2B5EF4-FFF2-40B4-BE49-F238E27FC236}">
                <a16:creationId xmlns:a16="http://schemas.microsoft.com/office/drawing/2014/main" id="{C9D5B99B-1EF4-47F2-ACCB-38D863C8B5E0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0136331" y="0"/>
            <a:ext cx="1431782" cy="1216800"/>
          </a:xfrm>
          <a:prstGeom prst="rect">
            <a:avLst/>
          </a:prstGeom>
        </p:spPr>
      </p:pic>
      <p:pic>
        <p:nvPicPr>
          <p:cNvPr id="19" name="research_estonia_blue" hidden="1">
            <a:extLst>
              <a:ext uri="{FF2B5EF4-FFF2-40B4-BE49-F238E27FC236}">
                <a16:creationId xmlns:a16="http://schemas.microsoft.com/office/drawing/2014/main" id="{B1EF122F-62E3-4308-AFE0-5C73E2997B4C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0136331" y="0"/>
            <a:ext cx="1431782" cy="1216800"/>
          </a:xfrm>
          <a:prstGeom prst="rect">
            <a:avLst/>
          </a:prstGeom>
        </p:spPr>
      </p:pic>
      <p:pic>
        <p:nvPicPr>
          <p:cNvPr id="20" name="enter_e-estonia_white" hidden="1">
            <a:extLst>
              <a:ext uri="{FF2B5EF4-FFF2-40B4-BE49-F238E27FC236}">
                <a16:creationId xmlns:a16="http://schemas.microsoft.com/office/drawing/2014/main" id="{E72A3302-35EE-47FC-953C-FAAA64E51744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0080435" y="0"/>
            <a:ext cx="1487678" cy="1216800"/>
          </a:xfrm>
          <a:prstGeom prst="rect">
            <a:avLst/>
          </a:prstGeom>
        </p:spPr>
      </p:pic>
      <p:pic>
        <p:nvPicPr>
          <p:cNvPr id="21" name="enter_e-estonia_blue" hidden="1">
            <a:extLst>
              <a:ext uri="{FF2B5EF4-FFF2-40B4-BE49-F238E27FC236}">
                <a16:creationId xmlns:a16="http://schemas.microsoft.com/office/drawing/2014/main" id="{EFC50ADF-FDEC-4E53-A387-4E83E3381E28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0080435" y="0"/>
            <a:ext cx="1487678" cy="1216800"/>
          </a:xfrm>
          <a:prstGeom prst="rect">
            <a:avLst/>
          </a:prstGeom>
        </p:spPr>
      </p:pic>
      <p:pic>
        <p:nvPicPr>
          <p:cNvPr id="22" name="trade_estonia_white" hidden="1">
            <a:extLst>
              <a:ext uri="{FF2B5EF4-FFF2-40B4-BE49-F238E27FC236}">
                <a16:creationId xmlns:a16="http://schemas.microsoft.com/office/drawing/2014/main" id="{E284536D-3B41-48CC-B50E-B2D85E07936C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0351313" y="0"/>
            <a:ext cx="1216800" cy="1216800"/>
          </a:xfrm>
          <a:prstGeom prst="rect">
            <a:avLst/>
          </a:prstGeom>
        </p:spPr>
      </p:pic>
      <p:pic>
        <p:nvPicPr>
          <p:cNvPr id="23" name="trade_estonia_blue" hidden="1">
            <a:extLst>
              <a:ext uri="{FF2B5EF4-FFF2-40B4-BE49-F238E27FC236}">
                <a16:creationId xmlns:a16="http://schemas.microsoft.com/office/drawing/2014/main" id="{48A704B2-9A2E-4E3E-9E38-A2D611C97825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0351313" y="0"/>
            <a:ext cx="1216800" cy="1216800"/>
          </a:xfrm>
          <a:prstGeom prst="rect">
            <a:avLst/>
          </a:prstGeom>
        </p:spPr>
      </p:pic>
      <p:pic>
        <p:nvPicPr>
          <p:cNvPr id="24" name="invest_estonia_white" hidden="1">
            <a:extLst>
              <a:ext uri="{FF2B5EF4-FFF2-40B4-BE49-F238E27FC236}">
                <a16:creationId xmlns:a16="http://schemas.microsoft.com/office/drawing/2014/main" id="{1647D8DB-F9AB-4425-BA78-F4A9C85D0273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0351313" y="0"/>
            <a:ext cx="1216800" cy="1216800"/>
          </a:xfrm>
          <a:prstGeom prst="rect">
            <a:avLst/>
          </a:prstGeom>
        </p:spPr>
      </p:pic>
      <p:pic>
        <p:nvPicPr>
          <p:cNvPr id="25" name="invest_estonia_blue" hidden="1">
            <a:extLst>
              <a:ext uri="{FF2B5EF4-FFF2-40B4-BE49-F238E27FC236}">
                <a16:creationId xmlns:a16="http://schemas.microsoft.com/office/drawing/2014/main" id="{E0D736E9-60B9-4A63-8BF9-6959B6150E4D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0351313" y="0"/>
            <a:ext cx="1216800" cy="1216800"/>
          </a:xfrm>
          <a:prstGeom prst="rect">
            <a:avLst/>
          </a:prstGeom>
        </p:spPr>
      </p:pic>
      <p:pic>
        <p:nvPicPr>
          <p:cNvPr id="26" name="defence_estonia_white" hidden="1">
            <a:extLst>
              <a:ext uri="{FF2B5EF4-FFF2-40B4-BE49-F238E27FC236}">
                <a16:creationId xmlns:a16="http://schemas.microsoft.com/office/drawing/2014/main" id="{48140F8D-B3A6-4A14-BA44-609D5A6735E6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0269620" y="0"/>
            <a:ext cx="1298493" cy="1216800"/>
          </a:xfrm>
          <a:prstGeom prst="rect">
            <a:avLst/>
          </a:prstGeom>
        </p:spPr>
      </p:pic>
      <p:pic>
        <p:nvPicPr>
          <p:cNvPr id="27" name="defence_estonia_blue" hidden="1">
            <a:extLst>
              <a:ext uri="{FF2B5EF4-FFF2-40B4-BE49-F238E27FC236}">
                <a16:creationId xmlns:a16="http://schemas.microsoft.com/office/drawing/2014/main" id="{5AC7BC2C-5E3D-40F2-8840-5460088D482D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10269620" y="0"/>
            <a:ext cx="1298493" cy="1216800"/>
          </a:xfrm>
          <a:prstGeom prst="rect">
            <a:avLst/>
          </a:prstGeom>
        </p:spPr>
      </p:pic>
      <p:pic>
        <p:nvPicPr>
          <p:cNvPr id="28" name="settle_estonia_white" hidden="1">
            <a:extLst>
              <a:ext uri="{FF2B5EF4-FFF2-40B4-BE49-F238E27FC236}">
                <a16:creationId xmlns:a16="http://schemas.microsoft.com/office/drawing/2014/main" id="{31C1B1FC-B7E2-4D47-A46F-9A001543DC0C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10351313" y="0"/>
            <a:ext cx="1216800" cy="1216800"/>
          </a:xfrm>
          <a:prstGeom prst="rect">
            <a:avLst/>
          </a:prstGeom>
        </p:spPr>
      </p:pic>
      <p:pic>
        <p:nvPicPr>
          <p:cNvPr id="29" name="settle_estonia_blue" hidden="1">
            <a:extLst>
              <a:ext uri="{FF2B5EF4-FFF2-40B4-BE49-F238E27FC236}">
                <a16:creationId xmlns:a16="http://schemas.microsoft.com/office/drawing/2014/main" id="{C16A691D-08BB-4E1E-AD73-1783D89D6790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10351313" y="0"/>
            <a:ext cx="1216800" cy="12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91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8A281A7-33D9-4249-8F32-6EB0039F3E8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15CA17-1C6C-4AEA-BA82-221FA60D71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t-EE" dirty="0"/>
              <a:t>Foto: </a:t>
            </a:r>
            <a:r>
              <a:rPr lang="et-EE" dirty="0" err="1"/>
              <a:t>Shutterstock</a:t>
            </a:r>
            <a:endParaRPr lang="et-EE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28275374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Vastutus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23887" y="1633439"/>
            <a:ext cx="9446704" cy="2783286"/>
          </a:xfrm>
        </p:spPr>
        <p:txBody>
          <a:bodyPr/>
          <a:lstStyle/>
          <a:p>
            <a:pPr marL="342900" indent="-342900">
              <a:buFont typeface="Aino" panose="02000603040504020204" pitchFamily="50" charset="-70"/>
              <a:buChar char="+"/>
            </a:pPr>
            <a:r>
              <a:rPr lang="et-EE" b="1" dirty="0"/>
              <a:t>Poliitiline vastutus </a:t>
            </a:r>
            <a:r>
              <a:rPr lang="et-EE" dirty="0"/>
              <a:t>– ei eelda vastutuse võtnu poolt reeglite rikkumist või isiklikku seotust juhtumiga. Vastutus avalikkuse ees, mandaadi andnute huvide mitte kaitsmise eest. </a:t>
            </a:r>
          </a:p>
          <a:p>
            <a:pPr marL="342900" indent="-342900">
              <a:buFont typeface="Aino" panose="02000603040504020204" pitchFamily="50" charset="-70"/>
              <a:buChar char="+"/>
            </a:pPr>
            <a:r>
              <a:rPr lang="et-EE" b="1" dirty="0"/>
              <a:t>Administratiivne vastutus </a:t>
            </a:r>
            <a:r>
              <a:rPr lang="et-EE" dirty="0"/>
              <a:t>– vt teenistuslik järelevalve ja distsiplinaarmenetlus</a:t>
            </a:r>
          </a:p>
          <a:p>
            <a:pPr marL="342900" indent="-342900">
              <a:buFont typeface="Aino" panose="02000603040504020204" pitchFamily="50" charset="-70"/>
              <a:buChar char="+"/>
            </a:pPr>
            <a:r>
              <a:rPr lang="et-EE" b="1" dirty="0"/>
              <a:t>Vastutus süüteo eest </a:t>
            </a:r>
            <a:r>
              <a:rPr lang="et-EE" dirty="0"/>
              <a:t>(väärtegu või kuritegu)</a:t>
            </a:r>
          </a:p>
          <a:p>
            <a:pPr marL="342900" indent="-342900">
              <a:buFont typeface="Aino" panose="02000603040504020204" pitchFamily="50" charset="-70"/>
              <a:buChar char="+"/>
            </a:pPr>
            <a:r>
              <a:rPr lang="et-EE" b="1" dirty="0"/>
              <a:t>Riigivastutus</a:t>
            </a:r>
            <a:r>
              <a:rPr lang="et-EE" dirty="0"/>
              <a:t> – riigi poolt kahju korvamine nii ebaseadusliku kui ka seadusliku tegevuse tagajärgede eest.</a:t>
            </a:r>
          </a:p>
          <a:p>
            <a:endParaRPr lang="et-EE" dirty="0"/>
          </a:p>
          <a:p>
            <a:endParaRPr lang="et-EE" dirty="0"/>
          </a:p>
          <a:p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713340" y="4102992"/>
            <a:ext cx="8189120" cy="2243138"/>
          </a:xfrm>
        </p:spPr>
        <p:txBody>
          <a:bodyPr/>
          <a:lstStyle/>
          <a:p>
            <a:pPr marL="0" indent="0">
              <a:buNone/>
            </a:pPr>
            <a:r>
              <a:rPr lang="et-EE" dirty="0"/>
              <a:t>Näited a</a:t>
            </a:r>
            <a:r>
              <a:rPr lang="en-US" dirty="0" err="1"/>
              <a:t>metniku</a:t>
            </a:r>
            <a:r>
              <a:rPr lang="en-US" dirty="0"/>
              <a:t> </a:t>
            </a:r>
            <a:r>
              <a:rPr lang="en-US" dirty="0" err="1"/>
              <a:t>kohustuste</a:t>
            </a:r>
            <a:r>
              <a:rPr lang="en-US" dirty="0"/>
              <a:t> </a:t>
            </a:r>
            <a:r>
              <a:rPr lang="en-US" dirty="0" err="1"/>
              <a:t>rikkumi</a:t>
            </a:r>
            <a:r>
              <a:rPr lang="et-EE" dirty="0" err="1"/>
              <a:t>se</a:t>
            </a:r>
            <a:r>
              <a:rPr lang="et-EE" dirty="0"/>
              <a:t> tagajärgedest</a:t>
            </a:r>
            <a:r>
              <a:rPr lang="en-US" dirty="0"/>
              <a:t>:</a:t>
            </a:r>
          </a:p>
          <a:p>
            <a:r>
              <a:rPr lang="et-EE" dirty="0"/>
              <a:t>noomitus, põhipalga vähendamine, teenistusest vabastamine (ATS § 70)</a:t>
            </a:r>
            <a:endParaRPr lang="en-US" dirty="0"/>
          </a:p>
          <a:p>
            <a:r>
              <a:rPr lang="et-EE" dirty="0"/>
              <a:t>tekitatud kahju </a:t>
            </a:r>
            <a:r>
              <a:rPr lang="en-US" dirty="0" err="1"/>
              <a:t>varaline</a:t>
            </a:r>
            <a:r>
              <a:rPr lang="en-US" dirty="0"/>
              <a:t> </a:t>
            </a:r>
            <a:r>
              <a:rPr lang="et-EE" dirty="0"/>
              <a:t>hüvitamine</a:t>
            </a:r>
            <a:r>
              <a:rPr lang="en-US" dirty="0"/>
              <a:t> (ATS § 80)</a:t>
            </a:r>
            <a:endParaRPr lang="et-E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47480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606AD-2732-4E39-A88F-6AD0069FF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019079"/>
          </a:xfrm>
        </p:spPr>
        <p:txBody>
          <a:bodyPr/>
          <a:lstStyle/>
          <a:p>
            <a:r>
              <a:rPr lang="et-EE" dirty="0"/>
              <a:t>LISALUGEMIST</a:t>
            </a:r>
            <a:br>
              <a:rPr lang="en-US" dirty="0"/>
            </a:br>
            <a:endParaRPr lang="et-EE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70AA29A-BE17-499B-A35E-6BAFAFBF9FA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77660" y="1601445"/>
            <a:ext cx="11236680" cy="2412769"/>
          </a:xfrm>
        </p:spPr>
        <p:txBody>
          <a:bodyPr/>
          <a:lstStyle/>
          <a:p>
            <a:r>
              <a:rPr lang="et-EE" dirty="0"/>
              <a:t>Eesti Vabariigi põhiseadus. Kommenteeritud väljaanne. 2020. </a:t>
            </a:r>
            <a:r>
              <a:rPr lang="et-EE" dirty="0">
                <a:hlinkClick r:id="rId2"/>
              </a:rPr>
              <a:t>§ 4</a:t>
            </a:r>
            <a:r>
              <a:rPr lang="et-EE" dirty="0"/>
              <a:t>, </a:t>
            </a:r>
            <a:r>
              <a:rPr lang="et-EE" dirty="0">
                <a:hlinkClick r:id="rId3"/>
              </a:rPr>
              <a:t>§ 15</a:t>
            </a:r>
            <a:r>
              <a:rPr lang="et-EE" dirty="0"/>
              <a:t>, </a:t>
            </a:r>
            <a:r>
              <a:rPr lang="et-EE" dirty="0">
                <a:hlinkClick r:id="rId4"/>
              </a:rPr>
              <a:t>§ 44</a:t>
            </a:r>
            <a:r>
              <a:rPr lang="et-EE" dirty="0"/>
              <a:t> kommentaarid</a:t>
            </a:r>
          </a:p>
          <a:p>
            <a:r>
              <a:rPr lang="et-EE" dirty="0"/>
              <a:t>Avaliku teenistuse seadus (peatükid 8-9)</a:t>
            </a:r>
          </a:p>
          <a:p>
            <a:r>
              <a:rPr lang="et-EE" dirty="0"/>
              <a:t>Riigivastutuse seadus</a:t>
            </a:r>
          </a:p>
          <a:p>
            <a:r>
              <a:rPr lang="et-EE" dirty="0"/>
              <a:t>Vabariigi Valitsuse seadus</a:t>
            </a:r>
          </a:p>
          <a:p>
            <a:r>
              <a:rPr lang="et-EE" dirty="0"/>
              <a:t>Kohaliku omavalitsuse korralduse seadus (§ 66</a:t>
            </a:r>
            <a:r>
              <a:rPr lang="et-EE" baseline="30000" dirty="0"/>
              <a:t>1 </a:t>
            </a:r>
            <a:r>
              <a:rPr lang="et-EE" dirty="0"/>
              <a:t>)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21391292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Võimude lahusus ja tasakaal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/>
              <a:t>Võimu</a:t>
            </a:r>
            <a:r>
              <a:rPr lang="en-US" dirty="0"/>
              <a:t> </a:t>
            </a:r>
            <a:r>
              <a:rPr lang="en-US" dirty="0" err="1"/>
              <a:t>koondumise</a:t>
            </a:r>
            <a:r>
              <a:rPr lang="en-US" dirty="0"/>
              <a:t> </a:t>
            </a:r>
            <a:r>
              <a:rPr lang="en-US" dirty="0" err="1"/>
              <a:t>vältimine</a:t>
            </a:r>
            <a:r>
              <a:rPr lang="en-US" dirty="0"/>
              <a:t>, </a:t>
            </a:r>
            <a:r>
              <a:rPr lang="en-US" dirty="0" err="1"/>
              <a:t>ühelgi</a:t>
            </a:r>
            <a:r>
              <a:rPr lang="en-US" dirty="0"/>
              <a:t> </a:t>
            </a:r>
            <a:r>
              <a:rPr lang="en-US" dirty="0" err="1"/>
              <a:t>riigivõimu</a:t>
            </a:r>
            <a:r>
              <a:rPr lang="en-US" dirty="0"/>
              <a:t> </a:t>
            </a:r>
            <a:r>
              <a:rPr lang="en-US" dirty="0" err="1"/>
              <a:t>harul</a:t>
            </a:r>
            <a:r>
              <a:rPr lang="et-EE" dirty="0"/>
              <a:t> või institutsioonil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ole </a:t>
            </a:r>
            <a:r>
              <a:rPr lang="en-US" dirty="0" err="1"/>
              <a:t>liigset</a:t>
            </a:r>
            <a:r>
              <a:rPr lang="en-US" dirty="0"/>
              <a:t> </a:t>
            </a:r>
            <a:r>
              <a:rPr lang="et-EE" dirty="0"/>
              <a:t>iseseisvat võimu ega </a:t>
            </a:r>
            <a:r>
              <a:rPr lang="en-US" dirty="0" err="1"/>
              <a:t>mõju</a:t>
            </a:r>
            <a:r>
              <a:rPr lang="en-US" dirty="0"/>
              <a:t> </a:t>
            </a:r>
            <a:r>
              <a:rPr lang="en-US" dirty="0" err="1"/>
              <a:t>teiste</a:t>
            </a:r>
            <a:r>
              <a:rPr lang="en-US" dirty="0"/>
              <a:t> </a:t>
            </a:r>
            <a:r>
              <a:rPr lang="en-US" dirty="0" err="1"/>
              <a:t>üle</a:t>
            </a:r>
            <a:r>
              <a:rPr lang="en-US" dirty="0"/>
              <a:t>.</a:t>
            </a:r>
          </a:p>
          <a:p>
            <a:r>
              <a:rPr lang="en-US" dirty="0" err="1"/>
              <a:t>Vastastikune</a:t>
            </a:r>
            <a:r>
              <a:rPr lang="en-US" dirty="0"/>
              <a:t> </a:t>
            </a:r>
            <a:r>
              <a:rPr lang="en-US" dirty="0" err="1"/>
              <a:t>kontroll</a:t>
            </a:r>
            <a:r>
              <a:rPr lang="et-EE" dirty="0"/>
              <a:t>.</a:t>
            </a:r>
            <a:r>
              <a:rPr lang="en-US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noFill/>
        </p:spPr>
        <p:txBody>
          <a:bodyPr/>
          <a:lstStyle/>
          <a:p>
            <a:endParaRPr lang="et-EE" dirty="0"/>
          </a:p>
          <a:p>
            <a:pPr lvl="3"/>
            <a:endParaRPr lang="et-EE" dirty="0"/>
          </a:p>
          <a:p>
            <a:r>
              <a:rPr lang="et-EE" dirty="0"/>
              <a:t>Horisontaalne või funktsionaalne võimude lahusus - s</a:t>
            </a:r>
            <a:r>
              <a:rPr lang="en-US" dirty="0" err="1"/>
              <a:t>eadusandlik</a:t>
            </a:r>
            <a:r>
              <a:rPr lang="en-US" dirty="0"/>
              <a:t>-, </a:t>
            </a:r>
            <a:r>
              <a:rPr lang="en-US" dirty="0" err="1"/>
              <a:t>täitev</a:t>
            </a:r>
            <a:r>
              <a:rPr lang="en-US" dirty="0"/>
              <a:t>- ja </a:t>
            </a:r>
            <a:r>
              <a:rPr lang="en-US" dirty="0" err="1"/>
              <a:t>kohtuvõim</a:t>
            </a:r>
            <a:endParaRPr lang="et-EE" dirty="0"/>
          </a:p>
          <a:p>
            <a:r>
              <a:rPr lang="et-EE" dirty="0"/>
              <a:t>Vertikaalne võimude lahusus – keskvõim ja kohalikud omavalitsused</a:t>
            </a:r>
          </a:p>
          <a:p>
            <a:r>
              <a:rPr lang="en-US" dirty="0" err="1"/>
              <a:t>Institutsionaalne</a:t>
            </a:r>
            <a:r>
              <a:rPr lang="et-EE" dirty="0"/>
              <a:t> lahusus - Riigikogu, Vabariigi President, Vabariigi Valitsus, kohtud ja teised põhiseaduslikud institutsioonid</a:t>
            </a:r>
          </a:p>
          <a:p>
            <a:r>
              <a:rPr lang="et-EE" dirty="0"/>
              <a:t>Personaalne võimude lahusus - ühes võimuharus töötavad isikud ei kuulu teise võimuharu juurde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8F126-0351-42D1-81C4-F158AD431A8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1831638" y="3429000"/>
            <a:ext cx="360362" cy="2808288"/>
          </a:xfrm>
        </p:spPr>
        <p:txBody>
          <a:bodyPr/>
          <a:lstStyle/>
          <a:p>
            <a:r>
              <a:rPr lang="et-EE" dirty="0"/>
              <a:t>Foto: </a:t>
            </a:r>
            <a:r>
              <a:rPr lang="et-EE" dirty="0" err="1"/>
              <a:t>Shutterstock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63694089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12264D7-D441-4B4D-937B-B2FB235BEB3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22863F-AB4C-44D7-B58D-137916FD57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t-EE" dirty="0"/>
              <a:t>Foto: </a:t>
            </a:r>
            <a:r>
              <a:rPr lang="et-EE" dirty="0" err="1"/>
              <a:t>Shutterstock</a:t>
            </a:r>
            <a:endParaRPr lang="et-EE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39501087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46CB30-8988-4276-B83E-7ED16D6836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9381" y="1029590"/>
            <a:ext cx="9446704" cy="1795561"/>
          </a:xfrm>
        </p:spPr>
        <p:txBody>
          <a:bodyPr/>
          <a:lstStyle/>
          <a:p>
            <a:r>
              <a:rPr lang="et-EE" sz="2800" b="1" dirty="0">
                <a:latin typeface="+mj-lt"/>
              </a:rPr>
              <a:t>Parlamentaarne kontroll </a:t>
            </a:r>
            <a:r>
              <a:rPr lang="et-EE" sz="2800" dirty="0">
                <a:latin typeface="+mj-lt"/>
              </a:rPr>
              <a:t>– parlamentaarsed kuulamised, uurimis- ja erikomisjonid, umbusalduse avaldamine. </a:t>
            </a:r>
          </a:p>
          <a:p>
            <a:endParaRPr lang="et-EE" sz="2800" dirty="0">
              <a:latin typeface="+mj-lt"/>
            </a:endParaRPr>
          </a:p>
          <a:p>
            <a:r>
              <a:rPr lang="et-EE" sz="2800" b="1" dirty="0">
                <a:latin typeface="+mj-lt"/>
              </a:rPr>
              <a:t>Õiguskantsleri järelevalve </a:t>
            </a:r>
            <a:r>
              <a:rPr lang="et-EE" sz="2800" dirty="0" err="1">
                <a:latin typeface="+mj-lt"/>
              </a:rPr>
              <a:t>õigustloovate</a:t>
            </a:r>
            <a:r>
              <a:rPr lang="et-EE" sz="2800" dirty="0">
                <a:latin typeface="+mj-lt"/>
              </a:rPr>
              <a:t> aktide põhiseaduslikkuse, põhiõiguste tagamise ja hea halduse tava järgimise üle. </a:t>
            </a:r>
          </a:p>
          <a:p>
            <a:endParaRPr lang="et-EE" sz="2800" dirty="0">
              <a:latin typeface="+mj-lt"/>
            </a:endParaRPr>
          </a:p>
          <a:p>
            <a:r>
              <a:rPr lang="et-EE" sz="2800" b="1" dirty="0">
                <a:latin typeface="+mj-lt"/>
              </a:rPr>
              <a:t>Vabariigi Presidendi </a:t>
            </a:r>
            <a:r>
              <a:rPr lang="et-EE" sz="2800" dirty="0">
                <a:latin typeface="+mj-lt"/>
              </a:rPr>
              <a:t>õigus seadust mitte välja kuulutada, kui leiab, et see on vastuolus põhiseadusega (edasilükkav veto). 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70759475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Riiklik järelevalve ja haldusjärelevalve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23887" y="2498144"/>
            <a:ext cx="9446704" cy="330642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err="1"/>
              <a:t>Riiklik</a:t>
            </a:r>
            <a:r>
              <a:rPr lang="en-US" b="1" dirty="0"/>
              <a:t> </a:t>
            </a:r>
            <a:r>
              <a:rPr lang="en-US" b="1" dirty="0" err="1"/>
              <a:t>järelevalve</a:t>
            </a:r>
            <a:r>
              <a:rPr lang="et-EE" b="1" dirty="0"/>
              <a:t> </a:t>
            </a:r>
            <a:r>
              <a:rPr lang="et-EE" dirty="0"/>
              <a:t>– järelevalve haldusväliste isikute üle. Seadustes pandud kohustuste täitmise kontroll. Riiklik järelevalve on sõltumatu (vt ka lisatud juhtumianalüüs), vaidlustatav vaidena või kohtumenetluses.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br>
              <a:rPr lang="en-US" dirty="0"/>
            </a:br>
            <a:r>
              <a:rPr lang="en-US" b="1" dirty="0" err="1"/>
              <a:t>Haldusjärelevalve</a:t>
            </a:r>
            <a:r>
              <a:rPr lang="et-EE" dirty="0"/>
              <a:t> - ühe haldusorgani kontroll teise haldusorgani üle. Õiguspärasuse ning seaduses sätestatud juhul otstarbekuse kontroll.</a:t>
            </a:r>
          </a:p>
          <a:p>
            <a:endParaRPr lang="et-EE" dirty="0"/>
          </a:p>
          <a:p>
            <a:r>
              <a:rPr lang="fi-FI" dirty="0" err="1"/>
              <a:t>Võimu</a:t>
            </a:r>
            <a:r>
              <a:rPr lang="fi-FI" dirty="0"/>
              <a:t> </a:t>
            </a:r>
            <a:r>
              <a:rPr lang="fi-FI" dirty="0" err="1"/>
              <a:t>teostamine</a:t>
            </a:r>
            <a:r>
              <a:rPr lang="fi-FI" dirty="0"/>
              <a:t>, sunni </a:t>
            </a:r>
            <a:r>
              <a:rPr lang="fi-FI" dirty="0" err="1"/>
              <a:t>rakendamine</a:t>
            </a:r>
            <a:r>
              <a:rPr lang="fi-FI" dirty="0"/>
              <a:t>, </a:t>
            </a:r>
            <a:r>
              <a:rPr lang="fi-FI" dirty="0" err="1"/>
              <a:t>otsused</a:t>
            </a:r>
            <a:r>
              <a:rPr lang="fi-FI" dirty="0"/>
              <a:t> </a:t>
            </a:r>
            <a:r>
              <a:rPr lang="fi-FI" dirty="0" err="1"/>
              <a:t>täitmiseks</a:t>
            </a:r>
            <a:r>
              <a:rPr lang="fi-FI" dirty="0"/>
              <a:t> </a:t>
            </a:r>
            <a:r>
              <a:rPr lang="fi-FI" dirty="0" err="1"/>
              <a:t>kohustuslikud</a:t>
            </a:r>
            <a:r>
              <a:rPr lang="fi-FI" dirty="0"/>
              <a:t>. </a:t>
            </a:r>
            <a:r>
              <a:rPr lang="et-EE" dirty="0"/>
              <a:t>Teostavad eelkõige ametid ja inspektsioonid.</a:t>
            </a:r>
            <a:endParaRPr lang="fi-FI" dirty="0"/>
          </a:p>
          <a:p>
            <a:pPr>
              <a:spcBef>
                <a:spcPts val="0"/>
              </a:spcBef>
              <a:spcAft>
                <a:spcPts val="600"/>
              </a:spcAft>
            </a:pP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645498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Teenistuslik järelevalve ja distsiplinaarmenetlus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23887" y="2017327"/>
            <a:ext cx="9446704" cy="3306423"/>
          </a:xfrm>
        </p:spPr>
        <p:txBody>
          <a:bodyPr/>
          <a:lstStyle/>
          <a:p>
            <a:br>
              <a:rPr lang="en-US" dirty="0"/>
            </a:br>
            <a:r>
              <a:rPr lang="en-US" b="1" dirty="0" err="1"/>
              <a:t>Teenistuslik</a:t>
            </a:r>
            <a:r>
              <a:rPr lang="en-US" b="1" dirty="0"/>
              <a:t> </a:t>
            </a:r>
            <a:r>
              <a:rPr lang="en-US" b="1" dirty="0" err="1"/>
              <a:t>järelevalve</a:t>
            </a:r>
            <a:r>
              <a:rPr lang="et-EE" b="1" dirty="0"/>
              <a:t> </a:t>
            </a:r>
            <a:r>
              <a:rPr lang="et-EE" dirty="0"/>
              <a:t>–valitsusasutuste ja nende hallatavate riigiasutuste tegevuse seaduslikkuse ja otstarbekuse üle (VVS § 93jj). KOV üksuses valla- või linnavalitsuse poolt valla või linna ametiasutuste ja nende ametiisikute ning ametiasutuste hallatavate asutuste ja nende juhtide tegevuse seaduslikkuse ja otstarbekuse üle teostatav kontroll (KOKS § 66</a:t>
            </a:r>
            <a:r>
              <a:rPr lang="et-EE" baseline="30000" dirty="0"/>
              <a:t>1</a:t>
            </a:r>
            <a:r>
              <a:rPr lang="et-EE" dirty="0"/>
              <a:t>). </a:t>
            </a:r>
          </a:p>
          <a:p>
            <a:r>
              <a:rPr lang="et-EE" u="sng" dirty="0"/>
              <a:t>Alluvuskorras</a:t>
            </a:r>
            <a:r>
              <a:rPr lang="et-EE" dirty="0"/>
              <a:t> kõrgemal asuvate asutuste (isikute) teostatav kontroll neile alluvate asutuste (isikute) tegevuse seaduslikkuse ja otstarbekuse üle.</a:t>
            </a:r>
          </a:p>
          <a:p>
            <a:endParaRPr lang="et-EE" b="1" dirty="0"/>
          </a:p>
          <a:p>
            <a:r>
              <a:rPr lang="et-EE" b="1" dirty="0"/>
              <a:t>Distsiplinaarmenetlus</a:t>
            </a:r>
            <a:r>
              <a:rPr lang="et-EE" dirty="0"/>
              <a:t> – distsiplinaarsüütegu on teenistuskohustuse </a:t>
            </a:r>
            <a:r>
              <a:rPr lang="et-EE" u="sng" dirty="0"/>
              <a:t>süüline</a:t>
            </a:r>
            <a:r>
              <a:rPr lang="et-EE" dirty="0"/>
              <a:t> rikkumine.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044337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Audit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23887" y="1728033"/>
            <a:ext cx="9446704" cy="117044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t-EE" dirty="0"/>
              <a:t>Eesmärgiks on sihtgrupile (avalikkusele) kindlustunde andmine. Ei hõlma võimu teostamist ega sanktsioonide kehtestamist.</a:t>
            </a:r>
          </a:p>
          <a:p>
            <a:pPr>
              <a:spcAft>
                <a:spcPts val="600"/>
              </a:spcAft>
            </a:pPr>
            <a:r>
              <a:rPr lang="et-EE" dirty="0"/>
              <a:t>Kõrgeim auditiasutus on Riigikontroll.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3887" y="4049712"/>
            <a:ext cx="4964112" cy="2808288"/>
          </a:xfrm>
        </p:spPr>
        <p:txBody>
          <a:bodyPr/>
          <a:lstStyle/>
          <a:p>
            <a:r>
              <a:rPr lang="et-EE" dirty="0"/>
              <a:t>Siseaudit – audiitor ja sihtgrupp on organisatsiooni seest.</a:t>
            </a:r>
          </a:p>
          <a:p>
            <a:r>
              <a:rPr lang="et-EE" dirty="0" err="1"/>
              <a:t>Välisaudit</a:t>
            </a:r>
            <a:r>
              <a:rPr lang="et-EE" dirty="0"/>
              <a:t> – sõltumatu </a:t>
            </a:r>
            <a:r>
              <a:rPr lang="et-EE" dirty="0" err="1"/>
              <a:t>välisaudiitor</a:t>
            </a:r>
            <a:r>
              <a:rPr lang="et-EE" dirty="0"/>
              <a:t>, ka kolmanda osapoole (avalikkuse) huvides.</a:t>
            </a:r>
          </a:p>
          <a:p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DC435F-6D07-4D60-8228-239C2D2321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26990" y="4049712"/>
            <a:ext cx="4964111" cy="2808288"/>
          </a:xfrm>
        </p:spPr>
        <p:txBody>
          <a:bodyPr/>
          <a:lstStyle/>
          <a:p>
            <a:r>
              <a:rPr lang="et-EE" dirty="0"/>
              <a:t>Finantsaudit – finantsaruandluse (sh raamatupidamisreeglite täitmise) hindamine.</a:t>
            </a:r>
          </a:p>
          <a:p>
            <a:r>
              <a:rPr lang="et-EE" dirty="0"/>
              <a:t>Vastavusaudit – hinnatakse vastavust reeglitele (seaduslikkust).</a:t>
            </a:r>
          </a:p>
          <a:p>
            <a:r>
              <a:rPr lang="et-EE" dirty="0"/>
              <a:t>Tulemusaudit – hinnatakse tulemuslikkust.</a:t>
            </a:r>
            <a:endParaRPr lang="en-US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90357338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3D7BF-E563-4642-BF01-F5BD22460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Kohtulik kontroll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12014F-057A-40C9-BD06-74F11A1D58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3887" y="2009955"/>
            <a:ext cx="9495473" cy="2372265"/>
          </a:xfrm>
        </p:spPr>
        <p:txBody>
          <a:bodyPr/>
          <a:lstStyle/>
          <a:p>
            <a:pPr marL="0" indent="0">
              <a:buNone/>
            </a:pPr>
            <a:r>
              <a:rPr lang="et-EE" dirty="0"/>
              <a:t>Igaühel (füüsilisel ja juriidilisel isikul) on õigus pöörduda </a:t>
            </a:r>
            <a:r>
              <a:rPr lang="et-EE" b="1" dirty="0"/>
              <a:t>oma õiguste ja vabaduste rikkumise korral</a:t>
            </a:r>
            <a:r>
              <a:rPr lang="et-EE" dirty="0"/>
              <a:t> kohtusse (PS § 15).</a:t>
            </a:r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r>
              <a:rPr lang="et-EE" dirty="0"/>
              <a:t>Kohtukaebeõigust ei ole </a:t>
            </a:r>
            <a:r>
              <a:rPr lang="et-EE" b="1" dirty="0"/>
              <a:t>riigil</a:t>
            </a:r>
            <a:r>
              <a:rPr lang="et-EE" dirty="0"/>
              <a:t> ega tema asutustel, samuti mitte </a:t>
            </a:r>
            <a:r>
              <a:rPr lang="et-EE" b="1" dirty="0"/>
              <a:t>KOV üksustel</a:t>
            </a:r>
            <a:r>
              <a:rPr lang="et-EE" dirty="0"/>
              <a:t> ja nende asutused. Kohalikul omavalitsusel on kohtusse </a:t>
            </a:r>
            <a:r>
              <a:rPr lang="et-EE"/>
              <a:t>pöördumise õigus </a:t>
            </a:r>
            <a:r>
              <a:rPr lang="et-EE" dirty="0"/>
              <a:t>tema autonoomia (enesekorraldusõiguse) kaitse raames.</a:t>
            </a:r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r>
              <a:rPr lang="et-EE" dirty="0"/>
              <a:t>Eeldab pöördumist kohtu poole. Kohus ise ei saa kontrolli algatada.</a:t>
            </a:r>
          </a:p>
        </p:txBody>
      </p:sp>
    </p:spTree>
    <p:extLst>
      <p:ext uri="{BB962C8B-B14F-4D97-AF65-F5344CB8AC3E}">
        <p14:creationId xmlns:p14="http://schemas.microsoft.com/office/powerpoint/2010/main" val="147231804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80A11-2CD4-4286-96CC-32AB86A65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Avalikkuse põhimõte ja avalikkuse kontroll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00FAD6-1097-42DD-A32B-AD547585B22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3886" y="3070105"/>
            <a:ext cx="9495473" cy="230505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t-EE" dirty="0"/>
              <a:t>Avalikkuse kontroll ja avalikkuse ees vastutamine on demokraatliku ühiskonna alustala.</a:t>
            </a:r>
          </a:p>
          <a:p>
            <a:pPr>
              <a:spcAft>
                <a:spcPts val="600"/>
              </a:spcAft>
            </a:pPr>
            <a:r>
              <a:rPr lang="et-EE" dirty="0"/>
              <a:t>Avalikustamine on oluline kontrollimeede, et avalikkuse kontroll saaks toimida.</a:t>
            </a:r>
          </a:p>
          <a:p>
            <a:pPr>
              <a:spcAft>
                <a:spcPts val="600"/>
              </a:spcAft>
            </a:pPr>
            <a:r>
              <a:rPr lang="et-EE" dirty="0"/>
              <a:t>Avalikkuse kontroll täidab lüngad teiste kontrollisüsteemide toimimises.</a:t>
            </a:r>
          </a:p>
          <a:p>
            <a:pPr>
              <a:spcAft>
                <a:spcPts val="600"/>
              </a:spcAft>
            </a:pPr>
            <a:r>
              <a:rPr lang="et-EE" dirty="0"/>
              <a:t>Kogu riigi tegevus on printsiibis avalik, v.a seadustes loodud erisused (nt riigisaladus, isikuandmete kaitse, pooleliolevad menetlused).</a:t>
            </a:r>
          </a:p>
          <a:p>
            <a:endParaRPr lang="et-EE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77366038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anual_Master">
  <a:themeElements>
    <a:clrScheme name="BrandEstonia">
      <a:dk1>
        <a:srgbClr val="575A5D"/>
      </a:dk1>
      <a:lt1>
        <a:srgbClr val="FFFFFF"/>
      </a:lt1>
      <a:dk2>
        <a:srgbClr val="0000F0"/>
      </a:dk2>
      <a:lt2>
        <a:srgbClr val="BAE6E8"/>
      </a:lt2>
      <a:accent1>
        <a:srgbClr val="000096"/>
      </a:accent1>
      <a:accent2>
        <a:srgbClr val="2E6347"/>
      </a:accent2>
      <a:accent3>
        <a:srgbClr val="FF2DB4"/>
      </a:accent3>
      <a:accent4>
        <a:srgbClr val="964542"/>
      </a:accent4>
      <a:accent5>
        <a:srgbClr val="C1BC76"/>
      </a:accent5>
      <a:accent6>
        <a:srgbClr val="FF4800"/>
      </a:accent6>
      <a:hlink>
        <a:srgbClr val="0000F0"/>
      </a:hlink>
      <a:folHlink>
        <a:srgbClr val="0000F0"/>
      </a:folHlink>
    </a:clrScheme>
    <a:fontScheme name="Aino">
      <a:majorFont>
        <a:latin typeface="Aino Headline"/>
        <a:ea typeface=""/>
        <a:cs typeface=""/>
      </a:majorFont>
      <a:minorFont>
        <a:latin typeface="Ain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_basic_210604.pptx" id="{3FA82F7A-C487-46E7-B756-AE8C66B7C511}" vid="{B3C80452-C055-47A4-8D0A-1689995999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template_basic_210604 (2)</Template>
  <TotalTime>0</TotalTime>
  <Words>611</Words>
  <Application>Microsoft Office PowerPoint</Application>
  <PresentationFormat>Widescreen</PresentationFormat>
  <Paragraphs>64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Aino</vt:lpstr>
      <vt:lpstr>Aino Headline</vt:lpstr>
      <vt:lpstr>Manual_Master</vt:lpstr>
      <vt:lpstr>Kontrollisüsteemid</vt:lpstr>
      <vt:lpstr>Võimude lahusus ja tasakaal</vt:lpstr>
      <vt:lpstr>PowerPoint Presentation</vt:lpstr>
      <vt:lpstr>PowerPoint Presentation</vt:lpstr>
      <vt:lpstr>Riiklik järelevalve ja haldusjärelevalve</vt:lpstr>
      <vt:lpstr>Teenistuslik järelevalve ja distsiplinaarmenetlus</vt:lpstr>
      <vt:lpstr>Audit</vt:lpstr>
      <vt:lpstr>Kohtulik kontroll</vt:lpstr>
      <vt:lpstr>Avalikkuse põhimõte ja avalikkuse kontroll</vt:lpstr>
      <vt:lpstr>PowerPoint Presentation</vt:lpstr>
      <vt:lpstr>Vastutus</vt:lpstr>
      <vt:lpstr>LISALUGEMIST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2021-10-20T15:04:03Z</dcterms:created>
  <dcterms:modified xsi:type="dcterms:W3CDTF">2021-10-27T11:26:01Z</dcterms:modified>
</cp:coreProperties>
</file>