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7" r:id="rId2"/>
    <p:sldId id="319" r:id="rId3"/>
    <p:sldId id="390" r:id="rId4"/>
    <p:sldId id="391" r:id="rId5"/>
    <p:sldId id="309" r:id="rId6"/>
    <p:sldId id="392" r:id="rId7"/>
    <p:sldId id="266" r:id="rId8"/>
    <p:sldId id="393" r:id="rId9"/>
    <p:sldId id="389" r:id="rId10"/>
  </p:sldIdLst>
  <p:sldSz cx="12192000" cy="6858000"/>
  <p:notesSz cx="6858000" cy="9144000"/>
  <p:embeddedFontLst>
    <p:embeddedFont>
      <p:font typeface="Aino" panose="02000603040504020204" pitchFamily="50" charset="-70"/>
      <p:regular r:id="rId13"/>
      <p:bold r:id="rId14"/>
    </p:embeddedFont>
    <p:embeddedFont>
      <p:font typeface="Aino Headline" panose="020B0303040504020204" pitchFamily="34" charset="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2160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1F2"/>
    <a:srgbClr val="FCEDC5"/>
    <a:srgbClr val="2E7AA1"/>
    <a:srgbClr val="2B7AA1"/>
    <a:srgbClr val="3C0078"/>
    <a:srgbClr val="FF4800"/>
    <a:srgbClr val="C4BEC5"/>
    <a:srgbClr val="FFCA9F"/>
    <a:srgbClr val="2E6347"/>
    <a:srgbClr val="575A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001" autoAdjust="0"/>
    <p:restoredTop sz="96958" autoAdjust="0"/>
  </p:normalViewPr>
  <p:slideViewPr>
    <p:cSldViewPr snapToGrid="0" showGuides="1">
      <p:cViewPr varScale="1">
        <p:scale>
          <a:sx n="64" d="100"/>
          <a:sy n="64" d="100"/>
        </p:scale>
        <p:origin x="984" y="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6217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280"/>
    </p:cViewPr>
  </p:sorterViewPr>
  <p:notesViewPr>
    <p:cSldViewPr snapToGrid="0" showGuides="1">
      <p:cViewPr varScale="1">
        <p:scale>
          <a:sx n="88" d="100"/>
          <a:sy n="88" d="100"/>
        </p:scale>
        <p:origin x="296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20E294-EC5D-4C11-BB7B-44B2093E5D0E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</dgm:pt>
    <dgm:pt modelId="{67D3DFC1-0B36-4B22-AF60-1D8763F79537}">
      <dgm:prSet phldrT="[Text]"/>
      <dgm:spPr>
        <a:ln w="19050">
          <a:solidFill>
            <a:schemeClr val="bg1"/>
          </a:solidFill>
        </a:ln>
      </dgm:spPr>
      <dgm:t>
        <a:bodyPr/>
        <a:lstStyle/>
        <a:p>
          <a:r>
            <a:rPr lang="et-EE" b="1" dirty="0"/>
            <a:t>Avatud valitsemine</a:t>
          </a:r>
        </a:p>
      </dgm:t>
    </dgm:pt>
    <dgm:pt modelId="{5B014BA2-04A9-4B71-AE5F-58AFD0F17F5D}" type="parTrans" cxnId="{809A9753-324E-4E0C-81AB-D85238380FC4}">
      <dgm:prSet/>
      <dgm:spPr/>
      <dgm:t>
        <a:bodyPr/>
        <a:lstStyle/>
        <a:p>
          <a:endParaRPr lang="et-EE"/>
        </a:p>
      </dgm:t>
    </dgm:pt>
    <dgm:pt modelId="{9B41887F-759E-45FB-B7F9-194B487A73EC}" type="sibTrans" cxnId="{809A9753-324E-4E0C-81AB-D85238380FC4}">
      <dgm:prSet/>
      <dgm:spPr/>
      <dgm:t>
        <a:bodyPr/>
        <a:lstStyle/>
        <a:p>
          <a:endParaRPr lang="et-EE"/>
        </a:p>
      </dgm:t>
    </dgm:pt>
    <dgm:pt modelId="{1EB4A3D4-DA0E-49F2-9CD1-990A4CA3A87A}">
      <dgm:prSet phldrT="[Text]"/>
      <dgm:spPr>
        <a:ln w="19050">
          <a:solidFill>
            <a:schemeClr val="bg1"/>
          </a:solidFill>
        </a:ln>
      </dgm:spPr>
      <dgm:t>
        <a:bodyPr/>
        <a:lstStyle/>
        <a:p>
          <a:r>
            <a:rPr lang="et-EE" b="1" dirty="0"/>
            <a:t>Koosloome</a:t>
          </a:r>
        </a:p>
      </dgm:t>
    </dgm:pt>
    <dgm:pt modelId="{72ADF9A7-D5F7-4690-8F52-C0999513135B}" type="parTrans" cxnId="{0FD7621E-A96E-41D9-A93B-7BB14E21402F}">
      <dgm:prSet/>
      <dgm:spPr/>
      <dgm:t>
        <a:bodyPr/>
        <a:lstStyle/>
        <a:p>
          <a:endParaRPr lang="et-EE"/>
        </a:p>
      </dgm:t>
    </dgm:pt>
    <dgm:pt modelId="{2F5AFC24-CA96-4255-8E9C-E886A28F906F}" type="sibTrans" cxnId="{0FD7621E-A96E-41D9-A93B-7BB14E21402F}">
      <dgm:prSet/>
      <dgm:spPr/>
      <dgm:t>
        <a:bodyPr/>
        <a:lstStyle/>
        <a:p>
          <a:endParaRPr lang="et-EE"/>
        </a:p>
      </dgm:t>
    </dgm:pt>
    <dgm:pt modelId="{45D630F8-6734-4E77-A0B5-67A163195325}">
      <dgm:prSet phldrT="[Text]"/>
      <dgm:spPr>
        <a:ln w="19050">
          <a:solidFill>
            <a:schemeClr val="bg1"/>
          </a:solidFill>
        </a:ln>
      </dgm:spPr>
      <dgm:t>
        <a:bodyPr/>
        <a:lstStyle/>
        <a:p>
          <a:r>
            <a:rPr lang="et-EE" b="1" dirty="0"/>
            <a:t>Kaasamine</a:t>
          </a:r>
        </a:p>
      </dgm:t>
    </dgm:pt>
    <dgm:pt modelId="{4D745ED9-F6E2-42E9-AF47-42F62F64E27F}" type="parTrans" cxnId="{169F8A9E-BA25-4BFE-B68C-B8F76442A831}">
      <dgm:prSet/>
      <dgm:spPr/>
      <dgm:t>
        <a:bodyPr/>
        <a:lstStyle/>
        <a:p>
          <a:endParaRPr lang="et-EE"/>
        </a:p>
      </dgm:t>
    </dgm:pt>
    <dgm:pt modelId="{80D5A922-59A6-4FC1-B6A8-166249EDB2BA}" type="sibTrans" cxnId="{169F8A9E-BA25-4BFE-B68C-B8F76442A831}">
      <dgm:prSet/>
      <dgm:spPr/>
      <dgm:t>
        <a:bodyPr/>
        <a:lstStyle/>
        <a:p>
          <a:endParaRPr lang="et-EE"/>
        </a:p>
      </dgm:t>
    </dgm:pt>
    <dgm:pt modelId="{B4054DEB-12DA-44F8-BAFC-5438A7664916}" type="pres">
      <dgm:prSet presAssocID="{6E20E294-EC5D-4C11-BB7B-44B2093E5D0E}" presName="Name0" presStyleCnt="0">
        <dgm:presLayoutVars>
          <dgm:chMax val="7"/>
          <dgm:resizeHandles val="exact"/>
        </dgm:presLayoutVars>
      </dgm:prSet>
      <dgm:spPr/>
    </dgm:pt>
    <dgm:pt modelId="{7594211E-EBE9-4B85-8548-0A47FCE82FCE}" type="pres">
      <dgm:prSet presAssocID="{6E20E294-EC5D-4C11-BB7B-44B2093E5D0E}" presName="comp1" presStyleCnt="0"/>
      <dgm:spPr/>
    </dgm:pt>
    <dgm:pt modelId="{775984EF-99C9-4312-9EB6-1E5AD57E43E7}" type="pres">
      <dgm:prSet presAssocID="{6E20E294-EC5D-4C11-BB7B-44B2093E5D0E}" presName="circle1" presStyleLbl="node1" presStyleIdx="0" presStyleCnt="3"/>
      <dgm:spPr/>
    </dgm:pt>
    <dgm:pt modelId="{9F69E330-6068-4F58-BEB4-9776CE738921}" type="pres">
      <dgm:prSet presAssocID="{6E20E294-EC5D-4C11-BB7B-44B2093E5D0E}" presName="c1text" presStyleLbl="node1" presStyleIdx="0" presStyleCnt="3">
        <dgm:presLayoutVars>
          <dgm:bulletEnabled val="1"/>
        </dgm:presLayoutVars>
      </dgm:prSet>
      <dgm:spPr/>
    </dgm:pt>
    <dgm:pt modelId="{00306682-4B2B-4978-B630-9A7D76A32EA3}" type="pres">
      <dgm:prSet presAssocID="{6E20E294-EC5D-4C11-BB7B-44B2093E5D0E}" presName="comp2" presStyleCnt="0"/>
      <dgm:spPr/>
    </dgm:pt>
    <dgm:pt modelId="{A9863D2D-CDF6-43CB-AE1D-4B6128BA74FE}" type="pres">
      <dgm:prSet presAssocID="{6E20E294-EC5D-4C11-BB7B-44B2093E5D0E}" presName="circle2" presStyleLbl="node1" presStyleIdx="1" presStyleCnt="3"/>
      <dgm:spPr/>
    </dgm:pt>
    <dgm:pt modelId="{7B2C4745-BFDA-4E59-9239-720AE6A4018B}" type="pres">
      <dgm:prSet presAssocID="{6E20E294-EC5D-4C11-BB7B-44B2093E5D0E}" presName="c2text" presStyleLbl="node1" presStyleIdx="1" presStyleCnt="3">
        <dgm:presLayoutVars>
          <dgm:bulletEnabled val="1"/>
        </dgm:presLayoutVars>
      </dgm:prSet>
      <dgm:spPr/>
    </dgm:pt>
    <dgm:pt modelId="{879C3A1D-7FDE-420D-86EC-C9F5ADBDC84D}" type="pres">
      <dgm:prSet presAssocID="{6E20E294-EC5D-4C11-BB7B-44B2093E5D0E}" presName="comp3" presStyleCnt="0"/>
      <dgm:spPr/>
    </dgm:pt>
    <dgm:pt modelId="{4273EA22-2BAD-45DF-BDF1-C42CA35CA6F5}" type="pres">
      <dgm:prSet presAssocID="{6E20E294-EC5D-4C11-BB7B-44B2093E5D0E}" presName="circle3" presStyleLbl="node1" presStyleIdx="2" presStyleCnt="3"/>
      <dgm:spPr/>
    </dgm:pt>
    <dgm:pt modelId="{16A058FF-1124-4F8F-9046-66F240D88633}" type="pres">
      <dgm:prSet presAssocID="{6E20E294-EC5D-4C11-BB7B-44B2093E5D0E}" presName="c3text" presStyleLbl="node1" presStyleIdx="2" presStyleCnt="3">
        <dgm:presLayoutVars>
          <dgm:bulletEnabled val="1"/>
        </dgm:presLayoutVars>
      </dgm:prSet>
      <dgm:spPr/>
    </dgm:pt>
  </dgm:ptLst>
  <dgm:cxnLst>
    <dgm:cxn modelId="{0FD7621E-A96E-41D9-A93B-7BB14E21402F}" srcId="{6E20E294-EC5D-4C11-BB7B-44B2093E5D0E}" destId="{1EB4A3D4-DA0E-49F2-9CD1-990A4CA3A87A}" srcOrd="1" destOrd="0" parTransId="{72ADF9A7-D5F7-4690-8F52-C0999513135B}" sibTransId="{2F5AFC24-CA96-4255-8E9C-E886A28F906F}"/>
    <dgm:cxn modelId="{38D65864-FA5C-423D-905B-FDC9EDF48FE8}" type="presOf" srcId="{67D3DFC1-0B36-4B22-AF60-1D8763F79537}" destId="{775984EF-99C9-4312-9EB6-1E5AD57E43E7}" srcOrd="0" destOrd="0" presId="urn:microsoft.com/office/officeart/2005/8/layout/venn2"/>
    <dgm:cxn modelId="{809A9753-324E-4E0C-81AB-D85238380FC4}" srcId="{6E20E294-EC5D-4C11-BB7B-44B2093E5D0E}" destId="{67D3DFC1-0B36-4B22-AF60-1D8763F79537}" srcOrd="0" destOrd="0" parTransId="{5B014BA2-04A9-4B71-AE5F-58AFD0F17F5D}" sibTransId="{9B41887F-759E-45FB-B7F9-194B487A73EC}"/>
    <dgm:cxn modelId="{18785556-ED8A-4799-AAC4-3E955C24AA8E}" type="presOf" srcId="{6E20E294-EC5D-4C11-BB7B-44B2093E5D0E}" destId="{B4054DEB-12DA-44F8-BAFC-5438A7664916}" srcOrd="0" destOrd="0" presId="urn:microsoft.com/office/officeart/2005/8/layout/venn2"/>
    <dgm:cxn modelId="{4C0A6287-D2D8-43B8-9D5F-B4CCF5D2E107}" type="presOf" srcId="{1EB4A3D4-DA0E-49F2-9CD1-990A4CA3A87A}" destId="{7B2C4745-BFDA-4E59-9239-720AE6A4018B}" srcOrd="1" destOrd="0" presId="urn:microsoft.com/office/officeart/2005/8/layout/venn2"/>
    <dgm:cxn modelId="{1E32EF93-25F8-4361-BA6B-347C90B864AA}" type="presOf" srcId="{67D3DFC1-0B36-4B22-AF60-1D8763F79537}" destId="{9F69E330-6068-4F58-BEB4-9776CE738921}" srcOrd="1" destOrd="0" presId="urn:microsoft.com/office/officeart/2005/8/layout/venn2"/>
    <dgm:cxn modelId="{169F8A9E-BA25-4BFE-B68C-B8F76442A831}" srcId="{6E20E294-EC5D-4C11-BB7B-44B2093E5D0E}" destId="{45D630F8-6734-4E77-A0B5-67A163195325}" srcOrd="2" destOrd="0" parTransId="{4D745ED9-F6E2-42E9-AF47-42F62F64E27F}" sibTransId="{80D5A922-59A6-4FC1-B6A8-166249EDB2BA}"/>
    <dgm:cxn modelId="{F05A2CC6-A6AC-4AEF-B531-EF9BF5B8BBA1}" type="presOf" srcId="{45D630F8-6734-4E77-A0B5-67A163195325}" destId="{4273EA22-2BAD-45DF-BDF1-C42CA35CA6F5}" srcOrd="0" destOrd="0" presId="urn:microsoft.com/office/officeart/2005/8/layout/venn2"/>
    <dgm:cxn modelId="{5CEB95C7-4BC0-4696-A67F-DE40B1200DC2}" type="presOf" srcId="{1EB4A3D4-DA0E-49F2-9CD1-990A4CA3A87A}" destId="{A9863D2D-CDF6-43CB-AE1D-4B6128BA74FE}" srcOrd="0" destOrd="0" presId="urn:microsoft.com/office/officeart/2005/8/layout/venn2"/>
    <dgm:cxn modelId="{A08726E9-30B9-4082-9576-1888A72CE95B}" type="presOf" srcId="{45D630F8-6734-4E77-A0B5-67A163195325}" destId="{16A058FF-1124-4F8F-9046-66F240D88633}" srcOrd="1" destOrd="0" presId="urn:microsoft.com/office/officeart/2005/8/layout/venn2"/>
    <dgm:cxn modelId="{F6BB5974-7164-47B9-AFD1-2DC2F600B31B}" type="presParOf" srcId="{B4054DEB-12DA-44F8-BAFC-5438A7664916}" destId="{7594211E-EBE9-4B85-8548-0A47FCE82FCE}" srcOrd="0" destOrd="0" presId="urn:microsoft.com/office/officeart/2005/8/layout/venn2"/>
    <dgm:cxn modelId="{F08E9901-5E31-4E31-969C-13F7FA15205A}" type="presParOf" srcId="{7594211E-EBE9-4B85-8548-0A47FCE82FCE}" destId="{775984EF-99C9-4312-9EB6-1E5AD57E43E7}" srcOrd="0" destOrd="0" presId="urn:microsoft.com/office/officeart/2005/8/layout/venn2"/>
    <dgm:cxn modelId="{325145A2-2700-4C30-A79C-0C05E6C43034}" type="presParOf" srcId="{7594211E-EBE9-4B85-8548-0A47FCE82FCE}" destId="{9F69E330-6068-4F58-BEB4-9776CE738921}" srcOrd="1" destOrd="0" presId="urn:microsoft.com/office/officeart/2005/8/layout/venn2"/>
    <dgm:cxn modelId="{EA90121C-5F5B-44D0-847E-73A374EB9021}" type="presParOf" srcId="{B4054DEB-12DA-44F8-BAFC-5438A7664916}" destId="{00306682-4B2B-4978-B630-9A7D76A32EA3}" srcOrd="1" destOrd="0" presId="urn:microsoft.com/office/officeart/2005/8/layout/venn2"/>
    <dgm:cxn modelId="{937B7AB0-961F-46C1-AEA5-4C0F472989C3}" type="presParOf" srcId="{00306682-4B2B-4978-B630-9A7D76A32EA3}" destId="{A9863D2D-CDF6-43CB-AE1D-4B6128BA74FE}" srcOrd="0" destOrd="0" presId="urn:microsoft.com/office/officeart/2005/8/layout/venn2"/>
    <dgm:cxn modelId="{F3AF6EBD-3015-4624-9732-B2A82D4F549C}" type="presParOf" srcId="{00306682-4B2B-4978-B630-9A7D76A32EA3}" destId="{7B2C4745-BFDA-4E59-9239-720AE6A4018B}" srcOrd="1" destOrd="0" presId="urn:microsoft.com/office/officeart/2005/8/layout/venn2"/>
    <dgm:cxn modelId="{A51B10E8-48E2-4F65-B28A-E4A210FF265D}" type="presParOf" srcId="{B4054DEB-12DA-44F8-BAFC-5438A7664916}" destId="{879C3A1D-7FDE-420D-86EC-C9F5ADBDC84D}" srcOrd="2" destOrd="0" presId="urn:microsoft.com/office/officeart/2005/8/layout/venn2"/>
    <dgm:cxn modelId="{B1C327EC-11CD-44F9-AFFD-29907AAAFA0E}" type="presParOf" srcId="{879C3A1D-7FDE-420D-86EC-C9F5ADBDC84D}" destId="{4273EA22-2BAD-45DF-BDF1-C42CA35CA6F5}" srcOrd="0" destOrd="0" presId="urn:microsoft.com/office/officeart/2005/8/layout/venn2"/>
    <dgm:cxn modelId="{987C8AFA-72ED-44D1-9265-8561FB810D0D}" type="presParOf" srcId="{879C3A1D-7FDE-420D-86EC-C9F5ADBDC84D}" destId="{16A058FF-1124-4F8F-9046-66F240D88633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EF0B32-4579-4E53-8A0D-2C9AEF872658}" type="doc">
      <dgm:prSet loTypeId="urn:microsoft.com/office/officeart/2005/8/layout/radial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t-EE"/>
        </a:p>
      </dgm:t>
    </dgm:pt>
    <dgm:pt modelId="{E352C173-7B25-49F9-96B6-6639E6D8D5A3}">
      <dgm:prSet phldrT="[Text]" custT="1"/>
      <dgm:spPr/>
      <dgm:t>
        <a:bodyPr/>
        <a:lstStyle/>
        <a:p>
          <a:r>
            <a:rPr lang="et-EE" sz="1400" b="0" dirty="0" err="1">
              <a:solidFill>
                <a:schemeClr val="bg1"/>
              </a:solidFill>
            </a:rPr>
            <a:t>institutsio-naliseeri-tud</a:t>
          </a:r>
          <a:r>
            <a:rPr lang="et-EE" sz="1400" b="0" dirty="0">
              <a:solidFill>
                <a:schemeClr val="bg1"/>
              </a:solidFill>
            </a:rPr>
            <a:t> huvigrupid</a:t>
          </a:r>
        </a:p>
      </dgm:t>
    </dgm:pt>
    <dgm:pt modelId="{A6EBF85C-FBE4-4306-B528-2348BEC10345}" type="parTrans" cxnId="{3FBDA186-5B47-4ED0-90A4-F8E332FC83BA}">
      <dgm:prSet/>
      <dgm:spPr/>
      <dgm:t>
        <a:bodyPr/>
        <a:lstStyle/>
        <a:p>
          <a:endParaRPr lang="et-EE" sz="1400" b="0">
            <a:solidFill>
              <a:schemeClr val="bg1"/>
            </a:solidFill>
          </a:endParaRPr>
        </a:p>
      </dgm:t>
    </dgm:pt>
    <dgm:pt modelId="{050C2F2F-9EC2-498C-90DF-5E286A200F74}" type="sibTrans" cxnId="{3FBDA186-5B47-4ED0-90A4-F8E332FC83BA}">
      <dgm:prSet/>
      <dgm:spPr/>
      <dgm:t>
        <a:bodyPr/>
        <a:lstStyle/>
        <a:p>
          <a:endParaRPr lang="et-EE" sz="1400" b="0">
            <a:solidFill>
              <a:schemeClr val="bg1"/>
            </a:solidFill>
          </a:endParaRPr>
        </a:p>
      </dgm:t>
    </dgm:pt>
    <dgm:pt modelId="{CA72AA21-EF3D-41FF-8AE2-2942221B0132}">
      <dgm:prSet phldrT="[Text]" custT="1"/>
      <dgm:spPr/>
      <dgm:t>
        <a:bodyPr/>
        <a:lstStyle/>
        <a:p>
          <a:r>
            <a:rPr lang="et-EE" sz="1400" b="0" dirty="0" err="1">
              <a:solidFill>
                <a:schemeClr val="bg1"/>
              </a:solidFill>
            </a:rPr>
            <a:t>valitsus-asutused</a:t>
          </a:r>
          <a:endParaRPr lang="et-EE" sz="1400" b="0" dirty="0">
            <a:solidFill>
              <a:schemeClr val="bg1"/>
            </a:solidFill>
          </a:endParaRPr>
        </a:p>
      </dgm:t>
    </dgm:pt>
    <dgm:pt modelId="{B9CD7320-2228-46C4-9658-C37B9DA534E8}" type="parTrans" cxnId="{609C88A0-FA67-4564-AD23-1C742D28711A}">
      <dgm:prSet/>
      <dgm:spPr/>
      <dgm:t>
        <a:bodyPr/>
        <a:lstStyle/>
        <a:p>
          <a:endParaRPr lang="et-EE" sz="1400" b="0">
            <a:solidFill>
              <a:schemeClr val="bg1"/>
            </a:solidFill>
          </a:endParaRPr>
        </a:p>
      </dgm:t>
    </dgm:pt>
    <dgm:pt modelId="{6A4B08E9-D874-43B8-AE05-BA52D1020DCD}" type="sibTrans" cxnId="{609C88A0-FA67-4564-AD23-1C742D28711A}">
      <dgm:prSet/>
      <dgm:spPr/>
      <dgm:t>
        <a:bodyPr/>
        <a:lstStyle/>
        <a:p>
          <a:endParaRPr lang="et-EE" sz="1400" b="0">
            <a:solidFill>
              <a:schemeClr val="bg1"/>
            </a:solidFill>
          </a:endParaRPr>
        </a:p>
      </dgm:t>
    </dgm:pt>
    <dgm:pt modelId="{4113CF31-26DA-4723-94C5-E77475DE35C4}">
      <dgm:prSet phldrT="[Text]" custT="1"/>
      <dgm:spPr/>
      <dgm:t>
        <a:bodyPr/>
        <a:lstStyle/>
        <a:p>
          <a:r>
            <a:rPr lang="et-EE" sz="1400" b="0" dirty="0">
              <a:solidFill>
                <a:schemeClr val="bg1"/>
              </a:solidFill>
            </a:rPr>
            <a:t>meedia</a:t>
          </a:r>
        </a:p>
      </dgm:t>
    </dgm:pt>
    <dgm:pt modelId="{38D9A178-A0D0-49F7-A6F1-9453F7C43C5A}" type="parTrans" cxnId="{F83F9627-E5CC-4672-BBA3-E4BA9176F12A}">
      <dgm:prSet/>
      <dgm:spPr/>
      <dgm:t>
        <a:bodyPr/>
        <a:lstStyle/>
        <a:p>
          <a:endParaRPr lang="et-EE" sz="1400" b="0">
            <a:solidFill>
              <a:schemeClr val="bg1"/>
            </a:solidFill>
          </a:endParaRPr>
        </a:p>
      </dgm:t>
    </dgm:pt>
    <dgm:pt modelId="{30FD3836-B8AF-42FA-839A-842DD1E584A3}" type="sibTrans" cxnId="{F83F9627-E5CC-4672-BBA3-E4BA9176F12A}">
      <dgm:prSet/>
      <dgm:spPr/>
      <dgm:t>
        <a:bodyPr/>
        <a:lstStyle/>
        <a:p>
          <a:endParaRPr lang="et-EE" sz="1400" b="0">
            <a:solidFill>
              <a:schemeClr val="bg1"/>
            </a:solidFill>
          </a:endParaRPr>
        </a:p>
      </dgm:t>
    </dgm:pt>
    <dgm:pt modelId="{5E08587E-DA49-4062-83FC-2E17ADC34F93}">
      <dgm:prSet phldrT="[Text]" custT="1"/>
      <dgm:spPr/>
      <dgm:t>
        <a:bodyPr/>
        <a:lstStyle/>
        <a:p>
          <a:r>
            <a:rPr lang="et-EE" sz="1400" b="0" dirty="0">
              <a:solidFill>
                <a:schemeClr val="bg1"/>
              </a:solidFill>
            </a:rPr>
            <a:t>stiihilised huvigrupid</a:t>
          </a:r>
        </a:p>
      </dgm:t>
    </dgm:pt>
    <dgm:pt modelId="{938D5742-7264-44F1-8685-11647205CF2F}" type="parTrans" cxnId="{F8501632-F3B0-4B53-AE03-088D2BA48B7E}">
      <dgm:prSet/>
      <dgm:spPr/>
      <dgm:t>
        <a:bodyPr/>
        <a:lstStyle/>
        <a:p>
          <a:endParaRPr lang="et-EE" sz="1400" b="0">
            <a:solidFill>
              <a:schemeClr val="bg1"/>
            </a:solidFill>
          </a:endParaRPr>
        </a:p>
      </dgm:t>
    </dgm:pt>
    <dgm:pt modelId="{0E4D5609-5E8D-4E25-A7C8-02DFEAFAFB3C}" type="sibTrans" cxnId="{F8501632-F3B0-4B53-AE03-088D2BA48B7E}">
      <dgm:prSet/>
      <dgm:spPr/>
      <dgm:t>
        <a:bodyPr/>
        <a:lstStyle/>
        <a:p>
          <a:endParaRPr lang="et-EE" sz="1400" b="0">
            <a:solidFill>
              <a:schemeClr val="bg1"/>
            </a:solidFill>
          </a:endParaRPr>
        </a:p>
      </dgm:t>
    </dgm:pt>
    <dgm:pt modelId="{E6D1198B-48D6-47E6-93C7-09297F3DE010}">
      <dgm:prSet phldrT="[Text]" custT="1"/>
      <dgm:spPr/>
      <dgm:t>
        <a:bodyPr/>
        <a:lstStyle/>
        <a:p>
          <a:r>
            <a:rPr lang="et-EE" sz="1400" b="0" dirty="0">
              <a:solidFill>
                <a:schemeClr val="bg1"/>
              </a:solidFill>
            </a:rPr>
            <a:t>sihtgrupid</a:t>
          </a:r>
        </a:p>
      </dgm:t>
    </dgm:pt>
    <dgm:pt modelId="{2752BACE-EB1C-4A79-BC76-29E0FF9B2D54}" type="parTrans" cxnId="{6A3CD4E4-24AD-46F6-B5D7-6A6D94DADCFD}">
      <dgm:prSet/>
      <dgm:spPr/>
      <dgm:t>
        <a:bodyPr/>
        <a:lstStyle/>
        <a:p>
          <a:endParaRPr lang="et-EE" sz="1400" b="0">
            <a:solidFill>
              <a:schemeClr val="bg1"/>
            </a:solidFill>
          </a:endParaRPr>
        </a:p>
      </dgm:t>
    </dgm:pt>
    <dgm:pt modelId="{FD477A23-49B2-4A7F-8B32-7411FD82083A}" type="sibTrans" cxnId="{6A3CD4E4-24AD-46F6-B5D7-6A6D94DADCFD}">
      <dgm:prSet/>
      <dgm:spPr/>
      <dgm:t>
        <a:bodyPr/>
        <a:lstStyle/>
        <a:p>
          <a:endParaRPr lang="et-EE" sz="1400" b="0">
            <a:solidFill>
              <a:schemeClr val="bg1"/>
            </a:solidFill>
          </a:endParaRPr>
        </a:p>
      </dgm:t>
    </dgm:pt>
    <dgm:pt modelId="{39E77A68-6955-4E87-B1C6-1DEC7FB272A6}">
      <dgm:prSet phldrT="[Text]" custT="1"/>
      <dgm:spPr/>
      <dgm:t>
        <a:bodyPr/>
        <a:lstStyle/>
        <a:p>
          <a:r>
            <a:rPr lang="et-EE" sz="1400" b="0" dirty="0">
              <a:solidFill>
                <a:schemeClr val="bg1"/>
              </a:solidFill>
            </a:rPr>
            <a:t>üksikisikud</a:t>
          </a:r>
        </a:p>
      </dgm:t>
    </dgm:pt>
    <dgm:pt modelId="{D6EE403C-FF0A-45CB-96CD-7696F66EB39A}" type="parTrans" cxnId="{0B29EF95-FFD2-413F-8EE8-4E95A98393E3}">
      <dgm:prSet/>
      <dgm:spPr/>
      <dgm:t>
        <a:bodyPr/>
        <a:lstStyle/>
        <a:p>
          <a:endParaRPr lang="et-EE" sz="1400" b="0">
            <a:solidFill>
              <a:schemeClr val="bg1"/>
            </a:solidFill>
          </a:endParaRPr>
        </a:p>
      </dgm:t>
    </dgm:pt>
    <dgm:pt modelId="{042A75DB-F065-486D-B9E2-95C3AB0B14B5}" type="sibTrans" cxnId="{0B29EF95-FFD2-413F-8EE8-4E95A98393E3}">
      <dgm:prSet/>
      <dgm:spPr/>
      <dgm:t>
        <a:bodyPr/>
        <a:lstStyle/>
        <a:p>
          <a:endParaRPr lang="et-EE" sz="1400" b="0">
            <a:solidFill>
              <a:schemeClr val="bg1"/>
            </a:solidFill>
          </a:endParaRPr>
        </a:p>
      </dgm:t>
    </dgm:pt>
    <dgm:pt modelId="{D49CAC31-C807-44DB-93FE-BBAD38E2F37A}">
      <dgm:prSet phldrT="[Text]" custT="1"/>
      <dgm:spPr>
        <a:solidFill>
          <a:schemeClr val="accent1">
            <a:alpha val="49000"/>
          </a:schemeClr>
        </a:solidFill>
      </dgm:spPr>
      <dgm:t>
        <a:bodyPr/>
        <a:lstStyle/>
        <a:p>
          <a:r>
            <a:rPr lang="et-EE" sz="1400" b="0" dirty="0">
              <a:solidFill>
                <a:schemeClr val="bg1"/>
              </a:solidFill>
            </a:rPr>
            <a:t>parlament ja valitsus</a:t>
          </a:r>
        </a:p>
      </dgm:t>
    </dgm:pt>
    <dgm:pt modelId="{6ED2B4C2-DAE1-4EC2-A8BF-92095C73262B}" type="parTrans" cxnId="{CE31CA3F-ADDE-42B4-8797-97AE1844044D}">
      <dgm:prSet/>
      <dgm:spPr/>
      <dgm:t>
        <a:bodyPr/>
        <a:lstStyle/>
        <a:p>
          <a:endParaRPr lang="et-EE" sz="1400" b="0">
            <a:solidFill>
              <a:schemeClr val="bg1"/>
            </a:solidFill>
          </a:endParaRPr>
        </a:p>
      </dgm:t>
    </dgm:pt>
    <dgm:pt modelId="{43808336-EAC7-4CFB-810D-72A2DAE0EB4C}" type="sibTrans" cxnId="{CE31CA3F-ADDE-42B4-8797-97AE1844044D}">
      <dgm:prSet/>
      <dgm:spPr/>
      <dgm:t>
        <a:bodyPr/>
        <a:lstStyle/>
        <a:p>
          <a:endParaRPr lang="et-EE" sz="1400" b="0">
            <a:solidFill>
              <a:schemeClr val="bg1"/>
            </a:solidFill>
          </a:endParaRPr>
        </a:p>
      </dgm:t>
    </dgm:pt>
    <dgm:pt modelId="{ED147D1A-F6DC-42F5-834B-D267DD58385C}">
      <dgm:prSet phldrT="[Text]" custT="1"/>
      <dgm:spPr/>
      <dgm:t>
        <a:bodyPr/>
        <a:lstStyle/>
        <a:p>
          <a:r>
            <a:rPr lang="et-EE" sz="1400" b="0" dirty="0">
              <a:solidFill>
                <a:schemeClr val="bg1"/>
              </a:solidFill>
            </a:rPr>
            <a:t>erakonnad</a:t>
          </a:r>
        </a:p>
      </dgm:t>
    </dgm:pt>
    <dgm:pt modelId="{940EB040-BB49-4802-9662-3A2D09EE72CD}" type="parTrans" cxnId="{76808E87-EE0E-4672-B85F-18B6E2400648}">
      <dgm:prSet/>
      <dgm:spPr/>
      <dgm:t>
        <a:bodyPr/>
        <a:lstStyle/>
        <a:p>
          <a:endParaRPr lang="et-EE" sz="1400" b="0">
            <a:solidFill>
              <a:schemeClr val="bg1"/>
            </a:solidFill>
          </a:endParaRPr>
        </a:p>
      </dgm:t>
    </dgm:pt>
    <dgm:pt modelId="{1D8BF795-FA39-4E53-95F5-3134DCB6B55C}" type="sibTrans" cxnId="{76808E87-EE0E-4672-B85F-18B6E2400648}">
      <dgm:prSet/>
      <dgm:spPr/>
      <dgm:t>
        <a:bodyPr/>
        <a:lstStyle/>
        <a:p>
          <a:endParaRPr lang="et-EE" sz="1400" b="0">
            <a:solidFill>
              <a:schemeClr val="bg1"/>
            </a:solidFill>
          </a:endParaRPr>
        </a:p>
      </dgm:t>
    </dgm:pt>
    <dgm:pt modelId="{6B7D2678-21C9-4DDC-A627-621A8FBC5EAB}">
      <dgm:prSet phldrT="[Text]" custT="1"/>
      <dgm:spPr/>
      <dgm:t>
        <a:bodyPr/>
        <a:lstStyle/>
        <a:p>
          <a:r>
            <a:rPr lang="et-EE" sz="1400" b="0">
              <a:solidFill>
                <a:schemeClr val="bg1"/>
              </a:solidFill>
            </a:rPr>
            <a:t>teadlased</a:t>
          </a:r>
          <a:endParaRPr lang="et-EE" sz="1400" b="0" dirty="0">
            <a:solidFill>
              <a:schemeClr val="bg1"/>
            </a:solidFill>
          </a:endParaRPr>
        </a:p>
      </dgm:t>
    </dgm:pt>
    <dgm:pt modelId="{7862FA55-C4C7-4CC8-9D88-00F2ED5468B5}" type="parTrans" cxnId="{DD400515-AA28-4CAC-B3E3-733184B31F3C}">
      <dgm:prSet/>
      <dgm:spPr/>
      <dgm:t>
        <a:bodyPr/>
        <a:lstStyle/>
        <a:p>
          <a:endParaRPr lang="et-EE" sz="1400" b="0">
            <a:solidFill>
              <a:schemeClr val="bg1"/>
            </a:solidFill>
          </a:endParaRPr>
        </a:p>
      </dgm:t>
    </dgm:pt>
    <dgm:pt modelId="{82D6937A-9275-45CE-8761-11A810AC105F}" type="sibTrans" cxnId="{DD400515-AA28-4CAC-B3E3-733184B31F3C}">
      <dgm:prSet/>
      <dgm:spPr/>
      <dgm:t>
        <a:bodyPr/>
        <a:lstStyle/>
        <a:p>
          <a:endParaRPr lang="et-EE" sz="1400" b="0">
            <a:solidFill>
              <a:schemeClr val="bg1"/>
            </a:solidFill>
          </a:endParaRPr>
        </a:p>
      </dgm:t>
    </dgm:pt>
    <dgm:pt modelId="{266804DC-142D-4F16-B942-382DC7CF56A0}">
      <dgm:prSet phldrT="[Text]" custT="1"/>
      <dgm:spPr/>
      <dgm:t>
        <a:bodyPr/>
        <a:lstStyle/>
        <a:p>
          <a:r>
            <a:rPr lang="et-EE" sz="1400" b="0" dirty="0">
              <a:solidFill>
                <a:schemeClr val="bg1"/>
              </a:solidFill>
            </a:rPr>
            <a:t>…</a:t>
          </a:r>
        </a:p>
      </dgm:t>
    </dgm:pt>
    <dgm:pt modelId="{4E30C3F3-7BA0-4ECB-89A9-C9A7BDFEA6DE}" type="parTrans" cxnId="{083652C4-72DA-42B8-8375-6B7B6BCF924C}">
      <dgm:prSet/>
      <dgm:spPr/>
      <dgm:t>
        <a:bodyPr/>
        <a:lstStyle/>
        <a:p>
          <a:endParaRPr lang="et-EE" b="0"/>
        </a:p>
      </dgm:t>
    </dgm:pt>
    <dgm:pt modelId="{8430FDEB-9470-4FAB-9B14-66C6BA3672C5}" type="sibTrans" cxnId="{083652C4-72DA-42B8-8375-6B7B6BCF924C}">
      <dgm:prSet/>
      <dgm:spPr/>
      <dgm:t>
        <a:bodyPr/>
        <a:lstStyle/>
        <a:p>
          <a:endParaRPr lang="et-EE" b="0"/>
        </a:p>
      </dgm:t>
    </dgm:pt>
    <dgm:pt modelId="{D305B7D5-B75C-4EAA-A099-596F9A480E2C}" type="pres">
      <dgm:prSet presAssocID="{E8EF0B32-4579-4E53-8A0D-2C9AEF872658}" presName="composite" presStyleCnt="0">
        <dgm:presLayoutVars>
          <dgm:chMax val="1"/>
          <dgm:dir/>
          <dgm:resizeHandles val="exact"/>
        </dgm:presLayoutVars>
      </dgm:prSet>
      <dgm:spPr/>
    </dgm:pt>
    <dgm:pt modelId="{7C8E9672-8BE3-460C-A139-593B966CD4F5}" type="pres">
      <dgm:prSet presAssocID="{E8EF0B32-4579-4E53-8A0D-2C9AEF872658}" presName="radial" presStyleCnt="0">
        <dgm:presLayoutVars>
          <dgm:animLvl val="ctr"/>
        </dgm:presLayoutVars>
      </dgm:prSet>
      <dgm:spPr/>
    </dgm:pt>
    <dgm:pt modelId="{C9CEB9B2-8941-4AE4-89CE-E59EBC3ACAB9}" type="pres">
      <dgm:prSet presAssocID="{D49CAC31-C807-44DB-93FE-BBAD38E2F37A}" presName="centerShape" presStyleLbl="vennNode1" presStyleIdx="0" presStyleCnt="10"/>
      <dgm:spPr/>
    </dgm:pt>
    <dgm:pt modelId="{C02827A1-7170-4C4C-854F-889B6ACFA93C}" type="pres">
      <dgm:prSet presAssocID="{E352C173-7B25-49F9-96B6-6639E6D8D5A3}" presName="node" presStyleLbl="vennNode1" presStyleIdx="1" presStyleCnt="10">
        <dgm:presLayoutVars>
          <dgm:bulletEnabled val="1"/>
        </dgm:presLayoutVars>
      </dgm:prSet>
      <dgm:spPr/>
    </dgm:pt>
    <dgm:pt modelId="{A2748D4C-9BF5-4081-BEC9-F821A5267CAA}" type="pres">
      <dgm:prSet presAssocID="{ED147D1A-F6DC-42F5-834B-D267DD58385C}" presName="node" presStyleLbl="vennNode1" presStyleIdx="2" presStyleCnt="10">
        <dgm:presLayoutVars>
          <dgm:bulletEnabled val="1"/>
        </dgm:presLayoutVars>
      </dgm:prSet>
      <dgm:spPr/>
    </dgm:pt>
    <dgm:pt modelId="{D615B7E1-89D5-42D6-9C75-0C4C52A64B2A}" type="pres">
      <dgm:prSet presAssocID="{5E08587E-DA49-4062-83FC-2E17ADC34F93}" presName="node" presStyleLbl="vennNode1" presStyleIdx="3" presStyleCnt="10">
        <dgm:presLayoutVars>
          <dgm:bulletEnabled val="1"/>
        </dgm:presLayoutVars>
      </dgm:prSet>
      <dgm:spPr/>
    </dgm:pt>
    <dgm:pt modelId="{0CE9F733-3506-48A3-91CF-7DDCA3388AAB}" type="pres">
      <dgm:prSet presAssocID="{E6D1198B-48D6-47E6-93C7-09297F3DE010}" presName="node" presStyleLbl="vennNode1" presStyleIdx="4" presStyleCnt="10">
        <dgm:presLayoutVars>
          <dgm:bulletEnabled val="1"/>
        </dgm:presLayoutVars>
      </dgm:prSet>
      <dgm:spPr/>
    </dgm:pt>
    <dgm:pt modelId="{BD6709EF-FB95-434F-9D68-57C4B747A6D2}" type="pres">
      <dgm:prSet presAssocID="{39E77A68-6955-4E87-B1C6-1DEC7FB272A6}" presName="node" presStyleLbl="vennNode1" presStyleIdx="5" presStyleCnt="10">
        <dgm:presLayoutVars>
          <dgm:bulletEnabled val="1"/>
        </dgm:presLayoutVars>
      </dgm:prSet>
      <dgm:spPr/>
    </dgm:pt>
    <dgm:pt modelId="{FCF4CFCB-F83E-480B-9EC8-CD88E9EEAA1C}" type="pres">
      <dgm:prSet presAssocID="{CA72AA21-EF3D-41FF-8AE2-2942221B0132}" presName="node" presStyleLbl="vennNode1" presStyleIdx="6" presStyleCnt="10">
        <dgm:presLayoutVars>
          <dgm:bulletEnabled val="1"/>
        </dgm:presLayoutVars>
      </dgm:prSet>
      <dgm:spPr/>
    </dgm:pt>
    <dgm:pt modelId="{025CFFD2-8D6C-476A-A000-4E4366813686}" type="pres">
      <dgm:prSet presAssocID="{6B7D2678-21C9-4DDC-A627-621A8FBC5EAB}" presName="node" presStyleLbl="vennNode1" presStyleIdx="7" presStyleCnt="10">
        <dgm:presLayoutVars>
          <dgm:bulletEnabled val="1"/>
        </dgm:presLayoutVars>
      </dgm:prSet>
      <dgm:spPr/>
    </dgm:pt>
    <dgm:pt modelId="{2E386C74-D7B1-497D-B56C-F1B2E15823AD}" type="pres">
      <dgm:prSet presAssocID="{4113CF31-26DA-4723-94C5-E77475DE35C4}" presName="node" presStyleLbl="vennNode1" presStyleIdx="8" presStyleCnt="10">
        <dgm:presLayoutVars>
          <dgm:bulletEnabled val="1"/>
        </dgm:presLayoutVars>
      </dgm:prSet>
      <dgm:spPr/>
    </dgm:pt>
    <dgm:pt modelId="{97C05178-F24C-44DB-AD95-2441F6B745DC}" type="pres">
      <dgm:prSet presAssocID="{266804DC-142D-4F16-B942-382DC7CF56A0}" presName="node" presStyleLbl="vennNode1" presStyleIdx="9" presStyleCnt="10">
        <dgm:presLayoutVars>
          <dgm:bulletEnabled val="1"/>
        </dgm:presLayoutVars>
      </dgm:prSet>
      <dgm:spPr/>
    </dgm:pt>
  </dgm:ptLst>
  <dgm:cxnLst>
    <dgm:cxn modelId="{DD400515-AA28-4CAC-B3E3-733184B31F3C}" srcId="{D49CAC31-C807-44DB-93FE-BBAD38E2F37A}" destId="{6B7D2678-21C9-4DDC-A627-621A8FBC5EAB}" srcOrd="6" destOrd="0" parTransId="{7862FA55-C4C7-4CC8-9D88-00F2ED5468B5}" sibTransId="{82D6937A-9275-45CE-8761-11A810AC105F}"/>
    <dgm:cxn modelId="{387E3B22-4AA6-4277-81CA-319477FA6D5B}" type="presOf" srcId="{E352C173-7B25-49F9-96B6-6639E6D8D5A3}" destId="{C02827A1-7170-4C4C-854F-889B6ACFA93C}" srcOrd="0" destOrd="0" presId="urn:microsoft.com/office/officeart/2005/8/layout/radial3"/>
    <dgm:cxn modelId="{F83F9627-E5CC-4672-BBA3-E4BA9176F12A}" srcId="{D49CAC31-C807-44DB-93FE-BBAD38E2F37A}" destId="{4113CF31-26DA-4723-94C5-E77475DE35C4}" srcOrd="7" destOrd="0" parTransId="{38D9A178-A0D0-49F7-A6F1-9453F7C43C5A}" sibTransId="{30FD3836-B8AF-42FA-839A-842DD1E584A3}"/>
    <dgm:cxn modelId="{44276E29-BE62-4A0B-AC4D-2A4B91F407B0}" type="presOf" srcId="{CA72AA21-EF3D-41FF-8AE2-2942221B0132}" destId="{FCF4CFCB-F83E-480B-9EC8-CD88E9EEAA1C}" srcOrd="0" destOrd="0" presId="urn:microsoft.com/office/officeart/2005/8/layout/radial3"/>
    <dgm:cxn modelId="{F8501632-F3B0-4B53-AE03-088D2BA48B7E}" srcId="{D49CAC31-C807-44DB-93FE-BBAD38E2F37A}" destId="{5E08587E-DA49-4062-83FC-2E17ADC34F93}" srcOrd="2" destOrd="0" parTransId="{938D5742-7264-44F1-8685-11647205CF2F}" sibTransId="{0E4D5609-5E8D-4E25-A7C8-02DFEAFAFB3C}"/>
    <dgm:cxn modelId="{CE31CA3F-ADDE-42B4-8797-97AE1844044D}" srcId="{E8EF0B32-4579-4E53-8A0D-2C9AEF872658}" destId="{D49CAC31-C807-44DB-93FE-BBAD38E2F37A}" srcOrd="0" destOrd="0" parTransId="{6ED2B4C2-DAE1-4EC2-A8BF-92095C73262B}" sibTransId="{43808336-EAC7-4CFB-810D-72A2DAE0EB4C}"/>
    <dgm:cxn modelId="{14A5A360-89BB-4B1C-B17C-40C72179CEDC}" type="presOf" srcId="{D49CAC31-C807-44DB-93FE-BBAD38E2F37A}" destId="{C9CEB9B2-8941-4AE4-89CE-E59EBC3ACAB9}" srcOrd="0" destOrd="0" presId="urn:microsoft.com/office/officeart/2005/8/layout/radial3"/>
    <dgm:cxn modelId="{43BDE150-D3E5-450B-B461-8A5B59093419}" type="presOf" srcId="{4113CF31-26DA-4723-94C5-E77475DE35C4}" destId="{2E386C74-D7B1-497D-B56C-F1B2E15823AD}" srcOrd="0" destOrd="0" presId="urn:microsoft.com/office/officeart/2005/8/layout/radial3"/>
    <dgm:cxn modelId="{3FBDA186-5B47-4ED0-90A4-F8E332FC83BA}" srcId="{D49CAC31-C807-44DB-93FE-BBAD38E2F37A}" destId="{E352C173-7B25-49F9-96B6-6639E6D8D5A3}" srcOrd="0" destOrd="0" parTransId="{A6EBF85C-FBE4-4306-B528-2348BEC10345}" sibTransId="{050C2F2F-9EC2-498C-90DF-5E286A200F74}"/>
    <dgm:cxn modelId="{76808E87-EE0E-4672-B85F-18B6E2400648}" srcId="{D49CAC31-C807-44DB-93FE-BBAD38E2F37A}" destId="{ED147D1A-F6DC-42F5-834B-D267DD58385C}" srcOrd="1" destOrd="0" parTransId="{940EB040-BB49-4802-9662-3A2D09EE72CD}" sibTransId="{1D8BF795-FA39-4E53-95F5-3134DCB6B55C}"/>
    <dgm:cxn modelId="{464FDC87-36BF-4401-A787-0F55468A34D4}" type="presOf" srcId="{39E77A68-6955-4E87-B1C6-1DEC7FB272A6}" destId="{BD6709EF-FB95-434F-9D68-57C4B747A6D2}" srcOrd="0" destOrd="0" presId="urn:microsoft.com/office/officeart/2005/8/layout/radial3"/>
    <dgm:cxn modelId="{0B29EF95-FFD2-413F-8EE8-4E95A98393E3}" srcId="{D49CAC31-C807-44DB-93FE-BBAD38E2F37A}" destId="{39E77A68-6955-4E87-B1C6-1DEC7FB272A6}" srcOrd="4" destOrd="0" parTransId="{D6EE403C-FF0A-45CB-96CD-7696F66EB39A}" sibTransId="{042A75DB-F065-486D-B9E2-95C3AB0B14B5}"/>
    <dgm:cxn modelId="{7D24029F-E477-4279-BCBE-187C6259C192}" type="presOf" srcId="{6B7D2678-21C9-4DDC-A627-621A8FBC5EAB}" destId="{025CFFD2-8D6C-476A-A000-4E4366813686}" srcOrd="0" destOrd="0" presId="urn:microsoft.com/office/officeart/2005/8/layout/radial3"/>
    <dgm:cxn modelId="{609C88A0-FA67-4564-AD23-1C742D28711A}" srcId="{D49CAC31-C807-44DB-93FE-BBAD38E2F37A}" destId="{CA72AA21-EF3D-41FF-8AE2-2942221B0132}" srcOrd="5" destOrd="0" parTransId="{B9CD7320-2228-46C4-9658-C37B9DA534E8}" sibTransId="{6A4B08E9-D874-43B8-AE05-BA52D1020DCD}"/>
    <dgm:cxn modelId="{083652C4-72DA-42B8-8375-6B7B6BCF924C}" srcId="{D49CAC31-C807-44DB-93FE-BBAD38E2F37A}" destId="{266804DC-142D-4F16-B942-382DC7CF56A0}" srcOrd="8" destOrd="0" parTransId="{4E30C3F3-7BA0-4ECB-89A9-C9A7BDFEA6DE}" sibTransId="{8430FDEB-9470-4FAB-9B14-66C6BA3672C5}"/>
    <dgm:cxn modelId="{FE696ADB-55BE-4823-8479-5C925F3B682A}" type="presOf" srcId="{5E08587E-DA49-4062-83FC-2E17ADC34F93}" destId="{D615B7E1-89D5-42D6-9C75-0C4C52A64B2A}" srcOrd="0" destOrd="0" presId="urn:microsoft.com/office/officeart/2005/8/layout/radial3"/>
    <dgm:cxn modelId="{F6E1E4E1-D8C8-4BC5-81B8-62586D6DC9C7}" type="presOf" srcId="{266804DC-142D-4F16-B942-382DC7CF56A0}" destId="{97C05178-F24C-44DB-AD95-2441F6B745DC}" srcOrd="0" destOrd="0" presId="urn:microsoft.com/office/officeart/2005/8/layout/radial3"/>
    <dgm:cxn modelId="{6A3CD4E4-24AD-46F6-B5D7-6A6D94DADCFD}" srcId="{D49CAC31-C807-44DB-93FE-BBAD38E2F37A}" destId="{E6D1198B-48D6-47E6-93C7-09297F3DE010}" srcOrd="3" destOrd="0" parTransId="{2752BACE-EB1C-4A79-BC76-29E0FF9B2D54}" sibTransId="{FD477A23-49B2-4A7F-8B32-7411FD82083A}"/>
    <dgm:cxn modelId="{80D4D5EB-F7A4-4828-A69F-3F09812F27C5}" type="presOf" srcId="{E8EF0B32-4579-4E53-8A0D-2C9AEF872658}" destId="{D305B7D5-B75C-4EAA-A099-596F9A480E2C}" srcOrd="0" destOrd="0" presId="urn:microsoft.com/office/officeart/2005/8/layout/radial3"/>
    <dgm:cxn modelId="{0B9678ED-7BDF-4F0F-ADC1-C26DC283A7D2}" type="presOf" srcId="{E6D1198B-48D6-47E6-93C7-09297F3DE010}" destId="{0CE9F733-3506-48A3-91CF-7DDCA3388AAB}" srcOrd="0" destOrd="0" presId="urn:microsoft.com/office/officeart/2005/8/layout/radial3"/>
    <dgm:cxn modelId="{AC9410F5-62D2-401C-B11A-AD2675CB4BA3}" type="presOf" srcId="{ED147D1A-F6DC-42F5-834B-D267DD58385C}" destId="{A2748D4C-9BF5-4081-BEC9-F821A5267CAA}" srcOrd="0" destOrd="0" presId="urn:microsoft.com/office/officeart/2005/8/layout/radial3"/>
    <dgm:cxn modelId="{64A3009D-437B-470C-83E4-ABC52BDC5076}" type="presParOf" srcId="{D305B7D5-B75C-4EAA-A099-596F9A480E2C}" destId="{7C8E9672-8BE3-460C-A139-593B966CD4F5}" srcOrd="0" destOrd="0" presId="urn:microsoft.com/office/officeart/2005/8/layout/radial3"/>
    <dgm:cxn modelId="{19763679-5EDE-4E71-BECD-A1B526030B71}" type="presParOf" srcId="{7C8E9672-8BE3-460C-A139-593B966CD4F5}" destId="{C9CEB9B2-8941-4AE4-89CE-E59EBC3ACAB9}" srcOrd="0" destOrd="0" presId="urn:microsoft.com/office/officeart/2005/8/layout/radial3"/>
    <dgm:cxn modelId="{B55FFAD6-0671-4265-A2E6-A40D42B917FE}" type="presParOf" srcId="{7C8E9672-8BE3-460C-A139-593B966CD4F5}" destId="{C02827A1-7170-4C4C-854F-889B6ACFA93C}" srcOrd="1" destOrd="0" presId="urn:microsoft.com/office/officeart/2005/8/layout/radial3"/>
    <dgm:cxn modelId="{3ED6FAA0-C275-41A0-849D-74B9ACFB255D}" type="presParOf" srcId="{7C8E9672-8BE3-460C-A139-593B966CD4F5}" destId="{A2748D4C-9BF5-4081-BEC9-F821A5267CAA}" srcOrd="2" destOrd="0" presId="urn:microsoft.com/office/officeart/2005/8/layout/radial3"/>
    <dgm:cxn modelId="{95B0D9F4-FD97-4D94-91D9-6BE8072B8980}" type="presParOf" srcId="{7C8E9672-8BE3-460C-A139-593B966CD4F5}" destId="{D615B7E1-89D5-42D6-9C75-0C4C52A64B2A}" srcOrd="3" destOrd="0" presId="urn:microsoft.com/office/officeart/2005/8/layout/radial3"/>
    <dgm:cxn modelId="{0CFEAC55-BFE8-45C8-85DA-CCF03FA99C9F}" type="presParOf" srcId="{7C8E9672-8BE3-460C-A139-593B966CD4F5}" destId="{0CE9F733-3506-48A3-91CF-7DDCA3388AAB}" srcOrd="4" destOrd="0" presId="urn:microsoft.com/office/officeart/2005/8/layout/radial3"/>
    <dgm:cxn modelId="{2290AB12-C0D8-4602-B02C-6B3AD0566893}" type="presParOf" srcId="{7C8E9672-8BE3-460C-A139-593B966CD4F5}" destId="{BD6709EF-FB95-434F-9D68-57C4B747A6D2}" srcOrd="5" destOrd="0" presId="urn:microsoft.com/office/officeart/2005/8/layout/radial3"/>
    <dgm:cxn modelId="{749CD3F2-CB37-4D0E-822D-95B625AD24AD}" type="presParOf" srcId="{7C8E9672-8BE3-460C-A139-593B966CD4F5}" destId="{FCF4CFCB-F83E-480B-9EC8-CD88E9EEAA1C}" srcOrd="6" destOrd="0" presId="urn:microsoft.com/office/officeart/2005/8/layout/radial3"/>
    <dgm:cxn modelId="{D4DCD8C0-B765-4BDA-B403-4ADDF08B5E71}" type="presParOf" srcId="{7C8E9672-8BE3-460C-A139-593B966CD4F5}" destId="{025CFFD2-8D6C-476A-A000-4E4366813686}" srcOrd="7" destOrd="0" presId="urn:microsoft.com/office/officeart/2005/8/layout/radial3"/>
    <dgm:cxn modelId="{3147BC57-990A-42DE-8824-591DE8D7B116}" type="presParOf" srcId="{7C8E9672-8BE3-460C-A139-593B966CD4F5}" destId="{2E386C74-D7B1-497D-B56C-F1B2E15823AD}" srcOrd="8" destOrd="0" presId="urn:microsoft.com/office/officeart/2005/8/layout/radial3"/>
    <dgm:cxn modelId="{6BCCAF74-4065-410B-ADAF-6D944987B3B6}" type="presParOf" srcId="{7C8E9672-8BE3-460C-A139-593B966CD4F5}" destId="{97C05178-F24C-44DB-AD95-2441F6B745DC}" srcOrd="9" destOrd="0" presId="urn:microsoft.com/office/officeart/2005/8/layout/radial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5984EF-99C9-4312-9EB6-1E5AD57E43E7}">
      <dsp:nvSpPr>
        <dsp:cNvPr id="0" name=""/>
        <dsp:cNvSpPr/>
      </dsp:nvSpPr>
      <dsp:spPr>
        <a:xfrm>
          <a:off x="998881" y="0"/>
          <a:ext cx="5466522" cy="54665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2000" b="1" kern="1200" dirty="0"/>
            <a:t>Avatud valitsemine</a:t>
          </a:r>
        </a:p>
      </dsp:txBody>
      <dsp:txXfrm>
        <a:off x="2776868" y="273326"/>
        <a:ext cx="1910549" cy="819978"/>
      </dsp:txXfrm>
    </dsp:sp>
    <dsp:sp modelId="{A9863D2D-CDF6-43CB-AE1D-4B6128BA74FE}">
      <dsp:nvSpPr>
        <dsp:cNvPr id="0" name=""/>
        <dsp:cNvSpPr/>
      </dsp:nvSpPr>
      <dsp:spPr>
        <a:xfrm>
          <a:off x="1682197" y="1366630"/>
          <a:ext cx="4099891" cy="40998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2000" b="1" kern="1200" dirty="0"/>
            <a:t>Koosloome</a:t>
          </a:r>
        </a:p>
      </dsp:txBody>
      <dsp:txXfrm>
        <a:off x="2776868" y="1622873"/>
        <a:ext cx="1910549" cy="768729"/>
      </dsp:txXfrm>
    </dsp:sp>
    <dsp:sp modelId="{4273EA22-2BAD-45DF-BDF1-C42CA35CA6F5}">
      <dsp:nvSpPr>
        <dsp:cNvPr id="0" name=""/>
        <dsp:cNvSpPr/>
      </dsp:nvSpPr>
      <dsp:spPr>
        <a:xfrm>
          <a:off x="2365512" y="2733261"/>
          <a:ext cx="2733261" cy="27332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2000" b="1" kern="1200" dirty="0"/>
            <a:t>Kaasamine</a:t>
          </a:r>
        </a:p>
      </dsp:txBody>
      <dsp:txXfrm>
        <a:off x="2765789" y="3416576"/>
        <a:ext cx="1932707" cy="13666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CEB9B2-8941-4AE4-89CE-E59EBC3ACAB9}">
      <dsp:nvSpPr>
        <dsp:cNvPr id="0" name=""/>
        <dsp:cNvSpPr/>
      </dsp:nvSpPr>
      <dsp:spPr>
        <a:xfrm>
          <a:off x="4074887" y="1137518"/>
          <a:ext cx="2763389" cy="2763389"/>
        </a:xfrm>
        <a:prstGeom prst="ellipse">
          <a:avLst/>
        </a:prstGeom>
        <a:solidFill>
          <a:schemeClr val="accent1">
            <a:alpha val="49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1400" b="0" kern="1200" dirty="0">
              <a:solidFill>
                <a:schemeClr val="bg1"/>
              </a:solidFill>
            </a:rPr>
            <a:t>parlament ja valitsus</a:t>
          </a:r>
        </a:p>
      </dsp:txBody>
      <dsp:txXfrm>
        <a:off x="4479576" y="1542207"/>
        <a:ext cx="1954011" cy="1954011"/>
      </dsp:txXfrm>
    </dsp:sp>
    <dsp:sp modelId="{C02827A1-7170-4C4C-854F-889B6ACFA93C}">
      <dsp:nvSpPr>
        <dsp:cNvPr id="0" name=""/>
        <dsp:cNvSpPr/>
      </dsp:nvSpPr>
      <dsp:spPr>
        <a:xfrm>
          <a:off x="4765735" y="27323"/>
          <a:ext cx="1381694" cy="138169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1400" b="0" kern="1200" dirty="0" err="1">
              <a:solidFill>
                <a:schemeClr val="bg1"/>
              </a:solidFill>
            </a:rPr>
            <a:t>institutsio-naliseeri-tud</a:t>
          </a:r>
          <a:r>
            <a:rPr lang="et-EE" sz="1400" b="0" kern="1200" dirty="0">
              <a:solidFill>
                <a:schemeClr val="bg1"/>
              </a:solidFill>
            </a:rPr>
            <a:t> huvigrupid</a:t>
          </a:r>
        </a:p>
      </dsp:txBody>
      <dsp:txXfrm>
        <a:off x="4968079" y="229667"/>
        <a:ext cx="977006" cy="977006"/>
      </dsp:txXfrm>
    </dsp:sp>
    <dsp:sp modelId="{A2748D4C-9BF5-4081-BEC9-F821A5267CAA}">
      <dsp:nvSpPr>
        <dsp:cNvPr id="0" name=""/>
        <dsp:cNvSpPr/>
      </dsp:nvSpPr>
      <dsp:spPr>
        <a:xfrm>
          <a:off x="5923422" y="448687"/>
          <a:ext cx="1381694" cy="138169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1400" b="0" kern="1200" dirty="0">
              <a:solidFill>
                <a:schemeClr val="bg1"/>
              </a:solidFill>
            </a:rPr>
            <a:t>erakonnad</a:t>
          </a:r>
        </a:p>
      </dsp:txBody>
      <dsp:txXfrm>
        <a:off x="6125766" y="651031"/>
        <a:ext cx="977006" cy="977006"/>
      </dsp:txXfrm>
    </dsp:sp>
    <dsp:sp modelId="{D615B7E1-89D5-42D6-9C75-0C4C52A64B2A}">
      <dsp:nvSpPr>
        <dsp:cNvPr id="0" name=""/>
        <dsp:cNvSpPr/>
      </dsp:nvSpPr>
      <dsp:spPr>
        <a:xfrm>
          <a:off x="6539415" y="1515617"/>
          <a:ext cx="1381694" cy="138169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1400" b="0" kern="1200" dirty="0">
              <a:solidFill>
                <a:schemeClr val="bg1"/>
              </a:solidFill>
            </a:rPr>
            <a:t>stiihilised huvigrupid</a:t>
          </a:r>
        </a:p>
      </dsp:txBody>
      <dsp:txXfrm>
        <a:off x="6741759" y="1717961"/>
        <a:ext cx="977006" cy="977006"/>
      </dsp:txXfrm>
    </dsp:sp>
    <dsp:sp modelId="{0CE9F733-3506-48A3-91CF-7DDCA3388AAB}">
      <dsp:nvSpPr>
        <dsp:cNvPr id="0" name=""/>
        <dsp:cNvSpPr/>
      </dsp:nvSpPr>
      <dsp:spPr>
        <a:xfrm>
          <a:off x="6325483" y="2728886"/>
          <a:ext cx="1381694" cy="138169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1400" b="0" kern="1200" dirty="0">
              <a:solidFill>
                <a:schemeClr val="bg1"/>
              </a:solidFill>
            </a:rPr>
            <a:t>sihtgrupid</a:t>
          </a:r>
        </a:p>
      </dsp:txBody>
      <dsp:txXfrm>
        <a:off x="6527827" y="2931230"/>
        <a:ext cx="977006" cy="977006"/>
      </dsp:txXfrm>
    </dsp:sp>
    <dsp:sp modelId="{BD6709EF-FB95-434F-9D68-57C4B747A6D2}">
      <dsp:nvSpPr>
        <dsp:cNvPr id="0" name=""/>
        <dsp:cNvSpPr/>
      </dsp:nvSpPr>
      <dsp:spPr>
        <a:xfrm>
          <a:off x="5381727" y="3520790"/>
          <a:ext cx="1381694" cy="138169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1400" b="0" kern="1200" dirty="0">
              <a:solidFill>
                <a:schemeClr val="bg1"/>
              </a:solidFill>
            </a:rPr>
            <a:t>üksikisikud</a:t>
          </a:r>
        </a:p>
      </dsp:txBody>
      <dsp:txXfrm>
        <a:off x="5584071" y="3723134"/>
        <a:ext cx="977006" cy="977006"/>
      </dsp:txXfrm>
    </dsp:sp>
    <dsp:sp modelId="{FCF4CFCB-F83E-480B-9EC8-CD88E9EEAA1C}">
      <dsp:nvSpPr>
        <dsp:cNvPr id="0" name=""/>
        <dsp:cNvSpPr/>
      </dsp:nvSpPr>
      <dsp:spPr>
        <a:xfrm>
          <a:off x="4149742" y="3520790"/>
          <a:ext cx="1381694" cy="138169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1400" b="0" kern="1200" dirty="0" err="1">
              <a:solidFill>
                <a:schemeClr val="bg1"/>
              </a:solidFill>
            </a:rPr>
            <a:t>valitsus-asutused</a:t>
          </a:r>
          <a:endParaRPr lang="et-EE" sz="1400" b="0" kern="1200" dirty="0">
            <a:solidFill>
              <a:schemeClr val="bg1"/>
            </a:solidFill>
          </a:endParaRPr>
        </a:p>
      </dsp:txBody>
      <dsp:txXfrm>
        <a:off x="4352086" y="3723134"/>
        <a:ext cx="977006" cy="977006"/>
      </dsp:txXfrm>
    </dsp:sp>
    <dsp:sp modelId="{025CFFD2-8D6C-476A-A000-4E4366813686}">
      <dsp:nvSpPr>
        <dsp:cNvPr id="0" name=""/>
        <dsp:cNvSpPr/>
      </dsp:nvSpPr>
      <dsp:spPr>
        <a:xfrm>
          <a:off x="3205987" y="2728886"/>
          <a:ext cx="1381694" cy="138169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1400" b="0" kern="1200">
              <a:solidFill>
                <a:schemeClr val="bg1"/>
              </a:solidFill>
            </a:rPr>
            <a:t>teadlased</a:t>
          </a:r>
          <a:endParaRPr lang="et-EE" sz="1400" b="0" kern="1200" dirty="0">
            <a:solidFill>
              <a:schemeClr val="bg1"/>
            </a:solidFill>
          </a:endParaRPr>
        </a:p>
      </dsp:txBody>
      <dsp:txXfrm>
        <a:off x="3408331" y="2931230"/>
        <a:ext cx="977006" cy="977006"/>
      </dsp:txXfrm>
    </dsp:sp>
    <dsp:sp modelId="{2E386C74-D7B1-497D-B56C-F1B2E15823AD}">
      <dsp:nvSpPr>
        <dsp:cNvPr id="0" name=""/>
        <dsp:cNvSpPr/>
      </dsp:nvSpPr>
      <dsp:spPr>
        <a:xfrm>
          <a:off x="2992055" y="1515617"/>
          <a:ext cx="1381694" cy="138169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1400" b="0" kern="1200" dirty="0">
              <a:solidFill>
                <a:schemeClr val="bg1"/>
              </a:solidFill>
            </a:rPr>
            <a:t>meedia</a:t>
          </a:r>
        </a:p>
      </dsp:txBody>
      <dsp:txXfrm>
        <a:off x="3194399" y="1717961"/>
        <a:ext cx="977006" cy="977006"/>
      </dsp:txXfrm>
    </dsp:sp>
    <dsp:sp modelId="{97C05178-F24C-44DB-AD95-2441F6B745DC}">
      <dsp:nvSpPr>
        <dsp:cNvPr id="0" name=""/>
        <dsp:cNvSpPr/>
      </dsp:nvSpPr>
      <dsp:spPr>
        <a:xfrm>
          <a:off x="3608047" y="448687"/>
          <a:ext cx="1381694" cy="138169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1400" b="0" kern="1200" dirty="0">
              <a:solidFill>
                <a:schemeClr val="bg1"/>
              </a:solidFill>
            </a:rPr>
            <a:t>…</a:t>
          </a:r>
        </a:p>
      </dsp:txBody>
      <dsp:txXfrm>
        <a:off x="3810391" y="651031"/>
        <a:ext cx="977006" cy="9770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90A495-8294-4213-80EA-2FB2B3EE0D3F}" type="datetimeFigureOut">
              <a:rPr lang="en-GB" smtClean="0"/>
              <a:t>27/10/2021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042D84-F9EC-4261-BCC9-A49D898D55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8764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71682A-16F2-4728-8C64-C5419D996E6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68AE5D-E79D-4A76-A586-FF472B6DED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69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iigiteataja.ee/akt/13244294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(3) Erakonna liikmeks ei või olla:</a:t>
            </a:r>
            <a:br>
              <a:rPr lang="et-E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t-E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t-E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1) õiguskantsler ja tema nõunikud;</a:t>
            </a:r>
            <a:br>
              <a:rPr lang="et-E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t-E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t-E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 riigikontrolör ja Riigikontrolli peakontrolör;</a:t>
            </a:r>
            <a:br>
              <a:rPr lang="et-E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t-E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t-E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3) kohtunik;</a:t>
            </a:r>
            <a:br>
              <a:rPr lang="et-E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t-E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t-E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4) prokurör;</a:t>
            </a:r>
            <a:br>
              <a:rPr lang="et-E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t-E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t-E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5) politseiametnik;</a:t>
            </a:r>
            <a:br>
              <a:rPr lang="et-E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t-E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t-E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6) tegevteenistuses olev kaitseväelane.</a:t>
            </a:r>
            <a:br>
              <a:rPr lang="et-E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t-E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t-E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7) [kehtetu - </a:t>
            </a:r>
            <a:r>
              <a:rPr lang="et-E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RT I 2009, 62, 405</a:t>
            </a:r>
            <a:r>
              <a:rPr lang="et-E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jõust. 01.01.2010]</a:t>
            </a:r>
          </a:p>
          <a:p>
            <a:r>
              <a:rPr lang="et-E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t-E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(4) Vabariigi President peatab </a:t>
            </a:r>
            <a:r>
              <a:rPr lang="et-E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ametisoleku</a:t>
            </a:r>
            <a:r>
              <a:rPr lang="et-E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ajaks oma erakondliku kuuluvuse.</a:t>
            </a:r>
          </a:p>
          <a:p>
            <a:r>
              <a:rPr lang="et-E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t-E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(5) Erakonnal ei või olla kollektiivliikmeid.</a:t>
            </a:r>
          </a:p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B4939-5121-41CC-9CBB-C9630CA18EF6}" type="slidenum">
              <a:rPr lang="et-EE" smtClean="0"/>
              <a:pPr/>
              <a:t>7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7454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lnSpc>
                <a:spcPct val="9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5472113" cy="2808287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257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_2 Col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7136508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Ful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9446704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994150"/>
            <a:ext cx="9446705" cy="2243138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5406248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1035157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2 Col_Ful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40"/>
            <a:ext cx="9446704" cy="643036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1" cy="2808288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4939015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2 Co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9403100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Full_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9446704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994150"/>
            <a:ext cx="9446705" cy="2243138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DD21069-81C2-4532-ABDF-0DBD9B72F60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5671749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7D96BED0-FA01-4014-A0BF-3582DED274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7376867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Bullet_List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4562CE-4E7D-401E-B3D4-ECF75E7BD4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7" y="657225"/>
            <a:ext cx="10944225" cy="5580063"/>
          </a:xfrm>
        </p:spPr>
        <p:txBody>
          <a:bodyPr anchor="t" anchorCtr="0"/>
          <a:lstStyle>
            <a:lvl1pPr marL="720000" indent="-7200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1pPr>
            <a:lvl2pPr marL="54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2pPr>
            <a:lvl3pPr marL="81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3pPr>
            <a:lvl4pPr marL="117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4pPr>
            <a:lvl5pPr marL="108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large bullet list</a:t>
            </a:r>
          </a:p>
        </p:txBody>
      </p:sp>
    </p:spTree>
    <p:extLst>
      <p:ext uri="{BB962C8B-B14F-4D97-AF65-F5344CB8AC3E}">
        <p14:creationId xmlns:p14="http://schemas.microsoft.com/office/powerpoint/2010/main" val="2225231449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ection_Bullet_List_Beige">
    <p:bg>
      <p:bgPr>
        <a:solidFill>
          <a:srgbClr val="FCE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4562CE-4E7D-401E-B3D4-ECF75E7BD4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7" y="657225"/>
            <a:ext cx="10944225" cy="5580063"/>
          </a:xfrm>
        </p:spPr>
        <p:txBody>
          <a:bodyPr anchor="t" anchorCtr="0"/>
          <a:lstStyle>
            <a:lvl1pPr marL="720000" indent="-7200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ino Headline" panose="020B0303040504020204" pitchFamily="34" charset="0"/>
              <a:buChar char="+"/>
              <a:defRPr sz="5000">
                <a:solidFill>
                  <a:schemeClr val="accent1"/>
                </a:solidFill>
                <a:latin typeface="+mj-lt"/>
              </a:defRPr>
            </a:lvl1pPr>
            <a:lvl2pPr marL="54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2pPr>
            <a:lvl3pPr marL="81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3pPr>
            <a:lvl4pPr marL="117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4pPr>
            <a:lvl5pPr marL="108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large bullet list</a:t>
            </a:r>
          </a:p>
        </p:txBody>
      </p:sp>
    </p:spTree>
    <p:extLst>
      <p:ext uri="{BB962C8B-B14F-4D97-AF65-F5344CB8AC3E}">
        <p14:creationId xmlns:p14="http://schemas.microsoft.com/office/powerpoint/2010/main" val="920841554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ection_Bullet_List_Gray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4562CE-4E7D-401E-B3D4-ECF75E7BD4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7" y="657225"/>
            <a:ext cx="10944225" cy="5580063"/>
          </a:xfrm>
        </p:spPr>
        <p:txBody>
          <a:bodyPr anchor="t" anchorCtr="0"/>
          <a:lstStyle>
            <a:lvl1pPr marL="720000" indent="-7200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ino Headline" panose="020B0303040504020204" pitchFamily="34" charset="0"/>
              <a:buChar char="+"/>
              <a:defRPr sz="5000">
                <a:solidFill>
                  <a:schemeClr val="accent1"/>
                </a:solidFill>
                <a:latin typeface="+mj-lt"/>
              </a:defRPr>
            </a:lvl1pPr>
            <a:lvl2pPr marL="54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2pPr>
            <a:lvl3pPr marL="81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3pPr>
            <a:lvl4pPr marL="117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4pPr>
            <a:lvl5pPr marL="108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large bullet list</a:t>
            </a:r>
          </a:p>
        </p:txBody>
      </p:sp>
    </p:spTree>
    <p:extLst>
      <p:ext uri="{BB962C8B-B14F-4D97-AF65-F5344CB8AC3E}">
        <p14:creationId xmlns:p14="http://schemas.microsoft.com/office/powerpoint/2010/main" val="25123332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7559676" cy="2808288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10706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ection_Bullet_List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4562CE-4E7D-401E-B3D4-ECF75E7BD4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7" y="657225"/>
            <a:ext cx="10944225" cy="5580063"/>
          </a:xfrm>
        </p:spPr>
        <p:txBody>
          <a:bodyPr anchor="t" anchorCtr="0"/>
          <a:lstStyle>
            <a:lvl1pPr marL="720000" indent="-7200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ino Headline" panose="020B0303040504020204" pitchFamily="34" charset="0"/>
              <a:buChar char="+"/>
              <a:defRPr sz="5000">
                <a:solidFill>
                  <a:schemeClr val="accent1"/>
                </a:solidFill>
                <a:latin typeface="+mj-lt"/>
              </a:defRPr>
            </a:lvl1pPr>
            <a:lvl2pPr marL="54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2pPr>
            <a:lvl3pPr marL="81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3pPr>
            <a:lvl4pPr marL="117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4pPr>
            <a:lvl5pPr marL="1080000" indent="-270000">
              <a:buClr>
                <a:schemeClr val="bg1"/>
              </a:buClr>
              <a:buFont typeface="Aino Headline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large bullet list</a:t>
            </a:r>
          </a:p>
        </p:txBody>
      </p:sp>
    </p:spTree>
    <p:extLst>
      <p:ext uri="{BB962C8B-B14F-4D97-AF65-F5344CB8AC3E}">
        <p14:creationId xmlns:p14="http://schemas.microsoft.com/office/powerpoint/2010/main" val="614794640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90813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_Hea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7" y="658800"/>
            <a:ext cx="10944226" cy="5578487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9630660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100370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Centre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7" y="658800"/>
            <a:ext cx="10944226" cy="5578487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9670460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Beige">
    <p:bg>
      <p:bgPr>
        <a:solidFill>
          <a:srgbClr val="FCE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396249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Centre_Beige">
    <p:bg>
      <p:bgPr>
        <a:solidFill>
          <a:srgbClr val="FCE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7" y="658800"/>
            <a:ext cx="10944226" cy="5578487"/>
          </a:xfrm>
        </p:spPr>
        <p:txBody>
          <a:bodyPr anchor="ctr" anchorCtr="0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4523039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4226" cy="4789498"/>
          </a:xfrm>
        </p:spPr>
        <p:txBody>
          <a:bodyPr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5448299"/>
            <a:ext cx="7559676" cy="788989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434143091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4226" cy="4789498"/>
          </a:xfrm>
        </p:spPr>
        <p:txBody>
          <a:bodyPr/>
          <a:lstStyle>
            <a:lvl1pPr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5448299"/>
            <a:ext cx="7559676" cy="788989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812178930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Gray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4226" cy="4789498"/>
          </a:xfrm>
        </p:spPr>
        <p:txBody>
          <a:bodyPr/>
          <a:lstStyle>
            <a:lvl1pPr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5448299"/>
            <a:ext cx="7559676" cy="788989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52966185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Ful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9446704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994150"/>
            <a:ext cx="9446705" cy="2243138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6426110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Beige">
    <p:bg>
      <p:bgPr>
        <a:solidFill>
          <a:srgbClr val="FCE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4226" cy="4789498"/>
          </a:xfrm>
        </p:spPr>
        <p:txBody>
          <a:bodyPr/>
          <a:lstStyle>
            <a:lvl1pPr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5448299"/>
            <a:ext cx="7559676" cy="788989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578683175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Full_Half-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5111750" cy="9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5111750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3994150"/>
            <a:ext cx="5111750" cy="2243138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22BE6A-BF46-417C-8758-C28B140D57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7154991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Half-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111750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2276475"/>
            <a:ext cx="5111750" cy="3960813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46CE165-5786-4FD8-B859-19F1A06E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654488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_Full_Half-Image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5111750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5111750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3994150"/>
            <a:ext cx="5111750" cy="2243138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22BE6A-BF46-417C-8758-C28B140D57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9461969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_Half-Image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111750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2276475"/>
            <a:ext cx="5111750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46CE165-5786-4FD8-B859-19F1A06E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7126940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Full_Half-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5111750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5111750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3994150"/>
            <a:ext cx="5111750" cy="2243138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22BE6A-BF46-417C-8758-C28B140D57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8126455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Half-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111750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2276475"/>
            <a:ext cx="5111750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46CE165-5786-4FD8-B859-19F1A06E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3034521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Full_Half-Image-le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3699" y="658801"/>
            <a:ext cx="5181599" cy="9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743699" y="1633439"/>
            <a:ext cx="5181599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743701" y="3994150"/>
            <a:ext cx="5178424" cy="2243138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22BE6A-BF46-417C-8758-C28B140D57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1" y="3429000"/>
            <a:ext cx="360362" cy="2808288"/>
          </a:xfrm>
        </p:spPr>
        <p:txBody>
          <a:bodyPr vert="vert270" bIns="0" anchor="t" anchorCtr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3409988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Half-Image-le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3700" y="658801"/>
            <a:ext cx="5184774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743700" y="2276475"/>
            <a:ext cx="5184774" cy="3960813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46CE165-5786-4FD8-B859-19F1A06E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3526" y="3429000"/>
            <a:ext cx="360362" cy="2808288"/>
          </a:xfrm>
        </p:spPr>
        <p:txBody>
          <a:bodyPr vert="vert270" bIns="0" anchor="t" anchorCtr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5430266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_Full_Half-Image-left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3699" y="658801"/>
            <a:ext cx="5181599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743699" y="1633439"/>
            <a:ext cx="5181599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743701" y="3994150"/>
            <a:ext cx="5178424" cy="2243138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22BE6A-BF46-417C-8758-C28B140D57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1" y="3429000"/>
            <a:ext cx="360362" cy="2808288"/>
          </a:xfrm>
        </p:spPr>
        <p:txBody>
          <a:bodyPr vert="vert270" bIns="0" anchor="t" anchorCtr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117132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8613428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_Half-Image-left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3700" y="658801"/>
            <a:ext cx="5184774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743700" y="2276475"/>
            <a:ext cx="5184774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46CE165-5786-4FD8-B859-19F1A06E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3526" y="3429000"/>
            <a:ext cx="360362" cy="2808288"/>
          </a:xfrm>
        </p:spPr>
        <p:txBody>
          <a:bodyPr vert="vert270" bIns="0" anchor="t" anchorCtr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8065431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Full_Half-Image-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3699" y="658801"/>
            <a:ext cx="5181599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743699" y="1633439"/>
            <a:ext cx="5181599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743701" y="3994150"/>
            <a:ext cx="5178424" cy="2243138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22BE6A-BF46-417C-8758-C28B140D57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1" y="3429000"/>
            <a:ext cx="360362" cy="2808288"/>
          </a:xfrm>
        </p:spPr>
        <p:txBody>
          <a:bodyPr vert="vert270" bIns="0" anchor="t" anchorCtr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9486932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Half-Image-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3700" y="658801"/>
            <a:ext cx="5184774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743700" y="2276475"/>
            <a:ext cx="5184774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46CE165-5786-4FD8-B859-19F1A06E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3526" y="3429000"/>
            <a:ext cx="360362" cy="2808288"/>
          </a:xfrm>
        </p:spPr>
        <p:txBody>
          <a:bodyPr vert="vert270" bIns="0" anchor="t" anchorCtr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7945021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0377036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0408741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183563" y="657225"/>
            <a:ext cx="3384550" cy="800100"/>
          </a:xfrm>
        </p:spPr>
        <p:txBody>
          <a:bodyPr wrap="square" bIns="0" anchor="t" anchorCtr="0"/>
          <a:lstStyle>
            <a:lvl1pPr marL="0" indent="0" algn="r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7557188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_Gray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183563" y="657225"/>
            <a:ext cx="3384550" cy="800100"/>
          </a:xfrm>
        </p:spPr>
        <p:txBody>
          <a:bodyPr wrap="square" bIns="0" anchor="t" anchorCtr="0"/>
          <a:lstStyle>
            <a:lvl1pPr marL="0" indent="0" algn="r">
              <a:buClr>
                <a:schemeClr val="bg1"/>
              </a:buClr>
              <a:buNone/>
              <a:defRPr sz="1200">
                <a:solidFill>
                  <a:schemeClr val="accent1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6528306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183563" y="657225"/>
            <a:ext cx="3384550" cy="800100"/>
          </a:xfrm>
        </p:spPr>
        <p:txBody>
          <a:bodyPr wrap="square" bIns="0" anchor="t" anchorCtr="0"/>
          <a:lstStyle>
            <a:lvl1pPr marL="0" indent="0" algn="r">
              <a:buClr>
                <a:schemeClr val="bg1"/>
              </a:buClr>
              <a:buNone/>
              <a:defRPr sz="1200">
                <a:solidFill>
                  <a:schemeClr val="accent1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1273133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1010209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_Gray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5120549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2 Col_Ful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40"/>
            <a:ext cx="9446704" cy="643036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1" cy="2808288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4524228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9725190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Right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0"/>
            <a:ext cx="5472113" cy="27701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5437188"/>
            <a:ext cx="5472112" cy="800100"/>
          </a:xfrm>
        </p:spPr>
        <p:txBody>
          <a:bodyPr wrap="square" bIns="0" anchor="b" anchorCtr="0"/>
          <a:lstStyle>
            <a:lvl1pPr marL="0" indent="0" algn="l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4301843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Right_Gray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0"/>
            <a:ext cx="5472113" cy="277019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5437188"/>
            <a:ext cx="5472112" cy="800100"/>
          </a:xfrm>
        </p:spPr>
        <p:txBody>
          <a:bodyPr wrap="square" bIns="0" anchor="b" anchorCtr="0"/>
          <a:lstStyle>
            <a:lvl1pPr marL="0" indent="0" algn="l">
              <a:buClr>
                <a:schemeClr val="bg1"/>
              </a:buClr>
              <a:buNone/>
              <a:defRPr sz="1200">
                <a:solidFill>
                  <a:schemeClr val="accent1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6280496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Right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0"/>
            <a:ext cx="5472113" cy="277019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5437188"/>
            <a:ext cx="5472112" cy="800100"/>
          </a:xfrm>
        </p:spPr>
        <p:txBody>
          <a:bodyPr wrap="square" bIns="0" anchor="b" anchorCtr="0"/>
          <a:lstStyle>
            <a:lvl1pPr marL="0" indent="0" algn="l">
              <a:buClr>
                <a:schemeClr val="bg1"/>
              </a:buClr>
              <a:buNone/>
              <a:defRPr sz="1200">
                <a:solidFill>
                  <a:schemeClr val="accent1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2878521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7559676" cy="2808288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484022857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8F73E35-744B-44B8-8AF8-6185A19DB44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BE762C6A-BA1D-4B63-B365-B1A46B1DB8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7559676" cy="2808288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336825048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7559676" cy="2808288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F7557E13-7323-43CB-8697-929E891FB7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101" y="5410200"/>
            <a:ext cx="1489011" cy="82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508053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ual_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26E22F4-7000-4904-A79C-A24ACA08C0E4}"/>
              </a:ext>
            </a:extLst>
          </p:cNvPr>
          <p:cNvSpPr txBox="1"/>
          <p:nvPr userDrawn="1"/>
        </p:nvSpPr>
        <p:spPr>
          <a:xfrm>
            <a:off x="623889" y="658801"/>
            <a:ext cx="4243386" cy="8842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chemeClr val="accent1"/>
                </a:solidFill>
                <a:latin typeface="+mj-lt"/>
              </a:rPr>
              <a:t>hello!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D321AF2-2354-45D7-A71C-6ABF961BCF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12" name="Teksti kohatäide 3">
            <a:extLst>
              <a:ext uri="{FF2B5EF4-FFF2-40B4-BE49-F238E27FC236}">
                <a16:creationId xmlns:a16="http://schemas.microsoft.com/office/drawing/2014/main" id="{EDDBAD18-C3DD-4E53-BC6C-0BC0923EC9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6B1F16-A6F5-4DCC-A452-D5018E125DDF}"/>
              </a:ext>
            </a:extLst>
          </p:cNvPr>
          <p:cNvSpPr txBox="1"/>
          <p:nvPr userDrawn="1"/>
        </p:nvSpPr>
        <p:spPr>
          <a:xfrm>
            <a:off x="6096000" y="0"/>
            <a:ext cx="5832475" cy="65722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accent1"/>
                </a:solidFill>
              </a:rPr>
              <a:t>THIS IS AN INSTRUCTION SLIDE – DELETE BEFORE FINALISING YOUR PRESENTATION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555D3345-6186-49B0-B6E3-18C1158ABF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9446704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132456566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FBF891-B282-479A-A9F6-C8EB47E32762}"/>
              </a:ext>
            </a:extLst>
          </p:cNvPr>
          <p:cNvSpPr txBox="1"/>
          <p:nvPr userDrawn="1"/>
        </p:nvSpPr>
        <p:spPr>
          <a:xfrm>
            <a:off x="6096000" y="0"/>
            <a:ext cx="5832475" cy="65722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accent1"/>
                </a:solidFill>
              </a:rPr>
              <a:t>THIS IS AN INSTRUCTION SLIDE – DELETE BEFORE FINALISING YOUR PRESENTATION</a:t>
            </a:r>
          </a:p>
        </p:txBody>
      </p:sp>
    </p:spTree>
    <p:extLst>
      <p:ext uri="{BB962C8B-B14F-4D97-AF65-F5344CB8AC3E}">
        <p14:creationId xmlns:p14="http://schemas.microsoft.com/office/powerpoint/2010/main" val="3858296639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ual_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FBF891-B282-479A-A9F6-C8EB47E32762}"/>
              </a:ext>
            </a:extLst>
          </p:cNvPr>
          <p:cNvSpPr txBox="1"/>
          <p:nvPr userDrawn="1"/>
        </p:nvSpPr>
        <p:spPr>
          <a:xfrm>
            <a:off x="6096000" y="0"/>
            <a:ext cx="5832475" cy="65722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accent1"/>
                </a:solidFill>
              </a:rPr>
              <a:t>THIS IS AN INSTRUCTION SLIDE – DELETE BEFORE FINALISING YOUR PRESENTATION</a:t>
            </a:r>
          </a:p>
        </p:txBody>
      </p:sp>
    </p:spTree>
    <p:extLst>
      <p:ext uri="{BB962C8B-B14F-4D97-AF65-F5344CB8AC3E}">
        <p14:creationId xmlns:p14="http://schemas.microsoft.com/office/powerpoint/2010/main" val="37041468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2 Co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5886801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Visual">
    <p:bg>
      <p:bgPr>
        <a:solidFill>
          <a:srgbClr val="00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81952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0E4B3-CD3C-4A3C-996B-0E1CD8969AE7}" type="datetime1">
              <a:rPr lang="et-EE" smtClean="0"/>
              <a:pPr/>
              <a:t>28.10.2021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AD04F-95E9-4FBB-9E09-05EEC097D36E}" type="slidenum">
              <a:rPr lang="et-EE" smtClean="0"/>
              <a:pPr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573995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_Full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9446704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994150"/>
            <a:ext cx="9446705" cy="2243138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6156999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4955106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_2 Col_Full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40"/>
            <a:ext cx="9446704" cy="643036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1" cy="2808288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271742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887" y="657225"/>
            <a:ext cx="7559675" cy="16192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28999"/>
            <a:ext cx="7559674" cy="280828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8563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2" r:id="rId2"/>
    <p:sldLayoutId id="2147483668" r:id="rId3"/>
    <p:sldLayoutId id="2147483686" r:id="rId4"/>
    <p:sldLayoutId id="2147483693" r:id="rId5"/>
    <p:sldLayoutId id="2147483694" r:id="rId6"/>
    <p:sldLayoutId id="2147483689" r:id="rId7"/>
    <p:sldLayoutId id="2147483690" r:id="rId8"/>
    <p:sldLayoutId id="2147483695" r:id="rId9"/>
    <p:sldLayoutId id="2147483696" r:id="rId10"/>
    <p:sldLayoutId id="2147483691" r:id="rId11"/>
    <p:sldLayoutId id="2147483692" r:id="rId12"/>
    <p:sldLayoutId id="2147483697" r:id="rId13"/>
    <p:sldLayoutId id="2147483698" r:id="rId14"/>
    <p:sldLayoutId id="2147483688" r:id="rId15"/>
    <p:sldLayoutId id="2147483687" r:id="rId16"/>
    <p:sldLayoutId id="2147483742" r:id="rId17"/>
    <p:sldLayoutId id="2147483743" r:id="rId18"/>
    <p:sldLayoutId id="2147483744" r:id="rId19"/>
    <p:sldLayoutId id="2147483745" r:id="rId20"/>
    <p:sldLayoutId id="2147483683" r:id="rId21"/>
    <p:sldLayoutId id="2147483725" r:id="rId22"/>
    <p:sldLayoutId id="2147483699" r:id="rId23"/>
    <p:sldLayoutId id="2147483700" r:id="rId24"/>
    <p:sldLayoutId id="2147483703" r:id="rId25"/>
    <p:sldLayoutId id="2147483704" r:id="rId26"/>
    <p:sldLayoutId id="2147483705" r:id="rId27"/>
    <p:sldLayoutId id="2147483709" r:id="rId28"/>
    <p:sldLayoutId id="2147483710" r:id="rId29"/>
    <p:sldLayoutId id="2147483706" r:id="rId30"/>
    <p:sldLayoutId id="2147483711" r:id="rId31"/>
    <p:sldLayoutId id="2147483712" r:id="rId32"/>
    <p:sldLayoutId id="2147483713" r:id="rId33"/>
    <p:sldLayoutId id="2147483714" r:id="rId34"/>
    <p:sldLayoutId id="2147483715" r:id="rId35"/>
    <p:sldLayoutId id="2147483716" r:id="rId36"/>
    <p:sldLayoutId id="2147483719" r:id="rId37"/>
    <p:sldLayoutId id="2147483720" r:id="rId38"/>
    <p:sldLayoutId id="2147483721" r:id="rId39"/>
    <p:sldLayoutId id="2147483722" r:id="rId40"/>
    <p:sldLayoutId id="2147483717" r:id="rId41"/>
    <p:sldLayoutId id="2147483718" r:id="rId42"/>
    <p:sldLayoutId id="2147483726" r:id="rId43"/>
    <p:sldLayoutId id="2147483727" r:id="rId44"/>
    <p:sldLayoutId id="2147483729" r:id="rId45"/>
    <p:sldLayoutId id="2147483730" r:id="rId46"/>
    <p:sldLayoutId id="2147483731" r:id="rId47"/>
    <p:sldLayoutId id="2147483735" r:id="rId48"/>
    <p:sldLayoutId id="2147483736" r:id="rId49"/>
    <p:sldLayoutId id="2147483737" r:id="rId50"/>
    <p:sldLayoutId id="2147483732" r:id="rId51"/>
    <p:sldLayoutId id="2147483733" r:id="rId52"/>
    <p:sldLayoutId id="2147483734" r:id="rId53"/>
    <p:sldLayoutId id="2147483723" r:id="rId54"/>
    <p:sldLayoutId id="2147483724" r:id="rId55"/>
    <p:sldLayoutId id="2147483680" r:id="rId56"/>
    <p:sldLayoutId id="2147483738" r:id="rId57"/>
    <p:sldLayoutId id="2147483739" r:id="rId58"/>
    <p:sldLayoutId id="2147483740" r:id="rId59"/>
    <p:sldLayoutId id="2147483741" r:id="rId60"/>
    <p:sldLayoutId id="2147483747" r:id="rId6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540000" indent="-270000" algn="l" defTabSz="9144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81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08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7pPr>
      <a:lvl8pPr marL="54000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8pPr>
      <a:lvl9pPr marL="810000" indent="-270000" algn="l" defTabSz="9144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66" userDrawn="1">
          <p15:clr>
            <a:srgbClr val="F26B43"/>
          </p15:clr>
        </p15:guide>
        <p15:guide id="4" pos="7514" userDrawn="1">
          <p15:clr>
            <a:srgbClr val="F26B43"/>
          </p15:clr>
        </p15:guide>
        <p15:guide id="5" orient="horz" pos="3929" userDrawn="1">
          <p15:clr>
            <a:srgbClr val="F26B43"/>
          </p15:clr>
        </p15:guide>
        <p15:guide id="6" pos="393" userDrawn="1">
          <p15:clr>
            <a:srgbClr val="F26B43"/>
          </p15:clr>
        </p15:guide>
        <p15:guide id="7" pos="4248" userDrawn="1">
          <p15:clr>
            <a:srgbClr val="F26B43"/>
          </p15:clr>
        </p15:guide>
        <p15:guide id="8" pos="3432" userDrawn="1">
          <p15:clr>
            <a:srgbClr val="F26B43"/>
          </p15:clr>
        </p15:guide>
        <p15:guide id="9" pos="5155" userDrawn="1">
          <p15:clr>
            <a:srgbClr val="F26B43"/>
          </p15:clr>
        </p15:guide>
        <p15:guide id="10" pos="2525" userDrawn="1">
          <p15:clr>
            <a:srgbClr val="F26B43"/>
          </p15:clr>
        </p15:guide>
        <p15:guide id="11" orient="horz" pos="1026" userDrawn="1">
          <p15:clr>
            <a:srgbClr val="F26B43"/>
          </p15:clr>
        </p15:guide>
        <p15:guide id="12" orient="horz" pos="1434" userDrawn="1">
          <p15:clr>
            <a:srgbClr val="F26B43"/>
          </p15:clr>
        </p15:guide>
        <p15:guide id="13" orient="horz" pos="414" userDrawn="1">
          <p15:clr>
            <a:srgbClr val="F26B43"/>
          </p15:clr>
        </p15:guide>
        <p15:guide id="14" pos="728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9" Type="http://schemas.openxmlformats.org/officeDocument/2006/relationships/image" Target="../media/image39.svg"/><Relationship Id="rId21" Type="http://schemas.openxmlformats.org/officeDocument/2006/relationships/image" Target="../media/image21.svg"/><Relationship Id="rId34" Type="http://schemas.openxmlformats.org/officeDocument/2006/relationships/image" Target="../media/image34.png"/><Relationship Id="rId42" Type="http://schemas.openxmlformats.org/officeDocument/2006/relationships/image" Target="../media/image42.png"/><Relationship Id="rId47" Type="http://schemas.openxmlformats.org/officeDocument/2006/relationships/image" Target="../media/image47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9" Type="http://schemas.openxmlformats.org/officeDocument/2006/relationships/image" Target="../media/image29.svg"/><Relationship Id="rId11" Type="http://schemas.openxmlformats.org/officeDocument/2006/relationships/image" Target="../media/image11.svg"/><Relationship Id="rId24" Type="http://schemas.openxmlformats.org/officeDocument/2006/relationships/image" Target="../media/image24.png"/><Relationship Id="rId32" Type="http://schemas.openxmlformats.org/officeDocument/2006/relationships/image" Target="../media/image32.png"/><Relationship Id="rId37" Type="http://schemas.openxmlformats.org/officeDocument/2006/relationships/image" Target="../media/image37.svg"/><Relationship Id="rId40" Type="http://schemas.openxmlformats.org/officeDocument/2006/relationships/image" Target="../media/image40.png"/><Relationship Id="rId45" Type="http://schemas.openxmlformats.org/officeDocument/2006/relationships/image" Target="../media/image45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23.svg"/><Relationship Id="rId28" Type="http://schemas.openxmlformats.org/officeDocument/2006/relationships/image" Target="../media/image28.png"/><Relationship Id="rId36" Type="http://schemas.openxmlformats.org/officeDocument/2006/relationships/image" Target="../media/image36.png"/><Relationship Id="rId49" Type="http://schemas.openxmlformats.org/officeDocument/2006/relationships/image" Target="../media/image49.sv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31" Type="http://schemas.openxmlformats.org/officeDocument/2006/relationships/image" Target="../media/image31.svg"/><Relationship Id="rId44" Type="http://schemas.openxmlformats.org/officeDocument/2006/relationships/image" Target="../media/image44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svg"/><Relationship Id="rId30" Type="http://schemas.openxmlformats.org/officeDocument/2006/relationships/image" Target="../media/image30.png"/><Relationship Id="rId35" Type="http://schemas.openxmlformats.org/officeDocument/2006/relationships/image" Target="../media/image35.svg"/><Relationship Id="rId43" Type="http://schemas.openxmlformats.org/officeDocument/2006/relationships/image" Target="../media/image43.svg"/><Relationship Id="rId48" Type="http://schemas.openxmlformats.org/officeDocument/2006/relationships/image" Target="../media/image48.png"/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25.svg"/><Relationship Id="rId33" Type="http://schemas.openxmlformats.org/officeDocument/2006/relationships/image" Target="../media/image33.svg"/><Relationship Id="rId38" Type="http://schemas.openxmlformats.org/officeDocument/2006/relationships/image" Target="../media/image38.png"/><Relationship Id="rId46" Type="http://schemas.openxmlformats.org/officeDocument/2006/relationships/image" Target="../media/image46.png"/><Relationship Id="rId20" Type="http://schemas.openxmlformats.org/officeDocument/2006/relationships/image" Target="../media/image20.png"/><Relationship Id="rId41" Type="http://schemas.openxmlformats.org/officeDocument/2006/relationships/image" Target="../media/image41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iseministeerium.ee/sites/default/files/dokumendid/Kaasamine/kaasamise_kasiraamat.pdf" TargetMode="External"/><Relationship Id="rId3" Type="http://schemas.openxmlformats.org/officeDocument/2006/relationships/hyperlink" Target="https://riigikantselei.ee/valitsuse-too-planeerimine-ja-korraldamine/kaasamine-ja-osalemine" TargetMode="External"/><Relationship Id="rId7" Type="http://schemas.openxmlformats.org/officeDocument/2006/relationships/hyperlink" Target="https://www.riigiteataja.ee/akt/129122011228?leiaKehtiv" TargetMode="External"/><Relationship Id="rId2" Type="http://schemas.openxmlformats.org/officeDocument/2006/relationships/hyperlink" Target="https://riigikantselei.ee/media/883/download" TargetMode="External"/><Relationship Id="rId1" Type="http://schemas.openxmlformats.org/officeDocument/2006/relationships/slideLayout" Target="../slideLayouts/slideLayout25.xml"/><Relationship Id="rId6" Type="http://schemas.openxmlformats.org/officeDocument/2006/relationships/hyperlink" Target="https://www.riigikogu.ee/download/33a83613-2d72-42b7-b409-72f7e529324c" TargetMode="External"/><Relationship Id="rId5" Type="http://schemas.openxmlformats.org/officeDocument/2006/relationships/hyperlink" Target="https://www.riigiteataja.ee/akt/317112020002" TargetMode="External"/><Relationship Id="rId4" Type="http://schemas.openxmlformats.org/officeDocument/2006/relationships/hyperlink" Target="https://riigikantselei.ee/kaasamise-hea-tava" TargetMode="External"/><Relationship Id="rId9" Type="http://schemas.openxmlformats.org/officeDocument/2006/relationships/hyperlink" Target="https://www.opengovpartnership.or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Kodanikuühiskond ja avatud valitsemine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t-EE" dirty="0"/>
              <a:t>Dr Külli Taro</a:t>
            </a:r>
            <a:endParaRPr lang="en-US" dirty="0"/>
          </a:p>
        </p:txBody>
      </p:sp>
      <p:pic>
        <p:nvPicPr>
          <p:cNvPr id="6" name="estonia_white" hidden="1">
            <a:extLst>
              <a:ext uri="{FF2B5EF4-FFF2-40B4-BE49-F238E27FC236}">
                <a16:creationId xmlns:a16="http://schemas.microsoft.com/office/drawing/2014/main" id="{546D01DA-808E-4DF1-AB8F-E403EE1685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51313" y="0"/>
            <a:ext cx="1216800" cy="1216800"/>
          </a:xfrm>
          <a:prstGeom prst="rect">
            <a:avLst/>
          </a:prstGeom>
        </p:spPr>
      </p:pic>
      <p:pic>
        <p:nvPicPr>
          <p:cNvPr id="7" name="estonia_blue" hidden="1">
            <a:extLst>
              <a:ext uri="{FF2B5EF4-FFF2-40B4-BE49-F238E27FC236}">
                <a16:creationId xmlns:a16="http://schemas.microsoft.com/office/drawing/2014/main" id="{BB097DD0-F949-4CEC-A2BC-3A5B958EC7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51313" y="0"/>
            <a:ext cx="1216800" cy="1216800"/>
          </a:xfrm>
          <a:prstGeom prst="rect">
            <a:avLst/>
          </a:prstGeom>
        </p:spPr>
      </p:pic>
      <p:pic>
        <p:nvPicPr>
          <p:cNvPr id="8" name="visit_estonia_white" hidden="1">
            <a:extLst>
              <a:ext uri="{FF2B5EF4-FFF2-40B4-BE49-F238E27FC236}">
                <a16:creationId xmlns:a16="http://schemas.microsoft.com/office/drawing/2014/main" id="{18AA744A-E98E-425B-8978-ED341532D9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51313" y="0"/>
            <a:ext cx="1216800" cy="1216800"/>
          </a:xfrm>
          <a:prstGeom prst="rect">
            <a:avLst/>
          </a:prstGeom>
        </p:spPr>
      </p:pic>
      <p:pic>
        <p:nvPicPr>
          <p:cNvPr id="9" name="visit_estonia_blue" hidden="1">
            <a:extLst>
              <a:ext uri="{FF2B5EF4-FFF2-40B4-BE49-F238E27FC236}">
                <a16:creationId xmlns:a16="http://schemas.microsoft.com/office/drawing/2014/main" id="{21FD799B-FA06-4411-80E3-03E2819515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351313" y="0"/>
            <a:ext cx="1216800" cy="1216800"/>
          </a:xfrm>
          <a:prstGeom prst="rect">
            <a:avLst/>
          </a:prstGeom>
        </p:spPr>
      </p:pic>
      <p:pic>
        <p:nvPicPr>
          <p:cNvPr id="10" name="education_estonia_white" hidden="1">
            <a:extLst>
              <a:ext uri="{FF2B5EF4-FFF2-40B4-BE49-F238E27FC236}">
                <a16:creationId xmlns:a16="http://schemas.microsoft.com/office/drawing/2014/main" id="{F9457D2E-E2F3-4558-8A5B-C8EED6B4F5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47146" y="0"/>
            <a:ext cx="1620967" cy="1216800"/>
          </a:xfrm>
          <a:prstGeom prst="rect">
            <a:avLst/>
          </a:prstGeom>
        </p:spPr>
      </p:pic>
      <p:pic>
        <p:nvPicPr>
          <p:cNvPr id="11" name="education_estonia_blue" hidden="1">
            <a:extLst>
              <a:ext uri="{FF2B5EF4-FFF2-40B4-BE49-F238E27FC236}">
                <a16:creationId xmlns:a16="http://schemas.microsoft.com/office/drawing/2014/main" id="{D00F43C8-8AC0-4EAF-9C53-5CC5822F9C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947146" y="0"/>
            <a:ext cx="1620967" cy="1216800"/>
          </a:xfrm>
          <a:prstGeom prst="rect">
            <a:avLst/>
          </a:prstGeom>
        </p:spPr>
      </p:pic>
      <p:pic>
        <p:nvPicPr>
          <p:cNvPr id="12" name="puhka_eestis_white" hidden="1">
            <a:extLst>
              <a:ext uri="{FF2B5EF4-FFF2-40B4-BE49-F238E27FC236}">
                <a16:creationId xmlns:a16="http://schemas.microsoft.com/office/drawing/2014/main" id="{54FD43C9-5575-46E7-8474-92DA8810A84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351313" y="0"/>
            <a:ext cx="1216800" cy="1216800"/>
          </a:xfrm>
          <a:prstGeom prst="rect">
            <a:avLst/>
          </a:prstGeom>
        </p:spPr>
      </p:pic>
      <p:pic>
        <p:nvPicPr>
          <p:cNvPr id="13" name="puhka_eestis_blue" hidden="1">
            <a:extLst>
              <a:ext uri="{FF2B5EF4-FFF2-40B4-BE49-F238E27FC236}">
                <a16:creationId xmlns:a16="http://schemas.microsoft.com/office/drawing/2014/main" id="{993C7CF1-FDFB-45E8-A681-6EAE38FCDCF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351313" y="0"/>
            <a:ext cx="1216800" cy="1216800"/>
          </a:xfrm>
          <a:prstGeom prst="rect">
            <a:avLst/>
          </a:prstGeom>
        </p:spPr>
      </p:pic>
      <p:pic>
        <p:nvPicPr>
          <p:cNvPr id="14" name="work_estonia_white" hidden="1">
            <a:extLst>
              <a:ext uri="{FF2B5EF4-FFF2-40B4-BE49-F238E27FC236}">
                <a16:creationId xmlns:a16="http://schemas.microsoft.com/office/drawing/2014/main" id="{343652EA-E7DF-4B96-BB7E-7A466CD2370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351313" y="0"/>
            <a:ext cx="1216800" cy="1216800"/>
          </a:xfrm>
          <a:prstGeom prst="rect">
            <a:avLst/>
          </a:prstGeom>
        </p:spPr>
      </p:pic>
      <p:pic>
        <p:nvPicPr>
          <p:cNvPr id="15" name="work_estonia_blue" hidden="1">
            <a:extLst>
              <a:ext uri="{FF2B5EF4-FFF2-40B4-BE49-F238E27FC236}">
                <a16:creationId xmlns:a16="http://schemas.microsoft.com/office/drawing/2014/main" id="{D5BA6459-EEE3-434F-A2C4-15566C01EAB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351313" y="0"/>
            <a:ext cx="1216800" cy="1216800"/>
          </a:xfrm>
          <a:prstGeom prst="rect">
            <a:avLst/>
          </a:prstGeom>
        </p:spPr>
      </p:pic>
      <p:pic>
        <p:nvPicPr>
          <p:cNvPr id="16" name="taste_estonia_white" hidden="1">
            <a:extLst>
              <a:ext uri="{FF2B5EF4-FFF2-40B4-BE49-F238E27FC236}">
                <a16:creationId xmlns:a16="http://schemas.microsoft.com/office/drawing/2014/main" id="{B5298942-83C0-4DD1-8905-6EDC39FC126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0351313" y="0"/>
            <a:ext cx="1216800" cy="1216800"/>
          </a:xfrm>
          <a:prstGeom prst="rect">
            <a:avLst/>
          </a:prstGeom>
        </p:spPr>
      </p:pic>
      <p:pic>
        <p:nvPicPr>
          <p:cNvPr id="17" name="taste_estonia_blue" hidden="1">
            <a:extLst>
              <a:ext uri="{FF2B5EF4-FFF2-40B4-BE49-F238E27FC236}">
                <a16:creationId xmlns:a16="http://schemas.microsoft.com/office/drawing/2014/main" id="{E7FAC871-FB4B-4E19-BCF1-BC5BFC56B1D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0351313" y="0"/>
            <a:ext cx="1216800" cy="1216800"/>
          </a:xfrm>
          <a:prstGeom prst="rect">
            <a:avLst/>
          </a:prstGeom>
        </p:spPr>
      </p:pic>
      <p:pic>
        <p:nvPicPr>
          <p:cNvPr id="18" name="research_estonia_white" hidden="1">
            <a:extLst>
              <a:ext uri="{FF2B5EF4-FFF2-40B4-BE49-F238E27FC236}">
                <a16:creationId xmlns:a16="http://schemas.microsoft.com/office/drawing/2014/main" id="{C9D5B99B-1EF4-47F2-ACCB-38D863C8B5E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0136331" y="0"/>
            <a:ext cx="1431782" cy="1216800"/>
          </a:xfrm>
          <a:prstGeom prst="rect">
            <a:avLst/>
          </a:prstGeom>
        </p:spPr>
      </p:pic>
      <p:pic>
        <p:nvPicPr>
          <p:cNvPr id="19" name="research_estonia_blue" hidden="1">
            <a:extLst>
              <a:ext uri="{FF2B5EF4-FFF2-40B4-BE49-F238E27FC236}">
                <a16:creationId xmlns:a16="http://schemas.microsoft.com/office/drawing/2014/main" id="{B1EF122F-62E3-4308-AFE0-5C73E2997B4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0136331" y="0"/>
            <a:ext cx="1431782" cy="1216800"/>
          </a:xfrm>
          <a:prstGeom prst="rect">
            <a:avLst/>
          </a:prstGeom>
        </p:spPr>
      </p:pic>
      <p:pic>
        <p:nvPicPr>
          <p:cNvPr id="20" name="enter_e-estonia_white" hidden="1">
            <a:extLst>
              <a:ext uri="{FF2B5EF4-FFF2-40B4-BE49-F238E27FC236}">
                <a16:creationId xmlns:a16="http://schemas.microsoft.com/office/drawing/2014/main" id="{E72A3302-35EE-47FC-953C-FAAA64E5174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0080435" y="0"/>
            <a:ext cx="1487678" cy="1216800"/>
          </a:xfrm>
          <a:prstGeom prst="rect">
            <a:avLst/>
          </a:prstGeom>
        </p:spPr>
      </p:pic>
      <p:pic>
        <p:nvPicPr>
          <p:cNvPr id="21" name="enter_e-estonia_blue" hidden="1">
            <a:extLst>
              <a:ext uri="{FF2B5EF4-FFF2-40B4-BE49-F238E27FC236}">
                <a16:creationId xmlns:a16="http://schemas.microsoft.com/office/drawing/2014/main" id="{EFC50ADF-FDEC-4E53-A387-4E83E3381E28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0080435" y="0"/>
            <a:ext cx="1487678" cy="1216800"/>
          </a:xfrm>
          <a:prstGeom prst="rect">
            <a:avLst/>
          </a:prstGeom>
        </p:spPr>
      </p:pic>
      <p:pic>
        <p:nvPicPr>
          <p:cNvPr id="22" name="trade_estonia_white" hidden="1">
            <a:extLst>
              <a:ext uri="{FF2B5EF4-FFF2-40B4-BE49-F238E27FC236}">
                <a16:creationId xmlns:a16="http://schemas.microsoft.com/office/drawing/2014/main" id="{E284536D-3B41-48CC-B50E-B2D85E07936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0351313" y="0"/>
            <a:ext cx="1216800" cy="1216800"/>
          </a:xfrm>
          <a:prstGeom prst="rect">
            <a:avLst/>
          </a:prstGeom>
        </p:spPr>
      </p:pic>
      <p:pic>
        <p:nvPicPr>
          <p:cNvPr id="23" name="trade_estonia_blue" hidden="1">
            <a:extLst>
              <a:ext uri="{FF2B5EF4-FFF2-40B4-BE49-F238E27FC236}">
                <a16:creationId xmlns:a16="http://schemas.microsoft.com/office/drawing/2014/main" id="{48A704B2-9A2E-4E3E-9E38-A2D611C97825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0351313" y="0"/>
            <a:ext cx="1216800" cy="1216800"/>
          </a:xfrm>
          <a:prstGeom prst="rect">
            <a:avLst/>
          </a:prstGeom>
        </p:spPr>
      </p:pic>
      <p:pic>
        <p:nvPicPr>
          <p:cNvPr id="24" name="invest_estonia_white" hidden="1">
            <a:extLst>
              <a:ext uri="{FF2B5EF4-FFF2-40B4-BE49-F238E27FC236}">
                <a16:creationId xmlns:a16="http://schemas.microsoft.com/office/drawing/2014/main" id="{1647D8DB-F9AB-4425-BA78-F4A9C85D0273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10351313" y="0"/>
            <a:ext cx="1216800" cy="1216800"/>
          </a:xfrm>
          <a:prstGeom prst="rect">
            <a:avLst/>
          </a:prstGeom>
        </p:spPr>
      </p:pic>
      <p:pic>
        <p:nvPicPr>
          <p:cNvPr id="25" name="invest_estonia_blue" hidden="1">
            <a:extLst>
              <a:ext uri="{FF2B5EF4-FFF2-40B4-BE49-F238E27FC236}">
                <a16:creationId xmlns:a16="http://schemas.microsoft.com/office/drawing/2014/main" id="{E0D736E9-60B9-4A63-8BF9-6959B6150E4D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0351313" y="0"/>
            <a:ext cx="1216800" cy="1216800"/>
          </a:xfrm>
          <a:prstGeom prst="rect">
            <a:avLst/>
          </a:prstGeom>
        </p:spPr>
      </p:pic>
      <p:pic>
        <p:nvPicPr>
          <p:cNvPr id="26" name="defence_estonia_white" hidden="1">
            <a:extLst>
              <a:ext uri="{FF2B5EF4-FFF2-40B4-BE49-F238E27FC236}">
                <a16:creationId xmlns:a16="http://schemas.microsoft.com/office/drawing/2014/main" id="{48140F8D-B3A6-4A14-BA44-609D5A6735E6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10269620" y="0"/>
            <a:ext cx="1298493" cy="1216800"/>
          </a:xfrm>
          <a:prstGeom prst="rect">
            <a:avLst/>
          </a:prstGeom>
        </p:spPr>
      </p:pic>
      <p:pic>
        <p:nvPicPr>
          <p:cNvPr id="27" name="defence_estonia_blue" hidden="1">
            <a:extLst>
              <a:ext uri="{FF2B5EF4-FFF2-40B4-BE49-F238E27FC236}">
                <a16:creationId xmlns:a16="http://schemas.microsoft.com/office/drawing/2014/main" id="{5AC7BC2C-5E3D-40F2-8840-5460088D482D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0269620" y="0"/>
            <a:ext cx="1298493" cy="1216800"/>
          </a:xfrm>
          <a:prstGeom prst="rect">
            <a:avLst/>
          </a:prstGeom>
        </p:spPr>
      </p:pic>
      <p:pic>
        <p:nvPicPr>
          <p:cNvPr id="28" name="settle_estonia_white" hidden="1">
            <a:extLst>
              <a:ext uri="{FF2B5EF4-FFF2-40B4-BE49-F238E27FC236}">
                <a16:creationId xmlns:a16="http://schemas.microsoft.com/office/drawing/2014/main" id="{31C1B1FC-B7E2-4D47-A46F-9A001543DC0C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0351313" y="0"/>
            <a:ext cx="1216800" cy="1216800"/>
          </a:xfrm>
          <a:prstGeom prst="rect">
            <a:avLst/>
          </a:prstGeom>
        </p:spPr>
      </p:pic>
      <p:pic>
        <p:nvPicPr>
          <p:cNvPr id="29" name="settle_estonia_blue" hidden="1">
            <a:extLst>
              <a:ext uri="{FF2B5EF4-FFF2-40B4-BE49-F238E27FC236}">
                <a16:creationId xmlns:a16="http://schemas.microsoft.com/office/drawing/2014/main" id="{C16A691D-08BB-4E1E-AD73-1783D89D6790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10351313" y="0"/>
            <a:ext cx="1216800" cy="12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91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alkiri 2">
            <a:extLst>
              <a:ext uri="{FF2B5EF4-FFF2-40B4-BE49-F238E27FC236}">
                <a16:creationId xmlns:a16="http://schemas.microsoft.com/office/drawing/2014/main" id="{3A7EAC3C-A6B8-4813-B98E-35B9008AC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Klient või kodanik?</a:t>
            </a:r>
            <a:endParaRPr lang="en-US" dirty="0"/>
          </a:p>
        </p:txBody>
      </p:sp>
      <p:sp>
        <p:nvSpPr>
          <p:cNvPr id="10" name="Teksti kohatäide 9">
            <a:extLst>
              <a:ext uri="{FF2B5EF4-FFF2-40B4-BE49-F238E27FC236}">
                <a16:creationId xmlns:a16="http://schemas.microsoft.com/office/drawing/2014/main" id="{CD960D80-8D9B-412C-AE01-61F258810C3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© Renee </a:t>
            </a:r>
            <a:r>
              <a:rPr lang="en-GB" dirty="0" err="1"/>
              <a:t>Altrov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2C47AC-4D36-4282-800A-EB4B157124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77" y="3163370"/>
            <a:ext cx="5009322" cy="33395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F93B1D-ABAA-4D05-ACF7-49A1AA844E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0178" y="3172896"/>
            <a:ext cx="5009322" cy="33395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06B84D-DFD0-48C3-A871-50DBA8B50C8C}"/>
              </a:ext>
            </a:extLst>
          </p:cNvPr>
          <p:cNvSpPr txBox="1"/>
          <p:nvPr/>
        </p:nvSpPr>
        <p:spPr>
          <a:xfrm>
            <a:off x="10013674" y="6237288"/>
            <a:ext cx="10982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900" dirty="0">
                <a:solidFill>
                  <a:schemeClr val="bg1"/>
                </a:solidFill>
              </a:rPr>
              <a:t>Renee </a:t>
            </a:r>
            <a:r>
              <a:rPr lang="et-EE" sz="900" dirty="0" err="1">
                <a:solidFill>
                  <a:schemeClr val="bg1"/>
                </a:solidFill>
              </a:rPr>
              <a:t>Altrov</a:t>
            </a:r>
            <a:endParaRPr lang="et-EE" sz="900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8A5FA0-1D1F-4DA3-9609-C78FDC8A921C}"/>
              </a:ext>
            </a:extLst>
          </p:cNvPr>
          <p:cNvSpPr txBox="1"/>
          <p:nvPr/>
        </p:nvSpPr>
        <p:spPr>
          <a:xfrm>
            <a:off x="4518714" y="6199199"/>
            <a:ext cx="11330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900" dirty="0" err="1">
                <a:solidFill>
                  <a:schemeClr val="bg1"/>
                </a:solidFill>
              </a:rPr>
              <a:t>Shutterstock</a:t>
            </a:r>
            <a:endParaRPr lang="et-EE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255657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2CAEE-20EB-4752-804A-464DCFA04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Avatud valitsemise printsiibid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4EE6D1F-CB90-47C9-9A4B-2473485BA1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7" y="1633439"/>
            <a:ext cx="9446704" cy="2650326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t-EE" sz="3600" dirty="0"/>
              <a:t> </a:t>
            </a:r>
            <a:r>
              <a:rPr lang="et-EE" sz="2800" dirty="0"/>
              <a:t>= </a:t>
            </a:r>
            <a:r>
              <a:rPr lang="fi-FI" sz="2800" dirty="0" err="1"/>
              <a:t>ausus</a:t>
            </a:r>
            <a:endParaRPr lang="fi-FI" sz="2800" dirty="0"/>
          </a:p>
          <a:p>
            <a:pPr>
              <a:spcAft>
                <a:spcPts val="600"/>
              </a:spcAft>
            </a:pPr>
            <a:r>
              <a:rPr lang="et-EE" sz="2800" dirty="0"/>
              <a:t> = </a:t>
            </a:r>
            <a:r>
              <a:rPr lang="fi-FI" sz="2800" dirty="0" err="1"/>
              <a:t>läbipaistvus</a:t>
            </a:r>
            <a:endParaRPr lang="fi-FI" sz="2800" dirty="0"/>
          </a:p>
          <a:p>
            <a:pPr>
              <a:spcAft>
                <a:spcPts val="600"/>
              </a:spcAft>
            </a:pPr>
            <a:r>
              <a:rPr lang="et-EE" sz="2800" dirty="0"/>
              <a:t> = </a:t>
            </a:r>
            <a:r>
              <a:rPr lang="fi-FI" sz="2800" dirty="0" err="1"/>
              <a:t>vastutavus</a:t>
            </a:r>
            <a:endParaRPr lang="fi-FI" sz="2800" dirty="0"/>
          </a:p>
          <a:p>
            <a:pPr>
              <a:spcAft>
                <a:spcPts val="600"/>
              </a:spcAft>
            </a:pPr>
            <a:r>
              <a:rPr lang="et-EE" sz="2800" dirty="0"/>
              <a:t> = </a:t>
            </a:r>
            <a:r>
              <a:rPr lang="fi-FI" sz="2800" dirty="0" err="1"/>
              <a:t>kodanike</a:t>
            </a:r>
            <a:r>
              <a:rPr lang="fi-FI" sz="2800" dirty="0"/>
              <a:t> </a:t>
            </a:r>
            <a:r>
              <a:rPr lang="fi-FI" sz="2800" dirty="0" err="1"/>
              <a:t>kaasamine</a:t>
            </a:r>
            <a:endParaRPr lang="fi-FI" sz="2800" dirty="0"/>
          </a:p>
          <a:p>
            <a:endParaRPr lang="et-E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7F8B72-CC46-46DD-9BF8-8AFA898773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886" y="4283765"/>
            <a:ext cx="9446705" cy="2867923"/>
          </a:xfrm>
        </p:spPr>
        <p:txBody>
          <a:bodyPr/>
          <a:lstStyle/>
          <a:p>
            <a:pPr marL="0" indent="0">
              <a:buNone/>
            </a:pPr>
            <a:r>
              <a:rPr lang="et-EE" dirty="0"/>
              <a:t>Mõned vahendid:</a:t>
            </a:r>
          </a:p>
          <a:p>
            <a:r>
              <a:rPr lang="et-EE" dirty="0"/>
              <a:t>Riigi tegevusandmete avalikustamine</a:t>
            </a:r>
          </a:p>
          <a:p>
            <a:r>
              <a:rPr lang="et-EE" dirty="0"/>
              <a:t>Avaandmed</a:t>
            </a:r>
          </a:p>
          <a:p>
            <a:r>
              <a:rPr lang="et-EE" dirty="0"/>
              <a:t>Kaasamisplatvormid, kaasamisüritused</a:t>
            </a:r>
          </a:p>
          <a:p>
            <a:r>
              <a:rPr lang="et-EE" dirty="0"/>
              <a:t>Kaasav eelarvestamine</a:t>
            </a:r>
          </a:p>
          <a:p>
            <a:r>
              <a:rPr lang="et-EE" dirty="0"/>
              <a:t>Koosloome keskkonnad</a:t>
            </a:r>
          </a:p>
          <a:p>
            <a:endParaRPr lang="et-EE" sz="4000" dirty="0"/>
          </a:p>
        </p:txBody>
      </p:sp>
    </p:spTree>
    <p:extLst>
      <p:ext uri="{BB962C8B-B14F-4D97-AF65-F5344CB8AC3E}">
        <p14:creationId xmlns:p14="http://schemas.microsoft.com/office/powerpoint/2010/main" val="2487052437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91B6B1A-2A0B-4303-8F5E-6E36C919B0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906601"/>
              </p:ext>
            </p:extLst>
          </p:nvPr>
        </p:nvGraphicFramePr>
        <p:xfrm>
          <a:off x="1987827" y="854765"/>
          <a:ext cx="7464286" cy="54665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1371303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alkiri 2">
            <a:extLst>
              <a:ext uri="{FF2B5EF4-FFF2-40B4-BE49-F238E27FC236}">
                <a16:creationId xmlns:a16="http://schemas.microsoft.com/office/drawing/2014/main" id="{C89EA224-B025-45D0-AA22-D745F80FB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6" y="658801"/>
            <a:ext cx="11442218" cy="4789498"/>
          </a:xfrm>
        </p:spPr>
        <p:txBody>
          <a:bodyPr/>
          <a:lstStyle/>
          <a:p>
            <a:r>
              <a:rPr lang="en-US" dirty="0"/>
              <a:t>“</a:t>
            </a:r>
            <a:r>
              <a:rPr lang="fi-FI" sz="4000" dirty="0"/>
              <a:t>Eesti on </a:t>
            </a:r>
            <a:r>
              <a:rPr lang="fi-FI" sz="4000" dirty="0" err="1"/>
              <a:t>inimesekeskne</a:t>
            </a:r>
            <a:r>
              <a:rPr lang="fi-FI" sz="4000" dirty="0"/>
              <a:t> </a:t>
            </a:r>
            <a:r>
              <a:rPr lang="fi-FI" sz="4000" dirty="0" err="1"/>
              <a:t>riik</a:t>
            </a:r>
            <a:r>
              <a:rPr lang="fi-FI" sz="4000" dirty="0"/>
              <a:t>, </a:t>
            </a:r>
            <a:r>
              <a:rPr lang="fi-FI" sz="4000" dirty="0" err="1"/>
              <a:t>kus</a:t>
            </a:r>
            <a:r>
              <a:rPr lang="fi-FI" sz="4000" dirty="0"/>
              <a:t> </a:t>
            </a:r>
            <a:r>
              <a:rPr lang="fi-FI" sz="4000" dirty="0" err="1"/>
              <a:t>poliitikakujundamine</a:t>
            </a:r>
            <a:r>
              <a:rPr lang="fi-FI" sz="4000" dirty="0"/>
              <a:t> on </a:t>
            </a:r>
            <a:r>
              <a:rPr lang="fi-FI" sz="4000" dirty="0" err="1"/>
              <a:t>koosloomeline</a:t>
            </a:r>
            <a:r>
              <a:rPr lang="fi-FI" sz="4000" dirty="0"/>
              <a:t> ja </a:t>
            </a:r>
            <a:r>
              <a:rPr lang="fi-FI" sz="4000" dirty="0" err="1"/>
              <a:t>inimesed</a:t>
            </a:r>
            <a:r>
              <a:rPr lang="fi-FI" sz="4000" dirty="0"/>
              <a:t> </a:t>
            </a:r>
            <a:r>
              <a:rPr lang="fi-FI" sz="4000" dirty="0" err="1"/>
              <a:t>saavad</a:t>
            </a:r>
            <a:r>
              <a:rPr lang="et-EE" sz="4000" dirty="0"/>
              <a:t> </a:t>
            </a:r>
            <a:r>
              <a:rPr lang="fi-FI" sz="4000" dirty="0" err="1"/>
              <a:t>osaleda</a:t>
            </a:r>
            <a:r>
              <a:rPr lang="fi-FI" sz="4000" dirty="0"/>
              <a:t> </a:t>
            </a:r>
            <a:r>
              <a:rPr lang="fi-FI" sz="4000" dirty="0" err="1"/>
              <a:t>oluliste</a:t>
            </a:r>
            <a:r>
              <a:rPr lang="fi-FI" sz="4000" dirty="0"/>
              <a:t> </a:t>
            </a:r>
            <a:r>
              <a:rPr lang="fi-FI" sz="4000" dirty="0" err="1"/>
              <a:t>otsuste</a:t>
            </a:r>
            <a:r>
              <a:rPr lang="fi-FI" sz="4000" dirty="0"/>
              <a:t> </a:t>
            </a:r>
            <a:r>
              <a:rPr lang="fi-FI" sz="4000" dirty="0" err="1"/>
              <a:t>tegemisel</a:t>
            </a:r>
            <a:r>
              <a:rPr lang="en-US" sz="4000" dirty="0"/>
              <a:t>.”</a:t>
            </a:r>
            <a:br>
              <a:rPr lang="et-EE" sz="4000" dirty="0"/>
            </a:br>
            <a:br>
              <a:rPr lang="et-EE" sz="4000" dirty="0"/>
            </a:br>
            <a:r>
              <a:rPr lang="et-EE" sz="4000" dirty="0"/>
              <a:t>„</a:t>
            </a:r>
            <a:r>
              <a:rPr lang="fi-FI" sz="4000" dirty="0" err="1"/>
              <a:t>Riigi</a:t>
            </a:r>
            <a:r>
              <a:rPr lang="fi-FI" sz="4000" dirty="0"/>
              <a:t> valitsemine on </a:t>
            </a:r>
            <a:r>
              <a:rPr lang="fi-FI" sz="4000" dirty="0" err="1"/>
              <a:t>avatud</a:t>
            </a:r>
            <a:r>
              <a:rPr lang="fi-FI" sz="4000" dirty="0"/>
              <a:t> </a:t>
            </a:r>
            <a:r>
              <a:rPr lang="fi-FI" sz="4000" dirty="0" err="1"/>
              <a:t>ehk</a:t>
            </a:r>
            <a:r>
              <a:rPr lang="fi-FI" sz="4000" dirty="0"/>
              <a:t> </a:t>
            </a:r>
            <a:r>
              <a:rPr lang="fi-FI" sz="4000" dirty="0" err="1"/>
              <a:t>võimu</a:t>
            </a:r>
            <a:r>
              <a:rPr lang="fi-FI" sz="4000" dirty="0"/>
              <a:t> </a:t>
            </a:r>
            <a:r>
              <a:rPr lang="fi-FI" sz="4000" dirty="0" err="1"/>
              <a:t>teostatakse</a:t>
            </a:r>
            <a:r>
              <a:rPr lang="fi-FI" sz="4000" dirty="0"/>
              <a:t> </a:t>
            </a:r>
            <a:r>
              <a:rPr lang="fi-FI" sz="4000" dirty="0" err="1"/>
              <a:t>avalikes</a:t>
            </a:r>
            <a:r>
              <a:rPr lang="fi-FI" sz="4000" dirty="0"/>
              <a:t> </a:t>
            </a:r>
            <a:r>
              <a:rPr lang="fi-FI" sz="4000" dirty="0" err="1"/>
              <a:t>huvides</a:t>
            </a:r>
            <a:r>
              <a:rPr lang="fi-FI" sz="4000" dirty="0"/>
              <a:t> </a:t>
            </a:r>
            <a:r>
              <a:rPr lang="fi-FI" sz="4000" dirty="0" err="1"/>
              <a:t>ausalt</a:t>
            </a:r>
            <a:r>
              <a:rPr lang="fi-FI" sz="4000" dirty="0"/>
              <a:t> ja </a:t>
            </a:r>
            <a:r>
              <a:rPr lang="fi-FI" sz="4000" dirty="0" err="1"/>
              <a:t>läbipaistvalt</a:t>
            </a:r>
            <a:r>
              <a:rPr lang="fi-FI" sz="4000" dirty="0"/>
              <a:t>.</a:t>
            </a:r>
            <a:r>
              <a:rPr lang="et-EE" sz="4000" dirty="0"/>
              <a:t>“</a:t>
            </a:r>
            <a:endParaRPr lang="en-US" sz="4000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B13DD664-8BBD-4937-9E9E-D9619C9366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– </a:t>
            </a:r>
            <a:r>
              <a:rPr lang="en-US" dirty="0" err="1"/>
              <a:t>arengustrateegia</a:t>
            </a:r>
            <a:r>
              <a:rPr lang="en-US" dirty="0"/>
              <a:t> „Eesti 2035“</a:t>
            </a:r>
          </a:p>
        </p:txBody>
      </p:sp>
    </p:spTree>
    <p:extLst>
      <p:ext uri="{BB962C8B-B14F-4D97-AF65-F5344CB8AC3E}">
        <p14:creationId xmlns:p14="http://schemas.microsoft.com/office/powerpoint/2010/main" val="3535333095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C20EE-89F5-4D48-B1B5-E4EB143EC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Poliitikakujundamise protsessi osalised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EAC5B5-331C-4A64-BE56-B43B69B3DB9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t-EE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2645D73-2ECE-4D29-97DB-4E13624A60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0943168"/>
              </p:ext>
            </p:extLst>
          </p:nvPr>
        </p:nvGraphicFramePr>
        <p:xfrm>
          <a:off x="536712" y="1709530"/>
          <a:ext cx="10913165" cy="4929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94518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Erakonnad</a:t>
            </a:r>
          </a:p>
        </p:txBody>
      </p:sp>
      <p:sp>
        <p:nvSpPr>
          <p:cNvPr id="3" name="Sisu kohatäide 2"/>
          <p:cNvSpPr>
            <a:spLocks noGrp="1"/>
          </p:cNvSpPr>
          <p:nvPr>
            <p:ph type="body" sz="quarter" idx="12"/>
          </p:nvPr>
        </p:nvSpPr>
        <p:spPr>
          <a:xfrm>
            <a:off x="623887" y="1809337"/>
            <a:ext cx="9495473" cy="3060838"/>
          </a:xfrm>
        </p:spPr>
        <p:txBody>
          <a:bodyPr>
            <a:normAutofit fontScale="32500" lnSpcReduction="20000"/>
          </a:bodyPr>
          <a:lstStyle/>
          <a:p>
            <a:pPr>
              <a:spcAft>
                <a:spcPts val="600"/>
              </a:spcAft>
            </a:pPr>
            <a:r>
              <a:rPr lang="et-EE" sz="7400" dirty="0"/>
              <a:t>Parlamentaarse demokraatia alustala. Eriline staatus.</a:t>
            </a:r>
          </a:p>
          <a:p>
            <a:pPr>
              <a:spcAft>
                <a:spcPts val="600"/>
              </a:spcAft>
            </a:pPr>
            <a:r>
              <a:rPr lang="et-EE" sz="7400" dirty="0"/>
              <a:t>Erakonna registreerimiseks vajalik vähemalt 500 liiget.</a:t>
            </a:r>
          </a:p>
          <a:p>
            <a:pPr>
              <a:spcAft>
                <a:spcPts val="600"/>
              </a:spcAft>
            </a:pPr>
            <a:r>
              <a:rPr lang="et-EE" sz="7400" dirty="0"/>
              <a:t>Teatud ametikohtadel erakondliku tegevuse piirangud.</a:t>
            </a:r>
          </a:p>
          <a:p>
            <a:pPr>
              <a:spcAft>
                <a:spcPts val="600"/>
              </a:spcAft>
            </a:pPr>
            <a:r>
              <a:rPr lang="et-EE" sz="7400" dirty="0"/>
              <a:t>Keelatud on erakonnad, kelle eesmärgid või tegevus on suunatud Eesti põhiseadusliku korra või territoriaalse terviklikkuse vägivaldsele muutmisele või on muul viisil vastuolus kriminaalseadusega.</a:t>
            </a: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719692716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9B9B346-4A25-43A3-9A2A-A8FA3AF1EF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t-EE" dirty="0"/>
              <a:t>Tunne osalisi</a:t>
            </a:r>
          </a:p>
          <a:p>
            <a:r>
              <a:rPr lang="et-EE" dirty="0"/>
              <a:t>Oluline on huvide avalikkus</a:t>
            </a:r>
          </a:p>
          <a:p>
            <a:r>
              <a:rPr lang="et-EE" dirty="0"/>
              <a:t>Rollid - probleemi </a:t>
            </a:r>
            <a:r>
              <a:rPr lang="et-EE" dirty="0" err="1"/>
              <a:t>tõstatajad</a:t>
            </a:r>
            <a:r>
              <a:rPr lang="et-EE" dirty="0"/>
              <a:t>, eksperdid, hindajad, </a:t>
            </a:r>
            <a:r>
              <a:rPr lang="et-EE" dirty="0" err="1"/>
              <a:t>lobistid</a:t>
            </a:r>
            <a:r>
              <a:rPr lang="et-EE" dirty="0"/>
              <a:t>, sihtgrupp</a:t>
            </a:r>
          </a:p>
          <a:p>
            <a:r>
              <a:rPr lang="et-EE" dirty="0"/>
              <a:t>Rollikonfliktid</a:t>
            </a:r>
          </a:p>
        </p:txBody>
      </p:sp>
    </p:spTree>
    <p:extLst>
      <p:ext uri="{BB962C8B-B14F-4D97-AF65-F5344CB8AC3E}">
        <p14:creationId xmlns:p14="http://schemas.microsoft.com/office/powerpoint/2010/main" val="3891502673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606AD-2732-4E39-A88F-6AD0069FF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019079"/>
          </a:xfrm>
        </p:spPr>
        <p:txBody>
          <a:bodyPr/>
          <a:lstStyle/>
          <a:p>
            <a:r>
              <a:rPr lang="et-EE" dirty="0"/>
              <a:t>LISALUGEMIST</a:t>
            </a:r>
            <a:br>
              <a:rPr lang="en-US" dirty="0"/>
            </a:br>
            <a:br>
              <a:rPr lang="et-EE" dirty="0"/>
            </a:br>
            <a:endParaRPr lang="et-EE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70AA29A-BE17-499B-A35E-6BAFAFBF9FA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47234" y="1677880"/>
            <a:ext cx="11236680" cy="2733261"/>
          </a:xfrm>
        </p:spPr>
        <p:txBody>
          <a:bodyPr/>
          <a:lstStyle/>
          <a:p>
            <a:pPr marL="0" indent="0">
              <a:buNone/>
            </a:pPr>
            <a:r>
              <a:rPr lang="et-EE" sz="1600" dirty="0"/>
              <a:t>Eesti keeles:</a:t>
            </a:r>
          </a:p>
          <a:p>
            <a:r>
              <a:rPr lang="fi-FI" sz="1600" dirty="0">
                <a:hlinkClick r:id="rId2"/>
              </a:rPr>
              <a:t>Eesti </a:t>
            </a:r>
            <a:r>
              <a:rPr lang="fi-FI" sz="1600" dirty="0" err="1">
                <a:hlinkClick r:id="rId2"/>
              </a:rPr>
              <a:t>avatud</a:t>
            </a:r>
            <a:r>
              <a:rPr lang="fi-FI" sz="1600" dirty="0">
                <a:hlinkClick r:id="rId2"/>
              </a:rPr>
              <a:t> </a:t>
            </a:r>
            <a:r>
              <a:rPr lang="fi-FI" sz="1600" dirty="0" err="1">
                <a:hlinkClick r:id="rId2"/>
              </a:rPr>
              <a:t>valitsemise</a:t>
            </a:r>
            <a:r>
              <a:rPr lang="fi-FI" sz="1600" dirty="0">
                <a:hlinkClick r:id="rId2"/>
              </a:rPr>
              <a:t> </a:t>
            </a:r>
            <a:r>
              <a:rPr lang="fi-FI" sz="1600" dirty="0" err="1">
                <a:hlinkClick r:id="rId2"/>
              </a:rPr>
              <a:t>partnerluse</a:t>
            </a:r>
            <a:r>
              <a:rPr lang="fi-FI" sz="1600" dirty="0">
                <a:hlinkClick r:id="rId2"/>
              </a:rPr>
              <a:t> </a:t>
            </a:r>
            <a:r>
              <a:rPr lang="fi-FI" sz="1600" dirty="0" err="1">
                <a:hlinkClick r:id="rId2"/>
              </a:rPr>
              <a:t>tegevuskava</a:t>
            </a:r>
            <a:r>
              <a:rPr lang="fi-FI" sz="1600" dirty="0">
                <a:hlinkClick r:id="rId2"/>
              </a:rPr>
              <a:t> 2020-2022</a:t>
            </a:r>
            <a:endParaRPr lang="et-EE" sz="1600" dirty="0"/>
          </a:p>
          <a:p>
            <a:r>
              <a:rPr lang="et-EE" sz="1600" dirty="0">
                <a:hlinkClick r:id="rId3"/>
              </a:rPr>
              <a:t>Kaasamine ja osalemine Vabariigi Valitsuse töös</a:t>
            </a:r>
            <a:endParaRPr lang="et-EE" sz="1600" dirty="0"/>
          </a:p>
          <a:p>
            <a:r>
              <a:rPr lang="et-EE" sz="1600" dirty="0"/>
              <a:t>Riigikantselei. </a:t>
            </a:r>
            <a:r>
              <a:rPr lang="et-EE" sz="1600" dirty="0">
                <a:hlinkClick r:id="rId4"/>
              </a:rPr>
              <a:t>Kaasamise hea tava</a:t>
            </a:r>
            <a:r>
              <a:rPr lang="et-EE" sz="1600" dirty="0"/>
              <a:t>.  </a:t>
            </a:r>
          </a:p>
          <a:p>
            <a:r>
              <a:rPr lang="et-EE" sz="1600" dirty="0"/>
              <a:t>Riigikogu 12.11.2020 otsus „</a:t>
            </a:r>
            <a:r>
              <a:rPr lang="et-EE" sz="1600" dirty="0">
                <a:hlinkClick r:id="rId5"/>
              </a:rPr>
              <a:t>Õigusloomepoliitika põhialuste aastani 2030 heakskiitmine</a:t>
            </a:r>
            <a:r>
              <a:rPr lang="et-EE" sz="1600" dirty="0"/>
              <a:t>“ ja </a:t>
            </a:r>
            <a:r>
              <a:rPr lang="et-EE" sz="1600" dirty="0">
                <a:hlinkClick r:id="rId6"/>
              </a:rPr>
              <a:t>algataja seletuskiri</a:t>
            </a:r>
            <a:endParaRPr lang="et-EE" sz="1600" dirty="0"/>
          </a:p>
          <a:p>
            <a:r>
              <a:rPr lang="fi-FI" sz="1600" dirty="0" err="1">
                <a:hlinkClick r:id="rId7"/>
              </a:rPr>
              <a:t>Hea</a:t>
            </a:r>
            <a:r>
              <a:rPr lang="fi-FI" sz="1600" dirty="0">
                <a:hlinkClick r:id="rId7"/>
              </a:rPr>
              <a:t> </a:t>
            </a:r>
            <a:r>
              <a:rPr lang="fi-FI" sz="1600" dirty="0" err="1">
                <a:hlinkClick r:id="rId7"/>
              </a:rPr>
              <a:t>õigusloome</a:t>
            </a:r>
            <a:r>
              <a:rPr lang="fi-FI" sz="1600" dirty="0">
                <a:hlinkClick r:id="rId7"/>
              </a:rPr>
              <a:t> ja </a:t>
            </a:r>
            <a:r>
              <a:rPr lang="fi-FI" sz="1600" dirty="0" err="1">
                <a:hlinkClick r:id="rId7"/>
              </a:rPr>
              <a:t>normitehnika</a:t>
            </a:r>
            <a:r>
              <a:rPr lang="fi-FI" sz="1600" dirty="0">
                <a:hlinkClick r:id="rId7"/>
              </a:rPr>
              <a:t> </a:t>
            </a:r>
            <a:r>
              <a:rPr lang="fi-FI" sz="1600" dirty="0" err="1">
                <a:hlinkClick r:id="rId7"/>
              </a:rPr>
              <a:t>eeskiri</a:t>
            </a:r>
            <a:r>
              <a:rPr lang="et-EE" sz="1600" dirty="0">
                <a:hlinkClick r:id="rId7"/>
              </a:rPr>
              <a:t> </a:t>
            </a:r>
            <a:r>
              <a:rPr lang="et-EE" sz="1600" dirty="0"/>
              <a:t>(HÕNTE)</a:t>
            </a:r>
          </a:p>
          <a:p>
            <a:r>
              <a:rPr lang="fi-FI" sz="1600" dirty="0"/>
              <a:t>Eesti </a:t>
            </a:r>
            <a:r>
              <a:rPr lang="fi-FI" sz="1600" dirty="0" err="1"/>
              <a:t>Mittetulundusühingute</a:t>
            </a:r>
            <a:r>
              <a:rPr lang="fi-FI" sz="1600" dirty="0"/>
              <a:t> ja </a:t>
            </a:r>
            <a:r>
              <a:rPr lang="fi-FI" sz="1600" dirty="0" err="1"/>
              <a:t>Sihtasutuste</a:t>
            </a:r>
            <a:r>
              <a:rPr lang="fi-FI" sz="1600" dirty="0"/>
              <a:t> </a:t>
            </a:r>
            <a:r>
              <a:rPr lang="fi-FI" sz="1600" dirty="0" err="1"/>
              <a:t>Liit</a:t>
            </a:r>
            <a:r>
              <a:rPr lang="et-EE" sz="1600" dirty="0"/>
              <a:t>. 2009. </a:t>
            </a:r>
            <a:r>
              <a:rPr lang="fi-FI" sz="1600" dirty="0" err="1">
                <a:hlinkClick r:id="rId8"/>
              </a:rPr>
              <a:t>Kaasamise</a:t>
            </a:r>
            <a:r>
              <a:rPr lang="fi-FI" sz="1600" dirty="0">
                <a:hlinkClick r:id="rId8"/>
              </a:rPr>
              <a:t> </a:t>
            </a:r>
            <a:r>
              <a:rPr lang="fi-FI" sz="1600" dirty="0" err="1">
                <a:hlinkClick r:id="rId8"/>
              </a:rPr>
              <a:t>käsiraamat</a:t>
            </a:r>
            <a:r>
              <a:rPr lang="fi-FI" sz="1600" dirty="0">
                <a:hlinkClick r:id="rId8"/>
              </a:rPr>
              <a:t> </a:t>
            </a:r>
            <a:r>
              <a:rPr lang="fi-FI" sz="1600" dirty="0" err="1">
                <a:hlinkClick r:id="rId8"/>
              </a:rPr>
              <a:t>ametnikele</a:t>
            </a:r>
            <a:r>
              <a:rPr lang="fi-FI" sz="1600" dirty="0">
                <a:hlinkClick r:id="rId8"/>
              </a:rPr>
              <a:t> ja </a:t>
            </a:r>
            <a:r>
              <a:rPr lang="fi-FI" sz="1600" dirty="0" err="1">
                <a:hlinkClick r:id="rId8"/>
              </a:rPr>
              <a:t>vabaühendustele</a:t>
            </a:r>
            <a:endParaRPr lang="et-EE" sz="1600" dirty="0"/>
          </a:p>
          <a:p>
            <a:pPr marL="0" indent="0">
              <a:buNone/>
            </a:pPr>
            <a:endParaRPr lang="et-EE" sz="1600" dirty="0"/>
          </a:p>
          <a:p>
            <a:pPr marL="0" indent="0">
              <a:buNone/>
            </a:pPr>
            <a:r>
              <a:rPr lang="et-EE" sz="1600" dirty="0"/>
              <a:t>Inglise keeles:</a:t>
            </a:r>
          </a:p>
          <a:p>
            <a:pPr marL="0" indent="0">
              <a:buNone/>
            </a:pPr>
            <a:r>
              <a:rPr lang="et-EE" sz="1600" dirty="0">
                <a:hlinkClick r:id="rId9"/>
              </a:rPr>
              <a:t>https://www.opengovpartnership.org/</a:t>
            </a:r>
            <a:r>
              <a:rPr lang="et-EE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13912923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Manual_Master">
  <a:themeElements>
    <a:clrScheme name="BrandEstonia">
      <a:dk1>
        <a:srgbClr val="575A5D"/>
      </a:dk1>
      <a:lt1>
        <a:srgbClr val="FFFFFF"/>
      </a:lt1>
      <a:dk2>
        <a:srgbClr val="0000F0"/>
      </a:dk2>
      <a:lt2>
        <a:srgbClr val="BAE6E8"/>
      </a:lt2>
      <a:accent1>
        <a:srgbClr val="000096"/>
      </a:accent1>
      <a:accent2>
        <a:srgbClr val="2E6347"/>
      </a:accent2>
      <a:accent3>
        <a:srgbClr val="FF2DB4"/>
      </a:accent3>
      <a:accent4>
        <a:srgbClr val="964542"/>
      </a:accent4>
      <a:accent5>
        <a:srgbClr val="C1BC76"/>
      </a:accent5>
      <a:accent6>
        <a:srgbClr val="FF4800"/>
      </a:accent6>
      <a:hlink>
        <a:srgbClr val="0000F0"/>
      </a:hlink>
      <a:folHlink>
        <a:srgbClr val="0000F0"/>
      </a:folHlink>
    </a:clrScheme>
    <a:fontScheme name="Aino">
      <a:majorFont>
        <a:latin typeface="Aino Headline"/>
        <a:ea typeface=""/>
        <a:cs typeface=""/>
      </a:majorFont>
      <a:minorFont>
        <a:latin typeface="Ain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template_basic_210604.pptx" id="{3FA82F7A-C487-46E7-B756-AE8C66B7C511}" vid="{B3C80452-C055-47A4-8D0A-16899959998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 template_basic_210604 (3)</Template>
  <TotalTime>0</TotalTime>
  <Words>348</Words>
  <Application>Microsoft Office PowerPoint</Application>
  <PresentationFormat>Widescreen</PresentationFormat>
  <Paragraphs>57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Calibri</vt:lpstr>
      <vt:lpstr>Aino</vt:lpstr>
      <vt:lpstr>Aino Headline</vt:lpstr>
      <vt:lpstr>Manual_Master</vt:lpstr>
      <vt:lpstr>Kodanikuühiskond ja avatud valitsemine</vt:lpstr>
      <vt:lpstr>Klient või kodanik?</vt:lpstr>
      <vt:lpstr>Avatud valitsemise printsiibid</vt:lpstr>
      <vt:lpstr>PowerPoint Presentation</vt:lpstr>
      <vt:lpstr>“Eesti on inimesekeskne riik, kus poliitikakujundamine on koosloomeline ja inimesed saavad osaleda oluliste otsuste tegemisel.”  „Riigi valitsemine on avatud ehk võimu teostatakse avalikes huvides ausalt ja läbipaistvalt.“</vt:lpstr>
      <vt:lpstr>Poliitikakujundamise protsessi osalised</vt:lpstr>
      <vt:lpstr>Erakonnad</vt:lpstr>
      <vt:lpstr>PowerPoint Presentation</vt:lpstr>
      <vt:lpstr>LISALUGEMIST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2021-10-25T13:00:18Z</dcterms:created>
  <dcterms:modified xsi:type="dcterms:W3CDTF">2021-10-29T05:35:59Z</dcterms:modified>
</cp:coreProperties>
</file>