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8"/>
  </p:notesMasterIdLst>
  <p:handoutMasterIdLst>
    <p:handoutMasterId r:id="rId9"/>
  </p:handoutMasterIdLst>
  <p:sldIdLst>
    <p:sldId id="257" r:id="rId2"/>
    <p:sldId id="386" r:id="rId3"/>
    <p:sldId id="261" r:id="rId4"/>
    <p:sldId id="387" r:id="rId5"/>
    <p:sldId id="264" r:id="rId6"/>
    <p:sldId id="385" r:id="rId7"/>
  </p:sldIdLst>
  <p:sldSz cx="12192000" cy="6858000"/>
  <p:notesSz cx="6858000" cy="9144000"/>
  <p:embeddedFontLst>
    <p:embeddedFont>
      <p:font typeface="Aino" panose="02000603040504020204" pitchFamily="50" charset="-70"/>
      <p:regular r:id="rId10"/>
      <p:bold r:id="rId11"/>
    </p:embeddedFont>
    <p:embeddedFont>
      <p:font typeface="Aino Headline" panose="020B0303040504020204" pitchFamily="34" charset="0"/>
      <p:regular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1F2"/>
    <a:srgbClr val="FCEDC5"/>
    <a:srgbClr val="2E7AA1"/>
    <a:srgbClr val="2B7AA1"/>
    <a:srgbClr val="3C0078"/>
    <a:srgbClr val="FF4800"/>
    <a:srgbClr val="C4BEC5"/>
    <a:srgbClr val="FFCA9F"/>
    <a:srgbClr val="2E6347"/>
    <a:srgbClr val="575A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5" autoAdjust="0"/>
    <p:restoredTop sz="64096" autoAdjust="0"/>
  </p:normalViewPr>
  <p:slideViewPr>
    <p:cSldViewPr snapToGrid="0" showGuides="1">
      <p:cViewPr varScale="1">
        <p:scale>
          <a:sx n="40" d="100"/>
          <a:sy n="40" d="100"/>
        </p:scale>
        <p:origin x="1572" y="40"/>
      </p:cViewPr>
      <p:guideLst>
        <p:guide orient="horz" pos="2160"/>
        <p:guide pos="3840"/>
      </p:guideLst>
    </p:cSldViewPr>
  </p:slideViewPr>
  <p:outlineViewPr>
    <p:cViewPr>
      <p:scale>
        <a:sx n="33" d="100"/>
        <a:sy n="33" d="100"/>
      </p:scale>
      <p:origin x="0" y="-16217"/>
    </p:cViewPr>
  </p:outlineViewPr>
  <p:notesTextViewPr>
    <p:cViewPr>
      <p:scale>
        <a:sx n="3" d="2"/>
        <a:sy n="3" d="2"/>
      </p:scale>
      <p:origin x="0" y="0"/>
    </p:cViewPr>
  </p:notesTextViewPr>
  <p:notesViewPr>
    <p:cSldViewPr snapToGrid="0" showGuides="1">
      <p:cViewPr varScale="1">
        <p:scale>
          <a:sx n="88" d="100"/>
          <a:sy n="88" d="100"/>
        </p:scale>
        <p:origin x="296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90A495-8294-4213-80EA-2FB2B3EE0D3F}" type="datetimeFigureOut">
              <a:rPr lang="en-GB" smtClean="0"/>
              <a:t>25/11/2021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042D84-F9EC-4261-BCC9-A49D898D55C1}" type="slidenum">
              <a:rPr lang="en-GB" smtClean="0"/>
              <a:t>‹#›</a:t>
            </a:fld>
            <a:endParaRPr lang="en-GB"/>
          </a:p>
        </p:txBody>
      </p:sp>
    </p:spTree>
    <p:extLst>
      <p:ext uri="{BB962C8B-B14F-4D97-AF65-F5344CB8AC3E}">
        <p14:creationId xmlns:p14="http://schemas.microsoft.com/office/powerpoint/2010/main" val="4268764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1682A-16F2-4728-8C64-C5419D996E67}" type="datetimeFigureOut">
              <a:rPr lang="en-US" smtClean="0"/>
              <a:t>11/25/2021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8AE5D-E79D-4A76-A586-FF472B6DED4B}" type="slidenum">
              <a:rPr lang="en-US" smtClean="0"/>
              <a:t>‹#›</a:t>
            </a:fld>
            <a:endParaRPr lang="en-US"/>
          </a:p>
        </p:txBody>
      </p:sp>
    </p:spTree>
    <p:extLst>
      <p:ext uri="{BB962C8B-B14F-4D97-AF65-F5344CB8AC3E}">
        <p14:creationId xmlns:p14="http://schemas.microsoft.com/office/powerpoint/2010/main" val="357069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EC68AE5D-E79D-4A76-A586-FF472B6DED4B}" type="slidenum">
              <a:rPr lang="en-US" smtClean="0"/>
              <a:t>1</a:t>
            </a:fld>
            <a:endParaRPr lang="en-US"/>
          </a:p>
        </p:txBody>
      </p:sp>
    </p:spTree>
    <p:extLst>
      <p:ext uri="{BB962C8B-B14F-4D97-AF65-F5344CB8AC3E}">
        <p14:creationId xmlns:p14="http://schemas.microsoft.com/office/powerpoint/2010/main" val="2516212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Avalik teenus - avalik ülesanne täitmisel üldistes huvides osutatavat teenus.</a:t>
            </a:r>
          </a:p>
          <a:p>
            <a:r>
              <a:rPr lang="et-EE" dirty="0"/>
              <a:t>Oleme seadustes kokku leppinud, mis on riigi ülesanded. Avalikud teenused on nende ülesannete täitmisel osutatavad teenused. Riigieelarvest (vähemalt osaliselt) rahastatav.</a:t>
            </a:r>
          </a:p>
          <a:p>
            <a:endParaRPr lang="et-EE" dirty="0"/>
          </a:p>
        </p:txBody>
      </p:sp>
      <p:sp>
        <p:nvSpPr>
          <p:cNvPr id="4" name="Slide Number Placeholder 3"/>
          <p:cNvSpPr>
            <a:spLocks noGrp="1"/>
          </p:cNvSpPr>
          <p:nvPr>
            <p:ph type="sldNum" sz="quarter" idx="5"/>
          </p:nvPr>
        </p:nvSpPr>
        <p:spPr/>
        <p:txBody>
          <a:bodyPr/>
          <a:lstStyle/>
          <a:p>
            <a:fld id="{EC68AE5D-E79D-4A76-A586-FF472B6DED4B}" type="slidenum">
              <a:rPr lang="en-US" smtClean="0"/>
              <a:t>2</a:t>
            </a:fld>
            <a:endParaRPr lang="en-US"/>
          </a:p>
        </p:txBody>
      </p:sp>
    </p:spTree>
    <p:extLst>
      <p:ext uri="{BB962C8B-B14F-4D97-AF65-F5344CB8AC3E}">
        <p14:creationId xmlns:p14="http://schemas.microsoft.com/office/powerpoint/2010/main" val="1508101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000" b="1" i="0" kern="1200" dirty="0">
                <a:solidFill>
                  <a:schemeClr val="tx1"/>
                </a:solidFill>
                <a:effectLst/>
                <a:latin typeface="+mn-lt"/>
                <a:ea typeface="+mn-ea"/>
                <a:cs typeface="+mn-cs"/>
              </a:rPr>
              <a:t>Otsene avalik teenus </a:t>
            </a:r>
            <a:r>
              <a:rPr lang="et-EE" sz="1000" b="0" i="0" kern="1200" dirty="0">
                <a:solidFill>
                  <a:schemeClr val="tx1"/>
                </a:solidFill>
                <a:effectLst/>
                <a:latin typeface="+mn-lt"/>
                <a:ea typeface="+mn-ea"/>
                <a:cs typeface="+mn-cs"/>
              </a:rPr>
              <a:t>on teenus, mida asutus osutab </a:t>
            </a:r>
            <a:r>
              <a:rPr lang="et-EE" sz="1000" b="1" i="0" kern="1200" dirty="0">
                <a:solidFill>
                  <a:schemeClr val="tx1"/>
                </a:solidFill>
                <a:effectLst/>
                <a:latin typeface="+mn-lt"/>
                <a:ea typeface="+mn-ea"/>
                <a:cs typeface="+mn-cs"/>
              </a:rPr>
              <a:t>füüsilisele- või eraõiguslikule juriidilisele isikule</a:t>
            </a:r>
            <a:r>
              <a:rPr lang="et-EE" sz="1000" b="0" i="0" kern="1200" dirty="0">
                <a:solidFill>
                  <a:schemeClr val="tx1"/>
                </a:solidFill>
                <a:effectLst/>
                <a:latin typeface="+mn-lt"/>
                <a:ea typeface="+mn-ea"/>
                <a:cs typeface="+mn-cs"/>
              </a:rPr>
              <a:t> teeninduskontakti kaudu </a:t>
            </a:r>
            <a:r>
              <a:rPr lang="et-EE" sz="1000" b="1" i="0" kern="1200" dirty="0">
                <a:solidFill>
                  <a:schemeClr val="tx1"/>
                </a:solidFill>
                <a:effectLst/>
                <a:latin typeface="+mn-lt"/>
                <a:ea typeface="+mn-ea"/>
                <a:cs typeface="+mn-cs"/>
              </a:rPr>
              <a:t>mis tahes suhtluskanalis</a:t>
            </a:r>
            <a:r>
              <a:rPr lang="et-EE" sz="1000" b="0" i="0" kern="1200" dirty="0">
                <a:solidFill>
                  <a:schemeClr val="tx1"/>
                </a:solidFill>
                <a:effectLst/>
                <a:latin typeface="+mn-lt"/>
                <a:ea typeface="+mn-ea"/>
                <a:cs typeface="+mn-cs"/>
              </a:rPr>
              <a:t>. Toimub isiku tahtel, sealhulgas eeldataval tahtel. S</a:t>
            </a:r>
            <a:r>
              <a:rPr lang="et-EE" sz="1000" dirty="0"/>
              <a:t>otsiaaltoetused, juhiloa väljastamine, sõiduki tehnoülevaatus, teavikute laenutamine raamatukogus.</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000" b="1" dirty="0"/>
              <a:t>Kaudne avalik teenus </a:t>
            </a:r>
            <a:r>
              <a:rPr lang="et-EE" sz="1000" dirty="0"/>
              <a:t>- õigusloome, poliitikakujundamine. Järelevalve võib olla nii otsene kui kaudne teenus. Otsene - tuleohutuskontroll, kaudne - toiduohutuse järelevalve. Kui ennetustegevus hõlmab kogu ühiskonda, on see kaudne teenus. Kui konkreetset inimest või sihtgruppi, võib olla ka otsene. Küsimus selles, kas kasusaaja on selgelt identifitseeritav. „Kasusaaja“ ei pruugi seda kasuna näha.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000" b="1" dirty="0"/>
              <a:t>Tugiteenused</a:t>
            </a:r>
            <a:r>
              <a:rPr lang="et-EE" sz="1000" dirty="0"/>
              <a:t> - toetavad asutuse ülesannete täitmist. Tehakse vahet ka välistel ja sisemistel tugiteenustel. Kas enda asutuse või teise asutuse ametnikele või töötajatele. Nt raamatupidamine, IKT teenus, kinnisvara haldamine. Samad teenused sarnased erasektoris, seaduse nõuetest tulenevad erisused.</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000" b="1" dirty="0"/>
              <a:t>Ehtsad avalikud teenused  </a:t>
            </a:r>
            <a:r>
              <a:rPr lang="et-EE" sz="1000" dirty="0"/>
              <a:t>- Et eristada n-ö füüsilisi (päris) teenuseid haldusaktide andmisest ja haldustoimingutest ja teistest menetlustest. Näiteks jäätmekäitlus, veevarustus, ühistransport, arstiabi, haridus.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000" b="1" dirty="0"/>
              <a:t>Miks vaja teada </a:t>
            </a:r>
            <a:r>
              <a:rPr lang="et-EE" sz="1000" dirty="0"/>
              <a:t>– teenuste kaardistamine, teenusprotsessi ülesehitus, aga ka teenuspõhine eelarve.</a:t>
            </a:r>
          </a:p>
          <a:p>
            <a:endParaRPr lang="et-EE" sz="1000" dirty="0"/>
          </a:p>
          <a:p>
            <a:endParaRPr lang="et-EE" sz="1000" dirty="0"/>
          </a:p>
          <a:p>
            <a:endParaRPr lang="et-EE" dirty="0"/>
          </a:p>
        </p:txBody>
      </p:sp>
      <p:sp>
        <p:nvSpPr>
          <p:cNvPr id="4" name="Slaidinumbri kohatäide 3"/>
          <p:cNvSpPr>
            <a:spLocks noGrp="1"/>
          </p:cNvSpPr>
          <p:nvPr>
            <p:ph type="sldNum" sz="quarter" idx="10"/>
          </p:nvPr>
        </p:nvSpPr>
        <p:spPr/>
        <p:txBody>
          <a:bodyPr/>
          <a:lstStyle/>
          <a:p>
            <a:fld id="{61FB4939-5121-41CC-9CBB-C9630CA18EF6}" type="slidenum">
              <a:rPr lang="et-EE" smtClean="0"/>
              <a:pPr/>
              <a:t>3</a:t>
            </a:fld>
            <a:endParaRPr lang="et-EE"/>
          </a:p>
        </p:txBody>
      </p:sp>
    </p:spTree>
    <p:extLst>
      <p:ext uri="{BB962C8B-B14F-4D97-AF65-F5344CB8AC3E}">
        <p14:creationId xmlns:p14="http://schemas.microsoft.com/office/powerpoint/2010/main" val="199649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t-EE" sz="1200" b="0" i="0" kern="1200" dirty="0">
                <a:solidFill>
                  <a:schemeClr val="tx1"/>
                </a:solidFill>
                <a:effectLst/>
                <a:latin typeface="+mn-lt"/>
                <a:ea typeface="+mn-ea"/>
                <a:cs typeface="+mn-cs"/>
              </a:rPr>
              <a:t>Avalike teenuste kataloogi võib leida veebilehelt r</a:t>
            </a:r>
            <a:r>
              <a:rPr lang="et-EE" dirty="0"/>
              <a:t>iigiteenused.ee. Seal on suur hulk avalikke teenuseid ära kirjeldatud. Aga see kataloog ei ole täielik. Seal ei ole kõiki riigi teenuseid, mis kirjeldaks kõiki riigi ülesandeid.</a:t>
            </a:r>
          </a:p>
        </p:txBody>
      </p:sp>
      <p:sp>
        <p:nvSpPr>
          <p:cNvPr id="4" name="Slide Number Placeholder 3"/>
          <p:cNvSpPr>
            <a:spLocks noGrp="1"/>
          </p:cNvSpPr>
          <p:nvPr>
            <p:ph type="sldNum" sz="quarter" idx="5"/>
          </p:nvPr>
        </p:nvSpPr>
        <p:spPr/>
        <p:txBody>
          <a:bodyPr/>
          <a:lstStyle/>
          <a:p>
            <a:fld id="{EC68AE5D-E79D-4A76-A586-FF472B6DED4B}" type="slidenum">
              <a:rPr lang="en-US" smtClean="0"/>
              <a:t>4</a:t>
            </a:fld>
            <a:endParaRPr lang="en-US"/>
          </a:p>
        </p:txBody>
      </p:sp>
    </p:spTree>
    <p:extLst>
      <p:ext uri="{BB962C8B-B14F-4D97-AF65-F5344CB8AC3E}">
        <p14:creationId xmlns:p14="http://schemas.microsoft.com/office/powerpoint/2010/main" val="1287946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b="0" i="0" kern="1200" dirty="0">
                <a:solidFill>
                  <a:schemeClr val="tx1"/>
                </a:solidFill>
                <a:effectLst/>
                <a:latin typeface="+mn-lt"/>
                <a:ea typeface="+mn-ea"/>
                <a:cs typeface="+mn-cs"/>
              </a:rPr>
              <a:t>Avalikel teenustel on mitmeid erilisi tunnuseid, mille tõttu on selliseid teenuseid mõistlik korraldada riigi poolt, koondada ressurssi, reguleerida ja kontrollida.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b="0" i="0" kern="1200" dirty="0">
                <a:solidFill>
                  <a:schemeClr val="tx1"/>
                </a:solidFill>
                <a:effectLst/>
                <a:latin typeface="+mn-lt"/>
                <a:ea typeface="+mn-ea"/>
                <a:cs typeface="+mn-cs"/>
              </a:rPr>
              <a:t>Ehk on mõnele majandusteadusest tuttavad </a:t>
            </a:r>
            <a:r>
              <a:rPr lang="et-EE" sz="1200" b="1" i="0" kern="1200" dirty="0">
                <a:solidFill>
                  <a:schemeClr val="tx1"/>
                </a:solidFill>
                <a:effectLst/>
                <a:latin typeface="+mn-lt"/>
                <a:ea typeface="+mn-ea"/>
                <a:cs typeface="+mn-cs"/>
              </a:rPr>
              <a:t>avaliku hüve (avaliku kauba) ja turutõrgete mõisted</a:t>
            </a:r>
            <a:r>
              <a:rPr lang="et-EE"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b="0" i="0" kern="1200" dirty="0">
                <a:solidFill>
                  <a:schemeClr val="tx1"/>
                </a:solidFill>
                <a:effectLst/>
                <a:latin typeface="+mn-lt"/>
                <a:ea typeface="+mn-ea"/>
                <a:cs typeface="+mn-cs"/>
              </a:rPr>
              <a:t>Näiteks keskkonnahoid või riigikaitse.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b="1" i="0" kern="1200" dirty="0">
                <a:solidFill>
                  <a:schemeClr val="tx1"/>
                </a:solidFill>
                <a:effectLst/>
                <a:latin typeface="+mn-lt"/>
                <a:ea typeface="+mn-ea"/>
                <a:cs typeface="+mn-cs"/>
              </a:rPr>
              <a:t>Mitterivaalitsev</a:t>
            </a:r>
            <a:r>
              <a:rPr lang="et-EE" sz="1200" b="0" i="0" kern="1200" dirty="0">
                <a:solidFill>
                  <a:schemeClr val="tx1"/>
                </a:solidFill>
                <a:effectLst/>
                <a:latin typeface="+mn-lt"/>
                <a:ea typeface="+mn-ea"/>
                <a:cs typeface="+mn-cs"/>
              </a:rPr>
              <a:t> - hüvise tarbimine ühe isiku poolt ei vähenda teistele isikutele tarbimiseks jäävat avaliku hüvise kogust. Täiendavate tarbijate lisandumine ei pruugi tekitada vajadust täiendava hüviseühiku tootmiseks.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b="1" i="0" kern="1200" dirty="0">
                <a:solidFill>
                  <a:schemeClr val="tx1"/>
                </a:solidFill>
                <a:effectLst/>
                <a:latin typeface="+mn-lt"/>
                <a:ea typeface="+mn-ea"/>
                <a:cs typeface="+mn-cs"/>
              </a:rPr>
              <a:t>Mittevälistatav</a:t>
            </a:r>
            <a:r>
              <a:rPr lang="et-EE" sz="1200" b="0" i="0" kern="1200" dirty="0">
                <a:solidFill>
                  <a:schemeClr val="tx1"/>
                </a:solidFill>
                <a:effectLst/>
                <a:latin typeface="+mn-lt"/>
                <a:ea typeface="+mn-ea"/>
                <a:cs typeface="+mn-cs"/>
              </a:rPr>
              <a:t> - avaliku hüvise tarbimisest ei saa kedagi välja lülitada või on see liiga kulukas. </a:t>
            </a:r>
          </a:p>
          <a:p>
            <a:r>
              <a:rPr lang="et-EE" sz="1200" b="1" i="0" kern="1200" dirty="0">
                <a:solidFill>
                  <a:schemeClr val="tx1"/>
                </a:solidFill>
                <a:effectLst/>
                <a:latin typeface="+mn-lt"/>
                <a:ea typeface="+mn-ea"/>
                <a:cs typeface="+mn-cs"/>
              </a:rPr>
              <a:t>Tarbimine võib olla kohustuslik </a:t>
            </a:r>
            <a:r>
              <a:rPr lang="et-EE" sz="1200" b="0" i="0" kern="1200" dirty="0">
                <a:solidFill>
                  <a:schemeClr val="tx1"/>
                </a:solidFill>
                <a:effectLst/>
                <a:latin typeface="+mn-lt"/>
                <a:ea typeface="+mn-ea"/>
                <a:cs typeface="+mn-cs"/>
              </a:rPr>
              <a:t>– näiteks kohustuslik kooliharidus, isikut tõendab dokument või sõiduki juhtimisõigus.</a:t>
            </a:r>
          </a:p>
          <a:p>
            <a:r>
              <a:rPr lang="et-EE" sz="1200" b="1" dirty="0"/>
              <a:t>Positiivne kõrvalmõju </a:t>
            </a:r>
            <a:r>
              <a:rPr lang="et-EE" sz="1200" dirty="0"/>
              <a:t>- üldine avalik huvi teenuse tarbimiseks. Ka ette määratud viisil. </a:t>
            </a:r>
            <a:r>
              <a:rPr lang="et-EE" sz="1200" b="0" i="0" kern="1200" dirty="0">
                <a:solidFill>
                  <a:schemeClr val="tx1"/>
                </a:solidFill>
                <a:effectLst/>
                <a:latin typeface="+mn-lt"/>
                <a:ea typeface="+mn-ea"/>
                <a:cs typeface="+mn-cs"/>
              </a:rPr>
              <a:t>Ka teised saavad kasu, kui sina avalikku teenust. Näiteks haridus, arstiabi.</a:t>
            </a:r>
          </a:p>
          <a:p>
            <a:r>
              <a:rPr lang="et-EE" sz="1200" b="1" i="0" kern="1200" dirty="0">
                <a:solidFill>
                  <a:schemeClr val="tx1"/>
                </a:solidFill>
                <a:effectLst/>
                <a:latin typeface="+mn-lt"/>
                <a:ea typeface="+mn-ea"/>
                <a:cs typeface="+mn-cs"/>
              </a:rPr>
              <a:t>Võrdsusõigus</a:t>
            </a:r>
            <a:r>
              <a:rPr lang="et-EE" sz="1200" b="0" i="0" kern="1200" dirty="0">
                <a:solidFill>
                  <a:schemeClr val="tx1"/>
                </a:solidFill>
                <a:effectLst/>
                <a:latin typeface="+mn-lt"/>
                <a:ea typeface="+mn-ea"/>
                <a:cs typeface="+mn-cs"/>
              </a:rPr>
              <a:t> – kõigil on võrdselt seaduses ette nähtud alustel teenust saada. Olenemata varalisest seisust, elukohast või haridustasemest.</a:t>
            </a:r>
          </a:p>
          <a:p>
            <a:r>
              <a:rPr lang="et-EE" b="1" dirty="0"/>
              <a:t>Solidaarne rahastamine </a:t>
            </a:r>
            <a:r>
              <a:rPr lang="et-EE" dirty="0"/>
              <a:t>- teenus ja raha ei liigu alati koos; maksavad ka need, kes ei tarbi ja tarbivad need, kes ei maksa. Sinu maksurahast tasutakse lasteaia ülalpidamise eest ka siis, kui sinu lapsed lasteaias ei käi. Maksudest rahastatakse arstiabi isegi kui sina seda kunagi ei vaja.</a:t>
            </a:r>
            <a:endParaRPr lang="et-E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b="1" dirty="0"/>
              <a:t>Informatsiooni asümmeetria </a:t>
            </a:r>
            <a:r>
              <a:rPr lang="et-EE" dirty="0"/>
              <a:t>– inimene ise ei suuda hinnata teenuse kvaliteeti ja vajadust. Näiteks arstiabi.</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b="1" i="0" kern="1200" dirty="0">
                <a:solidFill>
                  <a:schemeClr val="tx1"/>
                </a:solidFill>
                <a:effectLst/>
                <a:latin typeface="+mn-lt"/>
                <a:ea typeface="+mn-ea"/>
                <a:cs typeface="+mn-cs"/>
              </a:rPr>
              <a:t>Üks pakkuja </a:t>
            </a:r>
            <a:r>
              <a:rPr lang="et-EE" sz="1200" b="0" i="0" kern="1200" dirty="0">
                <a:solidFill>
                  <a:schemeClr val="tx1"/>
                </a:solidFill>
                <a:effectLst/>
                <a:latin typeface="+mn-lt"/>
                <a:ea typeface="+mn-ea"/>
                <a:cs typeface="+mn-cs"/>
              </a:rPr>
              <a:t>– riigi monopol – ei ole näiteks teist </a:t>
            </a:r>
            <a:r>
              <a:rPr lang="et-EE" sz="1200" b="0" i="0" kern="1200" dirty="0" err="1">
                <a:solidFill>
                  <a:schemeClr val="tx1"/>
                </a:solidFill>
                <a:effectLst/>
                <a:latin typeface="+mn-lt"/>
                <a:ea typeface="+mn-ea"/>
                <a:cs typeface="+mn-cs"/>
              </a:rPr>
              <a:t>PPA-d</a:t>
            </a:r>
            <a:r>
              <a:rPr lang="et-EE" sz="1200" b="0" i="0" kern="1200" dirty="0">
                <a:solidFill>
                  <a:schemeClr val="tx1"/>
                </a:solidFill>
                <a:effectLst/>
                <a:latin typeface="+mn-lt"/>
                <a:ea typeface="+mn-ea"/>
                <a:cs typeface="+mn-cs"/>
              </a:rPr>
              <a:t>, kes isikut tõendavat dokumenti välja annab. Mõnes teenusevaldkonnas võib valikuvõimalus olla – näiteks võimalus valida kooli või arstiabi pakkujat.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dirty="0"/>
          </a:p>
          <a:p>
            <a:r>
              <a:rPr lang="et-EE" sz="1200" b="0" i="0" kern="1200" dirty="0">
                <a:solidFill>
                  <a:schemeClr val="tx1"/>
                </a:solidFill>
                <a:effectLst/>
                <a:latin typeface="+mn-lt"/>
                <a:ea typeface="+mn-ea"/>
                <a:cs typeface="+mn-cs"/>
              </a:rPr>
              <a:t>Riigi monopoolne olukord on olnud ka põhjus, miks avalike teenuste osutamise </a:t>
            </a:r>
            <a:r>
              <a:rPr lang="et-EE" sz="1200" b="1" i="0" kern="1200" dirty="0">
                <a:solidFill>
                  <a:schemeClr val="tx1"/>
                </a:solidFill>
                <a:effectLst/>
                <a:latin typeface="+mn-lt"/>
                <a:ea typeface="+mn-ea"/>
                <a:cs typeface="+mn-cs"/>
              </a:rPr>
              <a:t>kodanikusõbralikkusele</a:t>
            </a:r>
            <a:r>
              <a:rPr lang="et-EE" sz="1200" b="0" i="0" kern="1200" dirty="0">
                <a:solidFill>
                  <a:schemeClr val="tx1"/>
                </a:solidFill>
                <a:effectLst/>
                <a:latin typeface="+mn-lt"/>
                <a:ea typeface="+mn-ea"/>
                <a:cs typeface="+mn-cs"/>
              </a:rPr>
              <a:t> varem palju tähelepanu ei pööratud. Inimestel ei olnud valikut. Ükskõik kui halb teenus oli, pidid nad seda tarbima ja selle eest maksma. Tänapäeval on </a:t>
            </a:r>
            <a:r>
              <a:rPr lang="et-EE" sz="1200" b="1" i="0" kern="1200" dirty="0">
                <a:solidFill>
                  <a:schemeClr val="tx1"/>
                </a:solidFill>
                <a:effectLst/>
                <a:latin typeface="+mn-lt"/>
                <a:ea typeface="+mn-ea"/>
                <a:cs typeface="+mn-cs"/>
              </a:rPr>
              <a:t>globaliseeruvas maailmas </a:t>
            </a:r>
            <a:r>
              <a:rPr lang="et-EE" sz="1200" b="0" i="0" kern="1200" dirty="0">
                <a:solidFill>
                  <a:schemeClr val="tx1"/>
                </a:solidFill>
                <a:effectLst/>
                <a:latin typeface="+mn-lt"/>
                <a:ea typeface="+mn-ea"/>
                <a:cs typeface="+mn-cs"/>
              </a:rPr>
              <a:t>ka riigid omavahel konkurentsis elanike ja ettevõtete pärast. Avaliku teenuse kvaliteet ja tarbijasõbralikkus on oluline ka selleks, et inimesed ja ettevõtted ei läheks teise riiki.</a:t>
            </a:r>
          </a:p>
          <a:p>
            <a:endParaRPr lang="et-EE" dirty="0"/>
          </a:p>
        </p:txBody>
      </p:sp>
      <p:sp>
        <p:nvSpPr>
          <p:cNvPr id="4" name="Slaidinumbri kohatäide 3"/>
          <p:cNvSpPr>
            <a:spLocks noGrp="1"/>
          </p:cNvSpPr>
          <p:nvPr>
            <p:ph type="sldNum" sz="quarter" idx="10"/>
          </p:nvPr>
        </p:nvSpPr>
        <p:spPr/>
        <p:txBody>
          <a:bodyPr/>
          <a:lstStyle/>
          <a:p>
            <a:fld id="{61FB4939-5121-41CC-9CBB-C9630CA18EF6}" type="slidenum">
              <a:rPr lang="et-EE" smtClean="0"/>
              <a:pPr/>
              <a:t>5</a:t>
            </a:fld>
            <a:endParaRPr lang="et-EE"/>
          </a:p>
        </p:txBody>
      </p:sp>
    </p:spTree>
    <p:extLst>
      <p:ext uri="{BB962C8B-B14F-4D97-AF65-F5344CB8AC3E}">
        <p14:creationId xmlns:p14="http://schemas.microsoft.com/office/powerpoint/2010/main" val="2883393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Seadustes on paika pandud, mis on riigi ehk keskvalitsuse ülesanded ja milliseid teenuseid peab pakkuma kohalik omavalitsus. Kohaliku omavalitsuse ülesanded on paljuski seotud </a:t>
            </a:r>
            <a:r>
              <a:rPr lang="et-EE" b="1" dirty="0"/>
              <a:t>elukeskkonna ja sotsiaalteenustega.</a:t>
            </a:r>
          </a:p>
          <a:p>
            <a:r>
              <a:rPr lang="et-EE" dirty="0"/>
              <a:t>Avalike teenuste osutamisel kehtib </a:t>
            </a:r>
            <a:r>
              <a:rPr lang="et-EE" b="1" dirty="0"/>
              <a:t>subsidiaarsuse ehk </a:t>
            </a:r>
            <a:r>
              <a:rPr lang="et-EE" b="1" dirty="0" err="1"/>
              <a:t>lähimuse</a:t>
            </a:r>
            <a:r>
              <a:rPr lang="et-EE" b="1" dirty="0"/>
              <a:t> põhimõte </a:t>
            </a:r>
            <a:r>
              <a:rPr lang="et-EE" dirty="0"/>
              <a:t>- otsused tuleb teha madalaimal </a:t>
            </a:r>
            <a:r>
              <a:rPr lang="et-EE" u="sng" dirty="0"/>
              <a:t>võimekal</a:t>
            </a:r>
            <a:r>
              <a:rPr lang="et-EE" dirty="0"/>
              <a:t> tasandil. Kodanikele võimalikult lähedal.</a:t>
            </a:r>
          </a:p>
          <a:p>
            <a:r>
              <a:rPr lang="et-EE" dirty="0"/>
              <a:t>Riik ja kohalik omavalitsus küll vastutavad teenuste pakkumise eest, kuid nad ei pea kõike ise tegema.  Teenuse osutamist võib välja </a:t>
            </a:r>
            <a:r>
              <a:rPr lang="et-EE" b="1" dirty="0"/>
              <a:t>delegeerida</a:t>
            </a:r>
            <a:r>
              <a:rPr lang="et-EE" dirty="0"/>
              <a:t>. Teenuste delegeerimisest kuulete lähemalt järgmises õppetunnis.</a:t>
            </a:r>
          </a:p>
        </p:txBody>
      </p:sp>
      <p:sp>
        <p:nvSpPr>
          <p:cNvPr id="4" name="Slide Number Placeholder 3"/>
          <p:cNvSpPr>
            <a:spLocks noGrp="1"/>
          </p:cNvSpPr>
          <p:nvPr>
            <p:ph type="sldNum" sz="quarter" idx="5"/>
          </p:nvPr>
        </p:nvSpPr>
        <p:spPr/>
        <p:txBody>
          <a:bodyPr/>
          <a:lstStyle/>
          <a:p>
            <a:fld id="{EC68AE5D-E79D-4A76-A586-FF472B6DED4B}" type="slidenum">
              <a:rPr lang="en-US" smtClean="0"/>
              <a:t>6</a:t>
            </a:fld>
            <a:endParaRPr lang="en-US"/>
          </a:p>
        </p:txBody>
      </p:sp>
    </p:spTree>
    <p:extLst>
      <p:ext uri="{BB962C8B-B14F-4D97-AF65-F5344CB8AC3E}">
        <p14:creationId xmlns:p14="http://schemas.microsoft.com/office/powerpoint/2010/main" val="1172890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12192000" cy="6858000"/>
          </a:xfrm>
          <a:solidFill>
            <a:srgbClr val="2B7AA1"/>
          </a:solidFill>
        </p:spPr>
        <p:txBody>
          <a:bodyPr anchor="ctr"/>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7559676" cy="1617674"/>
          </a:xfrm>
        </p:spPr>
        <p:txBody>
          <a:bodyPr/>
          <a:lstStyle>
            <a:lvl1pPr>
              <a:lnSpc>
                <a:spcPct val="90000"/>
              </a:lnSpc>
              <a:defRPr sz="6000">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3429001"/>
            <a:ext cx="5472113" cy="2808287"/>
          </a:xfrm>
        </p:spPr>
        <p:txBody>
          <a:bodyPr bIns="0"/>
          <a:lstStyle>
            <a:lvl1pPr marL="0" indent="0">
              <a:spcBef>
                <a:spcPts val="200"/>
              </a:spcBef>
              <a:buNone/>
              <a:defRPr sz="2200">
                <a:solidFill>
                  <a:schemeClr val="bg1"/>
                </a:solidFill>
              </a:defRPr>
            </a:lvl1pPr>
          </a:lstStyle>
          <a:p>
            <a:pPr lvl="0"/>
            <a:r>
              <a:rPr lang="en-GB" dirty="0"/>
              <a:t>Click to edit</a:t>
            </a:r>
          </a:p>
        </p:txBody>
      </p:sp>
      <p:sp>
        <p:nvSpPr>
          <p:cNvPr id="8" name="Text Placeholder 7"/>
          <p:cNvSpPr>
            <a:spLocks noGrp="1"/>
          </p:cNvSpPr>
          <p:nvPr>
            <p:ph type="body" sz="quarter" idx="13"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1112573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Gray_2 Col">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266713650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White_Ful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accent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994150"/>
            <a:ext cx="9446705" cy="2243138"/>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351540624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391103515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White_2 Col_Ful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accent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1633440"/>
            <a:ext cx="9446704" cy="643036"/>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63493901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White_2 Co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314940310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Blue_Full_Image">
    <p:bg>
      <p:bgPr>
        <a:solidFill>
          <a:schemeClr val="accent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0" y="0"/>
            <a:ext cx="12192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9446704" cy="974638"/>
          </a:xfrm>
        </p:spPr>
        <p:txBody>
          <a:bodyPr/>
          <a:lstStyle>
            <a:lvl1pPr>
              <a:defRPr>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chemeClr val="bg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994150"/>
            <a:ext cx="9446705"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2DD21069-81C2-4532-ABDF-0DBD9B72F607}"/>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233567174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Blue_Image">
    <p:bg>
      <p:bgPr>
        <a:solidFill>
          <a:schemeClr val="accent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0" y="0"/>
            <a:ext cx="12192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9495473" cy="1617674"/>
          </a:xfrm>
        </p:spPr>
        <p:txBody>
          <a:bodyPr/>
          <a:lstStyle>
            <a:lvl1pPr>
              <a:defRPr>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6" name="Text Placeholder 7">
            <a:extLst>
              <a:ext uri="{FF2B5EF4-FFF2-40B4-BE49-F238E27FC236}">
                <a16:creationId xmlns:a16="http://schemas.microsoft.com/office/drawing/2014/main" id="{7D96BED0-FA01-4014-A0BF-3582DED2742D}"/>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255737686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Bullet_List_Blue">
    <p:bg>
      <p:bgPr>
        <a:solidFill>
          <a:schemeClr val="accent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4562CE-4E7D-401E-B3D4-ECF75E7BD491}"/>
              </a:ext>
            </a:extLst>
          </p:cNvPr>
          <p:cNvSpPr>
            <a:spLocks noGrp="1"/>
          </p:cNvSpPr>
          <p:nvPr>
            <p:ph type="body" sz="quarter" idx="10" hasCustomPrompt="1"/>
          </p:nvPr>
        </p:nvSpPr>
        <p:spPr>
          <a:xfrm>
            <a:off x="623887" y="657225"/>
            <a:ext cx="10944225" cy="5580063"/>
          </a:xfrm>
        </p:spPr>
        <p:txBody>
          <a:bodyPr anchor="t" anchorCtr="0"/>
          <a:lstStyle>
            <a:lvl1pPr marL="720000" indent="-720000">
              <a:lnSpc>
                <a:spcPct val="90000"/>
              </a:lnSpc>
              <a:spcBef>
                <a:spcPts val="0"/>
              </a:spcBef>
              <a:spcAft>
                <a:spcPts val="1200"/>
              </a:spcAft>
              <a:buClr>
                <a:schemeClr val="bg1"/>
              </a:buClr>
              <a:buFont typeface="Aino Headline" panose="020B0303040504020204" pitchFamily="34" charset="0"/>
              <a:buChar char="+"/>
              <a:defRPr sz="5000">
                <a:solidFill>
                  <a:schemeClr val="bg1"/>
                </a:solidFill>
                <a:latin typeface="+mj-lt"/>
              </a:defRPr>
            </a:lvl1pPr>
            <a:lvl2pPr marL="540000" indent="-270000">
              <a:buClr>
                <a:schemeClr val="bg1"/>
              </a:buClr>
              <a:buFont typeface="Aino Headline" panose="020B0303040504020204" pitchFamily="34" charset="0"/>
              <a:buChar char="+"/>
              <a:defRPr sz="5000">
                <a:solidFill>
                  <a:schemeClr val="bg1"/>
                </a:solidFill>
                <a:latin typeface="+mj-lt"/>
              </a:defRPr>
            </a:lvl2pPr>
            <a:lvl3pPr marL="810000" indent="-270000">
              <a:buClr>
                <a:schemeClr val="bg1"/>
              </a:buClr>
              <a:buFont typeface="Aino Headline" panose="020B0303040504020204" pitchFamily="34" charset="0"/>
              <a:buChar char="+"/>
              <a:defRPr sz="5000">
                <a:solidFill>
                  <a:schemeClr val="bg1"/>
                </a:solidFill>
                <a:latin typeface="+mj-lt"/>
              </a:defRPr>
            </a:lvl3pPr>
            <a:lvl4pPr marL="1170000" indent="-270000">
              <a:buClr>
                <a:schemeClr val="bg1"/>
              </a:buClr>
              <a:buFont typeface="Aino Headline" panose="020B0303040504020204" pitchFamily="34" charset="0"/>
              <a:buChar char="+"/>
              <a:defRPr sz="5000">
                <a:solidFill>
                  <a:schemeClr val="bg1"/>
                </a:solidFill>
                <a:latin typeface="+mj-lt"/>
              </a:defRPr>
            </a:lvl4pPr>
            <a:lvl5pPr marL="1080000" indent="-270000">
              <a:buClr>
                <a:schemeClr val="bg1"/>
              </a:buClr>
              <a:buFont typeface="Aino Headline" panose="020B0303040504020204" pitchFamily="34" charset="0"/>
              <a:buChar char="+"/>
              <a:defRPr sz="5000">
                <a:solidFill>
                  <a:schemeClr val="bg1"/>
                </a:solidFill>
                <a:latin typeface="+mj-lt"/>
              </a:defRPr>
            </a:lvl5pPr>
          </a:lstStyle>
          <a:p>
            <a:pPr lvl="0"/>
            <a:r>
              <a:rPr lang="en-US" dirty="0"/>
              <a:t>large bullet list</a:t>
            </a:r>
          </a:p>
        </p:txBody>
      </p:sp>
    </p:spTree>
    <p:extLst>
      <p:ext uri="{BB962C8B-B14F-4D97-AF65-F5344CB8AC3E}">
        <p14:creationId xmlns:p14="http://schemas.microsoft.com/office/powerpoint/2010/main" val="222523144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Section_Bullet_List_Beige">
    <p:bg>
      <p:bgPr>
        <a:solidFill>
          <a:srgbClr val="FCEDC5"/>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4562CE-4E7D-401E-B3D4-ECF75E7BD491}"/>
              </a:ext>
            </a:extLst>
          </p:cNvPr>
          <p:cNvSpPr>
            <a:spLocks noGrp="1"/>
          </p:cNvSpPr>
          <p:nvPr>
            <p:ph type="body" sz="quarter" idx="10" hasCustomPrompt="1"/>
          </p:nvPr>
        </p:nvSpPr>
        <p:spPr>
          <a:xfrm>
            <a:off x="623887" y="657225"/>
            <a:ext cx="10944225" cy="5580063"/>
          </a:xfrm>
        </p:spPr>
        <p:txBody>
          <a:bodyPr anchor="t" anchorCtr="0"/>
          <a:lstStyle>
            <a:lvl1pPr marL="720000" indent="-720000">
              <a:lnSpc>
                <a:spcPct val="90000"/>
              </a:lnSpc>
              <a:spcBef>
                <a:spcPts val="0"/>
              </a:spcBef>
              <a:spcAft>
                <a:spcPts val="1200"/>
              </a:spcAft>
              <a:buClr>
                <a:schemeClr val="accent1"/>
              </a:buClr>
              <a:buFont typeface="Aino Headline" panose="020B0303040504020204" pitchFamily="34" charset="0"/>
              <a:buChar char="+"/>
              <a:defRPr sz="5000">
                <a:solidFill>
                  <a:schemeClr val="accent1"/>
                </a:solidFill>
                <a:latin typeface="+mj-lt"/>
              </a:defRPr>
            </a:lvl1pPr>
            <a:lvl2pPr marL="540000" indent="-270000">
              <a:buClr>
                <a:schemeClr val="bg1"/>
              </a:buClr>
              <a:buFont typeface="Aino Headline" panose="020B0303040504020204" pitchFamily="34" charset="0"/>
              <a:buChar char="+"/>
              <a:defRPr sz="5000">
                <a:solidFill>
                  <a:schemeClr val="bg1"/>
                </a:solidFill>
                <a:latin typeface="+mj-lt"/>
              </a:defRPr>
            </a:lvl2pPr>
            <a:lvl3pPr marL="810000" indent="-270000">
              <a:buClr>
                <a:schemeClr val="bg1"/>
              </a:buClr>
              <a:buFont typeface="Aino Headline" panose="020B0303040504020204" pitchFamily="34" charset="0"/>
              <a:buChar char="+"/>
              <a:defRPr sz="5000">
                <a:solidFill>
                  <a:schemeClr val="bg1"/>
                </a:solidFill>
                <a:latin typeface="+mj-lt"/>
              </a:defRPr>
            </a:lvl3pPr>
            <a:lvl4pPr marL="1170000" indent="-270000">
              <a:buClr>
                <a:schemeClr val="bg1"/>
              </a:buClr>
              <a:buFont typeface="Aino Headline" panose="020B0303040504020204" pitchFamily="34" charset="0"/>
              <a:buChar char="+"/>
              <a:defRPr sz="5000">
                <a:solidFill>
                  <a:schemeClr val="bg1"/>
                </a:solidFill>
                <a:latin typeface="+mj-lt"/>
              </a:defRPr>
            </a:lvl4pPr>
            <a:lvl5pPr marL="1080000" indent="-270000">
              <a:buClr>
                <a:schemeClr val="bg1"/>
              </a:buClr>
              <a:buFont typeface="Aino Headline" panose="020B0303040504020204" pitchFamily="34" charset="0"/>
              <a:buChar char="+"/>
              <a:defRPr sz="5000">
                <a:solidFill>
                  <a:schemeClr val="bg1"/>
                </a:solidFill>
                <a:latin typeface="+mj-lt"/>
              </a:defRPr>
            </a:lvl5pPr>
          </a:lstStyle>
          <a:p>
            <a:pPr lvl="0"/>
            <a:r>
              <a:rPr lang="en-US" dirty="0"/>
              <a:t>large bullet list</a:t>
            </a:r>
          </a:p>
        </p:txBody>
      </p:sp>
    </p:spTree>
    <p:extLst>
      <p:ext uri="{BB962C8B-B14F-4D97-AF65-F5344CB8AC3E}">
        <p14:creationId xmlns:p14="http://schemas.microsoft.com/office/powerpoint/2010/main" val="92084155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Section_Bullet_List_Gray">
    <p:bg>
      <p:bgPr>
        <a:solidFill>
          <a:srgbClr val="F0F1F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4562CE-4E7D-401E-B3D4-ECF75E7BD491}"/>
              </a:ext>
            </a:extLst>
          </p:cNvPr>
          <p:cNvSpPr>
            <a:spLocks noGrp="1"/>
          </p:cNvSpPr>
          <p:nvPr>
            <p:ph type="body" sz="quarter" idx="10" hasCustomPrompt="1"/>
          </p:nvPr>
        </p:nvSpPr>
        <p:spPr>
          <a:xfrm>
            <a:off x="623887" y="657225"/>
            <a:ext cx="10944225" cy="5580063"/>
          </a:xfrm>
        </p:spPr>
        <p:txBody>
          <a:bodyPr anchor="t" anchorCtr="0"/>
          <a:lstStyle>
            <a:lvl1pPr marL="720000" indent="-720000">
              <a:lnSpc>
                <a:spcPct val="90000"/>
              </a:lnSpc>
              <a:spcBef>
                <a:spcPts val="0"/>
              </a:spcBef>
              <a:spcAft>
                <a:spcPts val="1200"/>
              </a:spcAft>
              <a:buClr>
                <a:schemeClr val="accent1"/>
              </a:buClr>
              <a:buFont typeface="Aino Headline" panose="020B0303040504020204" pitchFamily="34" charset="0"/>
              <a:buChar char="+"/>
              <a:defRPr sz="5000">
                <a:solidFill>
                  <a:schemeClr val="accent1"/>
                </a:solidFill>
                <a:latin typeface="+mj-lt"/>
              </a:defRPr>
            </a:lvl1pPr>
            <a:lvl2pPr marL="540000" indent="-270000">
              <a:buClr>
                <a:schemeClr val="bg1"/>
              </a:buClr>
              <a:buFont typeface="Aino Headline" panose="020B0303040504020204" pitchFamily="34" charset="0"/>
              <a:buChar char="+"/>
              <a:defRPr sz="5000">
                <a:solidFill>
                  <a:schemeClr val="bg1"/>
                </a:solidFill>
                <a:latin typeface="+mj-lt"/>
              </a:defRPr>
            </a:lvl2pPr>
            <a:lvl3pPr marL="810000" indent="-270000">
              <a:buClr>
                <a:schemeClr val="bg1"/>
              </a:buClr>
              <a:buFont typeface="Aino Headline" panose="020B0303040504020204" pitchFamily="34" charset="0"/>
              <a:buChar char="+"/>
              <a:defRPr sz="5000">
                <a:solidFill>
                  <a:schemeClr val="bg1"/>
                </a:solidFill>
                <a:latin typeface="+mj-lt"/>
              </a:defRPr>
            </a:lvl3pPr>
            <a:lvl4pPr marL="1170000" indent="-270000">
              <a:buClr>
                <a:schemeClr val="bg1"/>
              </a:buClr>
              <a:buFont typeface="Aino Headline" panose="020B0303040504020204" pitchFamily="34" charset="0"/>
              <a:buChar char="+"/>
              <a:defRPr sz="5000">
                <a:solidFill>
                  <a:schemeClr val="bg1"/>
                </a:solidFill>
                <a:latin typeface="+mj-lt"/>
              </a:defRPr>
            </a:lvl4pPr>
            <a:lvl5pPr marL="1080000" indent="-270000">
              <a:buClr>
                <a:schemeClr val="bg1"/>
              </a:buClr>
              <a:buFont typeface="Aino Headline" panose="020B0303040504020204" pitchFamily="34" charset="0"/>
              <a:buChar char="+"/>
              <a:defRPr sz="5000">
                <a:solidFill>
                  <a:schemeClr val="bg1"/>
                </a:solidFill>
                <a:latin typeface="+mj-lt"/>
              </a:defRPr>
            </a:lvl5pPr>
          </a:lstStyle>
          <a:p>
            <a:pPr lvl="0"/>
            <a:r>
              <a:rPr lang="en-US" dirty="0"/>
              <a:t>large bullet list</a:t>
            </a:r>
          </a:p>
        </p:txBody>
      </p:sp>
    </p:spTree>
    <p:extLst>
      <p:ext uri="{BB962C8B-B14F-4D97-AF65-F5344CB8AC3E}">
        <p14:creationId xmlns:p14="http://schemas.microsoft.com/office/powerpoint/2010/main" val="25123332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2200">
                <a:solidFill>
                  <a:schemeClr val="bg1"/>
                </a:solidFill>
              </a:defRPr>
            </a:lvl1pPr>
          </a:lstStyle>
          <a:p>
            <a:pPr lvl="0"/>
            <a:r>
              <a:rPr lang="en-GB" dirty="0"/>
              <a:t>Click to edit</a:t>
            </a:r>
          </a:p>
        </p:txBody>
      </p:sp>
    </p:spTree>
    <p:extLst>
      <p:ext uri="{BB962C8B-B14F-4D97-AF65-F5344CB8AC3E}">
        <p14:creationId xmlns:p14="http://schemas.microsoft.com/office/powerpoint/2010/main" val="2107061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Section_Bullet_List_White">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4562CE-4E7D-401E-B3D4-ECF75E7BD491}"/>
              </a:ext>
            </a:extLst>
          </p:cNvPr>
          <p:cNvSpPr>
            <a:spLocks noGrp="1"/>
          </p:cNvSpPr>
          <p:nvPr>
            <p:ph type="body" sz="quarter" idx="10" hasCustomPrompt="1"/>
          </p:nvPr>
        </p:nvSpPr>
        <p:spPr>
          <a:xfrm>
            <a:off x="623887" y="657225"/>
            <a:ext cx="10944225" cy="5580063"/>
          </a:xfrm>
        </p:spPr>
        <p:txBody>
          <a:bodyPr anchor="t" anchorCtr="0"/>
          <a:lstStyle>
            <a:lvl1pPr marL="720000" indent="-720000">
              <a:lnSpc>
                <a:spcPct val="90000"/>
              </a:lnSpc>
              <a:spcBef>
                <a:spcPts val="0"/>
              </a:spcBef>
              <a:spcAft>
                <a:spcPts val="1200"/>
              </a:spcAft>
              <a:buClr>
                <a:schemeClr val="accent1"/>
              </a:buClr>
              <a:buFont typeface="Aino Headline" panose="020B0303040504020204" pitchFamily="34" charset="0"/>
              <a:buChar char="+"/>
              <a:defRPr sz="5000">
                <a:solidFill>
                  <a:schemeClr val="accent1"/>
                </a:solidFill>
                <a:latin typeface="+mj-lt"/>
              </a:defRPr>
            </a:lvl1pPr>
            <a:lvl2pPr marL="540000" indent="-270000">
              <a:buClr>
                <a:schemeClr val="bg1"/>
              </a:buClr>
              <a:buFont typeface="Aino Headline" panose="020B0303040504020204" pitchFamily="34" charset="0"/>
              <a:buChar char="+"/>
              <a:defRPr sz="5000">
                <a:solidFill>
                  <a:schemeClr val="bg1"/>
                </a:solidFill>
                <a:latin typeface="+mj-lt"/>
              </a:defRPr>
            </a:lvl2pPr>
            <a:lvl3pPr marL="810000" indent="-270000">
              <a:buClr>
                <a:schemeClr val="bg1"/>
              </a:buClr>
              <a:buFont typeface="Aino Headline" panose="020B0303040504020204" pitchFamily="34" charset="0"/>
              <a:buChar char="+"/>
              <a:defRPr sz="5000">
                <a:solidFill>
                  <a:schemeClr val="bg1"/>
                </a:solidFill>
                <a:latin typeface="+mj-lt"/>
              </a:defRPr>
            </a:lvl3pPr>
            <a:lvl4pPr marL="1170000" indent="-270000">
              <a:buClr>
                <a:schemeClr val="bg1"/>
              </a:buClr>
              <a:buFont typeface="Aino Headline" panose="020B0303040504020204" pitchFamily="34" charset="0"/>
              <a:buChar char="+"/>
              <a:defRPr sz="5000">
                <a:solidFill>
                  <a:schemeClr val="bg1"/>
                </a:solidFill>
                <a:latin typeface="+mj-lt"/>
              </a:defRPr>
            </a:lvl4pPr>
            <a:lvl5pPr marL="1080000" indent="-270000">
              <a:buClr>
                <a:schemeClr val="bg1"/>
              </a:buClr>
              <a:buFont typeface="Aino Headline" panose="020B0303040504020204" pitchFamily="34" charset="0"/>
              <a:buChar char="+"/>
              <a:defRPr sz="5000">
                <a:solidFill>
                  <a:schemeClr val="bg1"/>
                </a:solidFill>
                <a:latin typeface="+mj-lt"/>
              </a:defRPr>
            </a:lvl5pPr>
          </a:lstStyle>
          <a:p>
            <a:pPr lvl="0"/>
            <a:r>
              <a:rPr lang="en-US" dirty="0"/>
              <a:t>large bullet list</a:t>
            </a:r>
          </a:p>
        </p:txBody>
      </p:sp>
    </p:spTree>
    <p:extLst>
      <p:ext uri="{BB962C8B-B14F-4D97-AF65-F5344CB8AC3E}">
        <p14:creationId xmlns:p14="http://schemas.microsoft.com/office/powerpoint/2010/main" val="614794640"/>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_Header_Image">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12192000" cy="6858000"/>
          </a:xfrm>
          <a:solidFill>
            <a:srgbClr val="2B7AA1"/>
          </a:solidFill>
        </p:spPr>
        <p:txBody>
          <a:bodyPr anchor="ctr"/>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a:t>Click to edit Master title style</a:t>
            </a:r>
            <a:endParaRPr lang="en-GB" dirty="0"/>
          </a:p>
        </p:txBody>
      </p:sp>
      <p:sp>
        <p:nvSpPr>
          <p:cNvPr id="8" name="Text Placeholder 7"/>
          <p:cNvSpPr>
            <a:spLocks noGrp="1"/>
          </p:cNvSpPr>
          <p:nvPr>
            <p:ph type="body" sz="quarter" idx="13"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34090813"/>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_Header_Image">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12192000" cy="6858000"/>
          </a:xfrm>
          <a:solidFill>
            <a:srgbClr val="2B7AA1"/>
          </a:solidFill>
        </p:spPr>
        <p:txBody>
          <a:bodyPr anchor="ctr"/>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hasCustomPrompt="1"/>
          </p:nvPr>
        </p:nvSpPr>
        <p:spPr>
          <a:xfrm>
            <a:off x="623887" y="658800"/>
            <a:ext cx="10944226" cy="5578487"/>
          </a:xfrm>
        </p:spPr>
        <p:txBody>
          <a:bodyPr anchor="ctr" anchorCtr="0"/>
          <a:lstStyle>
            <a:lvl1pPr algn="ctr">
              <a:defRPr sz="6000">
                <a:solidFill>
                  <a:schemeClr val="bg1"/>
                </a:solidFill>
              </a:defRPr>
            </a:lvl1pPr>
          </a:lstStyle>
          <a:p>
            <a:r>
              <a:rPr lang="en-US" dirty="0"/>
              <a:t>Click to</a:t>
            </a:r>
            <a:r>
              <a:rPr lang="et-EE" dirty="0"/>
              <a:t> </a:t>
            </a:r>
            <a:r>
              <a:rPr lang="et-EE" dirty="0" err="1"/>
              <a:t>edit</a:t>
            </a:r>
            <a:endParaRPr lang="en-GB" dirty="0"/>
          </a:p>
        </p:txBody>
      </p:sp>
      <p:sp>
        <p:nvSpPr>
          <p:cNvPr id="8" name="Text Placeholder 7"/>
          <p:cNvSpPr>
            <a:spLocks noGrp="1"/>
          </p:cNvSpPr>
          <p:nvPr>
            <p:ph type="body" sz="quarter" idx="13"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138963066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_Header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17100370"/>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_Header_Centre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7" y="658800"/>
            <a:ext cx="10944226" cy="5578487"/>
          </a:xfrm>
        </p:spPr>
        <p:txBody>
          <a:bodyPr anchor="ctr" anchorCtr="0"/>
          <a:lstStyle>
            <a:lvl1pPr algn="ctr">
              <a:defRPr sz="6000">
                <a:solidFill>
                  <a:schemeClr val="bg1"/>
                </a:solidFill>
              </a:defRPr>
            </a:lvl1pPr>
          </a:lstStyle>
          <a:p>
            <a:r>
              <a:rPr lang="en-US" dirty="0"/>
              <a:t>Click to</a:t>
            </a:r>
            <a:r>
              <a:rPr lang="et-EE" dirty="0"/>
              <a:t> </a:t>
            </a:r>
            <a:r>
              <a:rPr lang="et-EE" dirty="0" err="1"/>
              <a:t>edit</a:t>
            </a:r>
            <a:endParaRPr lang="en-GB" dirty="0"/>
          </a:p>
        </p:txBody>
      </p:sp>
    </p:spTree>
    <p:extLst>
      <p:ext uri="{BB962C8B-B14F-4D97-AF65-F5344CB8AC3E}">
        <p14:creationId xmlns:p14="http://schemas.microsoft.com/office/powerpoint/2010/main" val="2729670460"/>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_Header_Beige">
    <p:bg>
      <p:bgPr>
        <a:solidFill>
          <a:srgbClr val="FCED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chemeClr val="accent1"/>
                </a:solidFill>
              </a:defRPr>
            </a:lvl1pPr>
          </a:lstStyle>
          <a:p>
            <a:r>
              <a:rPr lang="en-US"/>
              <a:t>Click to edit Master title style</a:t>
            </a:r>
            <a:endParaRPr lang="en-GB" dirty="0"/>
          </a:p>
        </p:txBody>
      </p:sp>
    </p:spTree>
    <p:extLst>
      <p:ext uri="{BB962C8B-B14F-4D97-AF65-F5344CB8AC3E}">
        <p14:creationId xmlns:p14="http://schemas.microsoft.com/office/powerpoint/2010/main" val="222396249"/>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_Header_Centre_Beige">
    <p:bg>
      <p:bgPr>
        <a:solidFill>
          <a:srgbClr val="FCEDC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7" y="658800"/>
            <a:ext cx="10944226" cy="5578487"/>
          </a:xfrm>
        </p:spPr>
        <p:txBody>
          <a:bodyPr anchor="ctr" anchorCtr="0"/>
          <a:lstStyle>
            <a:lvl1pPr algn="ctr">
              <a:defRPr sz="6000">
                <a:solidFill>
                  <a:schemeClr val="accent1"/>
                </a:solidFill>
              </a:defRPr>
            </a:lvl1pPr>
          </a:lstStyle>
          <a:p>
            <a:r>
              <a:rPr lang="en-US" dirty="0"/>
              <a:t>Click to</a:t>
            </a:r>
            <a:r>
              <a:rPr lang="et-EE" dirty="0"/>
              <a:t> </a:t>
            </a:r>
            <a:r>
              <a:rPr lang="et-EE" dirty="0" err="1"/>
              <a:t>edit</a:t>
            </a:r>
            <a:endParaRPr lang="en-GB" dirty="0"/>
          </a:p>
        </p:txBody>
      </p:sp>
    </p:spTree>
    <p:extLst>
      <p:ext uri="{BB962C8B-B14F-4D97-AF65-F5344CB8AC3E}">
        <p14:creationId xmlns:p14="http://schemas.microsoft.com/office/powerpoint/2010/main" val="2194523039"/>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6" cy="4789498"/>
          </a:xfrm>
        </p:spPr>
        <p:txBody>
          <a:bodyPr/>
          <a:lstStyle>
            <a:lvl1pPr>
              <a:defRPr sz="5000">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5448299"/>
            <a:ext cx="7559676" cy="788989"/>
          </a:xfrm>
        </p:spPr>
        <p:txBody>
          <a:bodyPr bIns="0"/>
          <a:lstStyle>
            <a:lvl1pPr marL="0" indent="0">
              <a:spcBef>
                <a:spcPts val="200"/>
              </a:spcBef>
              <a:buNone/>
              <a:defRPr sz="2200">
                <a:solidFill>
                  <a:schemeClr val="bg1"/>
                </a:solidFill>
              </a:defRPr>
            </a:lvl1pPr>
          </a:lstStyle>
          <a:p>
            <a:pPr lvl="0"/>
            <a:r>
              <a:rPr lang="en-GB" dirty="0"/>
              <a:t>Click to edit</a:t>
            </a:r>
          </a:p>
        </p:txBody>
      </p:sp>
    </p:spTree>
    <p:extLst>
      <p:ext uri="{BB962C8B-B14F-4D97-AF65-F5344CB8AC3E}">
        <p14:creationId xmlns:p14="http://schemas.microsoft.com/office/powerpoint/2010/main" val="1434143091"/>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6" cy="4789498"/>
          </a:xfrm>
        </p:spPr>
        <p:txBody>
          <a:bodyPr/>
          <a:lstStyle>
            <a:lvl1pPr>
              <a:defRPr sz="5000">
                <a:solidFill>
                  <a:schemeClr val="accent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5448299"/>
            <a:ext cx="7559676" cy="788989"/>
          </a:xfrm>
        </p:spPr>
        <p:txBody>
          <a:bodyPr bIns="0"/>
          <a:lstStyle>
            <a:lvl1pPr marL="0" indent="0">
              <a:spcBef>
                <a:spcPts val="200"/>
              </a:spcBef>
              <a:buNone/>
              <a:defRPr sz="2200">
                <a:solidFill>
                  <a:schemeClr val="accent1"/>
                </a:solidFill>
              </a:defRPr>
            </a:lvl1pPr>
          </a:lstStyle>
          <a:p>
            <a:pPr lvl="0"/>
            <a:r>
              <a:rPr lang="en-GB" dirty="0"/>
              <a:t>Click to edit</a:t>
            </a:r>
          </a:p>
        </p:txBody>
      </p:sp>
    </p:spTree>
    <p:extLst>
      <p:ext uri="{BB962C8B-B14F-4D97-AF65-F5344CB8AC3E}">
        <p14:creationId xmlns:p14="http://schemas.microsoft.com/office/powerpoint/2010/main" val="812178930"/>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_Gray">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6" cy="4789498"/>
          </a:xfrm>
        </p:spPr>
        <p:txBody>
          <a:bodyPr/>
          <a:lstStyle>
            <a:lvl1pPr>
              <a:defRPr sz="5000">
                <a:solidFill>
                  <a:schemeClr val="accent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5448299"/>
            <a:ext cx="7559676" cy="788989"/>
          </a:xfrm>
        </p:spPr>
        <p:txBody>
          <a:bodyPr bIns="0"/>
          <a:lstStyle>
            <a:lvl1pPr marL="0" indent="0">
              <a:spcBef>
                <a:spcPts val="200"/>
              </a:spcBef>
              <a:buNone/>
              <a:defRPr sz="2200">
                <a:solidFill>
                  <a:schemeClr val="accent1"/>
                </a:solidFill>
              </a:defRPr>
            </a:lvl1pPr>
          </a:lstStyle>
          <a:p>
            <a:pPr lvl="0"/>
            <a:r>
              <a:rPr lang="en-GB" dirty="0"/>
              <a:t>Click to edit</a:t>
            </a:r>
          </a:p>
        </p:txBody>
      </p:sp>
    </p:spTree>
    <p:extLst>
      <p:ext uri="{BB962C8B-B14F-4D97-AF65-F5344CB8AC3E}">
        <p14:creationId xmlns:p14="http://schemas.microsoft.com/office/powerpoint/2010/main" val="252966185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Blue_Ful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chemeClr val="bg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994150"/>
            <a:ext cx="9446705"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2316426110"/>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_Beige">
    <p:bg>
      <p:bgPr>
        <a:solidFill>
          <a:srgbClr val="FCED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6" cy="4789498"/>
          </a:xfrm>
        </p:spPr>
        <p:txBody>
          <a:bodyPr/>
          <a:lstStyle>
            <a:lvl1pPr>
              <a:defRPr sz="5000">
                <a:solidFill>
                  <a:schemeClr val="accent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5448299"/>
            <a:ext cx="7559676" cy="788989"/>
          </a:xfrm>
        </p:spPr>
        <p:txBody>
          <a:bodyPr bIns="0"/>
          <a:lstStyle>
            <a:lvl1pPr marL="0" indent="0">
              <a:spcBef>
                <a:spcPts val="200"/>
              </a:spcBef>
              <a:buNone/>
              <a:defRPr sz="2200">
                <a:solidFill>
                  <a:schemeClr val="accent1"/>
                </a:solidFill>
              </a:defRPr>
            </a:lvl1pPr>
          </a:lstStyle>
          <a:p>
            <a:pPr lvl="0"/>
            <a:r>
              <a:rPr lang="en-GB" dirty="0"/>
              <a:t>Click to edit</a:t>
            </a:r>
          </a:p>
        </p:txBody>
      </p:sp>
    </p:spTree>
    <p:extLst>
      <p:ext uri="{BB962C8B-B14F-4D97-AF65-F5344CB8AC3E}">
        <p14:creationId xmlns:p14="http://schemas.microsoft.com/office/powerpoint/2010/main" val="2578683175"/>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Blue_Full_Half-Image">
    <p:bg>
      <p:bgPr>
        <a:solidFill>
          <a:schemeClr val="accent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5111750" cy="974638"/>
          </a:xfrm>
        </p:spPr>
        <p:txBody>
          <a:bodyPr/>
          <a:lstStyle>
            <a:lvl1pPr>
              <a:defRPr>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1633439"/>
            <a:ext cx="5111750" cy="1795561"/>
          </a:xfrm>
        </p:spPr>
        <p:txBody>
          <a:bodyPr bIns="0" anchor="t" anchorCtr="0"/>
          <a:lstStyle>
            <a:lvl1pPr marL="0" indent="0">
              <a:spcBef>
                <a:spcPts val="200"/>
              </a:spcBef>
              <a:buNone/>
              <a:defRPr sz="2200">
                <a:solidFill>
                  <a:schemeClr val="bg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8" y="3994150"/>
            <a:ext cx="5111750"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3457154991"/>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_Blue_Half-Image">
    <p:bg>
      <p:bgPr>
        <a:solidFill>
          <a:schemeClr val="accent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424654488"/>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_Gray_Full_Half-Image">
    <p:bg>
      <p:bgPr>
        <a:solidFill>
          <a:srgbClr val="F0F1F2"/>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5111750" cy="974638"/>
          </a:xfrm>
        </p:spPr>
        <p:txBody>
          <a:bodyPr/>
          <a:lstStyle>
            <a:lvl1pPr>
              <a:defRPr>
                <a:solidFill>
                  <a:schemeClr val="accent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1633439"/>
            <a:ext cx="5111750" cy="1795561"/>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8" y="3994150"/>
            <a:ext cx="5111750" cy="2243138"/>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2199461969"/>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Gray_Half-Image">
    <p:bg>
      <p:bgPr>
        <a:solidFill>
          <a:srgbClr val="F0F1F2"/>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accent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2447126940"/>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_White_Full_Half-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5111750" cy="974638"/>
          </a:xfrm>
        </p:spPr>
        <p:txBody>
          <a:bodyPr/>
          <a:lstStyle>
            <a:lvl1pPr>
              <a:defRPr>
                <a:solidFill>
                  <a:schemeClr val="accent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1633439"/>
            <a:ext cx="5111750" cy="1795561"/>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8" y="3994150"/>
            <a:ext cx="5111750" cy="2243138"/>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1248126455"/>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White_Half-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accent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4183034521"/>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_Blue_Full_Half-Image-left">
    <p:bg>
      <p:bgPr>
        <a:solidFill>
          <a:schemeClr val="accent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743699" y="658801"/>
            <a:ext cx="5181599" cy="974638"/>
          </a:xfrm>
        </p:spPr>
        <p:txBody>
          <a:bodyPr/>
          <a:lstStyle>
            <a:lvl1pPr>
              <a:defRPr>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743699" y="1633439"/>
            <a:ext cx="5181599" cy="1795561"/>
          </a:xfrm>
        </p:spPr>
        <p:txBody>
          <a:bodyPr bIns="0" anchor="t" anchorCtr="0"/>
          <a:lstStyle>
            <a:lvl1pPr marL="0" indent="0">
              <a:spcBef>
                <a:spcPts val="200"/>
              </a:spcBef>
              <a:buNone/>
              <a:defRPr sz="2200">
                <a:solidFill>
                  <a:schemeClr val="bg1"/>
                </a:solidFill>
              </a:defRPr>
            </a:lvl1pPr>
          </a:lstStyle>
          <a:p>
            <a:pPr lvl="0"/>
            <a:r>
              <a:rPr lang="en-GB" dirty="0"/>
              <a:t>Click to edit</a:t>
            </a:r>
          </a:p>
        </p:txBody>
      </p:sp>
      <p:sp>
        <p:nvSpPr>
          <p:cNvPr id="9" name="Text Placeholder 8"/>
          <p:cNvSpPr>
            <a:spLocks noGrp="1"/>
          </p:cNvSpPr>
          <p:nvPr>
            <p:ph type="body" sz="quarter" idx="12" hasCustomPrompt="1"/>
          </p:nvPr>
        </p:nvSpPr>
        <p:spPr>
          <a:xfrm>
            <a:off x="6743701" y="3994150"/>
            <a:ext cx="5178424"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266701" y="3429000"/>
            <a:ext cx="360362" cy="2808288"/>
          </a:xfrm>
        </p:spPr>
        <p:txBody>
          <a:bodyPr vert="vert270" bIns="0" anchor="t" anchorCtr="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1223409988"/>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_Blue_Half-Image-left">
    <p:bg>
      <p:bgPr>
        <a:solidFill>
          <a:schemeClr val="accent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743700" y="658801"/>
            <a:ext cx="5184774" cy="1617674"/>
          </a:xfrm>
        </p:spPr>
        <p:txBody>
          <a:bodyPr/>
          <a:lstStyle>
            <a:lvl1pPr>
              <a:defRPr>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743700" y="2276475"/>
            <a:ext cx="5184774"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263526" y="3429000"/>
            <a:ext cx="360362" cy="2808288"/>
          </a:xfrm>
        </p:spPr>
        <p:txBody>
          <a:bodyPr vert="vert270" bIns="0" anchor="t" anchorCtr="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2115430266"/>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_Gray_Full_Half-Image-left">
    <p:bg>
      <p:bgPr>
        <a:solidFill>
          <a:srgbClr val="F0F1F2"/>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743699" y="658801"/>
            <a:ext cx="5181599" cy="974638"/>
          </a:xfrm>
        </p:spPr>
        <p:txBody>
          <a:bodyPr/>
          <a:lstStyle>
            <a:lvl1pPr>
              <a:defRPr>
                <a:solidFill>
                  <a:schemeClr val="accent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743699" y="1633439"/>
            <a:ext cx="5181599" cy="1795561"/>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743701" y="3994150"/>
            <a:ext cx="5178424" cy="2243138"/>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266701" y="3429000"/>
            <a:ext cx="360362" cy="2808288"/>
          </a:xfrm>
        </p:spPr>
        <p:txBody>
          <a:bodyPr vert="vert270" bIns="0" anchor="t" anchorCtr="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405117132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668613428"/>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_Gray_Half-Image-left">
    <p:bg>
      <p:bgPr>
        <a:solidFill>
          <a:srgbClr val="F0F1F2"/>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743700" y="658801"/>
            <a:ext cx="5184774" cy="1617674"/>
          </a:xfrm>
        </p:spPr>
        <p:txBody>
          <a:bodyPr/>
          <a:lstStyle>
            <a:lvl1pPr>
              <a:defRPr>
                <a:solidFill>
                  <a:schemeClr val="accent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743700" y="2276475"/>
            <a:ext cx="5184774"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263526" y="3429000"/>
            <a:ext cx="360362" cy="2808288"/>
          </a:xfrm>
        </p:spPr>
        <p:txBody>
          <a:bodyPr vert="vert270" bIns="0" anchor="t" anchorCtr="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2068065431"/>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_White_Full_Half-Image-left">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743699" y="658801"/>
            <a:ext cx="5181599" cy="974638"/>
          </a:xfrm>
        </p:spPr>
        <p:txBody>
          <a:bodyPr/>
          <a:lstStyle>
            <a:lvl1pPr>
              <a:defRPr>
                <a:solidFill>
                  <a:schemeClr val="accent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743699" y="1633439"/>
            <a:ext cx="5181599" cy="1795561"/>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743701" y="3994150"/>
            <a:ext cx="5178424" cy="2243138"/>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266701" y="3429000"/>
            <a:ext cx="360362" cy="2808288"/>
          </a:xfrm>
        </p:spPr>
        <p:txBody>
          <a:bodyPr vert="vert270" bIns="0" anchor="t" anchorCtr="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1439486932"/>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_White_Half-Image-left">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743700" y="658801"/>
            <a:ext cx="5184774" cy="1617674"/>
          </a:xfrm>
        </p:spPr>
        <p:txBody>
          <a:bodyPr/>
          <a:lstStyle>
            <a:lvl1pPr>
              <a:defRPr>
                <a:solidFill>
                  <a:schemeClr val="accent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743700" y="2276475"/>
            <a:ext cx="5184774"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263526" y="3429000"/>
            <a:ext cx="360362" cy="2808288"/>
          </a:xfrm>
        </p:spPr>
        <p:txBody>
          <a:bodyPr vert="vert270" bIns="0" anchor="t" anchorCtr="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3687945021"/>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_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377036"/>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408741"/>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_Graph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bg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spTree>
    <p:extLst>
      <p:ext uri="{BB962C8B-B14F-4D97-AF65-F5344CB8AC3E}">
        <p14:creationId xmlns:p14="http://schemas.microsoft.com/office/powerpoint/2010/main" val="2837557188"/>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_Graph_Gray">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spTree>
    <p:extLst>
      <p:ext uri="{BB962C8B-B14F-4D97-AF65-F5344CB8AC3E}">
        <p14:creationId xmlns:p14="http://schemas.microsoft.com/office/powerpoint/2010/main" val="4116528306"/>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_Graph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spTree>
    <p:extLst>
      <p:ext uri="{BB962C8B-B14F-4D97-AF65-F5344CB8AC3E}">
        <p14:creationId xmlns:p14="http://schemas.microsoft.com/office/powerpoint/2010/main" val="1111273133"/>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line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741010209"/>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line_Gray">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 edit Master title style</a:t>
            </a:r>
            <a:endParaRPr lang="en-GB" dirty="0"/>
          </a:p>
        </p:txBody>
      </p:sp>
    </p:spTree>
    <p:extLst>
      <p:ext uri="{BB962C8B-B14F-4D97-AF65-F5344CB8AC3E}">
        <p14:creationId xmlns:p14="http://schemas.microsoft.com/office/powerpoint/2010/main" val="324512054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Blue_2 Col_Ful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1633440"/>
            <a:ext cx="9446704" cy="643036"/>
          </a:xfrm>
        </p:spPr>
        <p:txBody>
          <a:bodyPr bIns="0" anchor="t" anchorCtr="0"/>
          <a:lstStyle>
            <a:lvl1pPr marL="0" indent="0">
              <a:spcBef>
                <a:spcPts val="200"/>
              </a:spcBef>
              <a:buNone/>
              <a:defRPr sz="2200">
                <a:solidFill>
                  <a:schemeClr val="bg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2964524228"/>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lin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 edit Master title style</a:t>
            </a:r>
            <a:endParaRPr lang="en-GB" dirty="0"/>
          </a:p>
        </p:txBody>
      </p:sp>
    </p:spTree>
    <p:extLst>
      <p:ext uri="{BB962C8B-B14F-4D97-AF65-F5344CB8AC3E}">
        <p14:creationId xmlns:p14="http://schemas.microsoft.com/office/powerpoint/2010/main" val="2089725190"/>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_GraphRight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0"/>
            <a:ext cx="5472113" cy="2770199"/>
          </a:xfrm>
        </p:spPr>
        <p:txBody>
          <a:bodyPr/>
          <a:lstStyle>
            <a:lvl1pPr>
              <a:defRPr>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7" y="5437188"/>
            <a:ext cx="5472112" cy="800100"/>
          </a:xfrm>
        </p:spPr>
        <p:txBody>
          <a:bodyPr wrap="square" bIns="0" anchor="b" anchorCtr="0"/>
          <a:lstStyle>
            <a:lvl1pPr marL="0" indent="0" algn="l">
              <a:buClr>
                <a:schemeClr val="bg1"/>
              </a:buClr>
              <a:buNone/>
              <a:defRPr sz="1200">
                <a:solidFill>
                  <a:schemeClr val="bg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spTree>
    <p:extLst>
      <p:ext uri="{BB962C8B-B14F-4D97-AF65-F5344CB8AC3E}">
        <p14:creationId xmlns:p14="http://schemas.microsoft.com/office/powerpoint/2010/main" val="724301843"/>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_GraphRight_Gray">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0"/>
            <a:ext cx="5472113" cy="2770199"/>
          </a:xfrm>
        </p:spPr>
        <p:txBody>
          <a:bodyPr/>
          <a:lstStyle>
            <a:lvl1pPr>
              <a:defRPr>
                <a:solidFill>
                  <a:schemeClr val="accent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7" y="5437188"/>
            <a:ext cx="5472112" cy="800100"/>
          </a:xfrm>
        </p:spPr>
        <p:txBody>
          <a:bodyPr wrap="square" bIns="0" anchor="b" anchorCtr="0"/>
          <a:lstStyle>
            <a:lvl1pPr marL="0" indent="0" algn="l">
              <a:buClr>
                <a:schemeClr val="bg1"/>
              </a:buClr>
              <a:buNone/>
              <a:defRPr sz="120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spTree>
    <p:extLst>
      <p:ext uri="{BB962C8B-B14F-4D97-AF65-F5344CB8AC3E}">
        <p14:creationId xmlns:p14="http://schemas.microsoft.com/office/powerpoint/2010/main" val="886280496"/>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_GraphRight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0"/>
            <a:ext cx="5472113" cy="2770199"/>
          </a:xfrm>
        </p:spPr>
        <p:txBody>
          <a:bodyPr/>
          <a:lstStyle>
            <a:lvl1pPr>
              <a:defRPr>
                <a:solidFill>
                  <a:schemeClr val="accent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7" y="5437188"/>
            <a:ext cx="5472112" cy="800100"/>
          </a:xfrm>
        </p:spPr>
        <p:txBody>
          <a:bodyPr wrap="square" bIns="0" anchor="b" anchorCtr="0"/>
          <a:lstStyle>
            <a:lvl1pPr marL="0" indent="0" algn="l">
              <a:buClr>
                <a:schemeClr val="bg1"/>
              </a:buClr>
              <a:buNone/>
              <a:defRPr sz="120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spTree>
    <p:extLst>
      <p:ext uri="{BB962C8B-B14F-4D97-AF65-F5344CB8AC3E}">
        <p14:creationId xmlns:p14="http://schemas.microsoft.com/office/powerpoint/2010/main" val="1612878521"/>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2200">
                <a:solidFill>
                  <a:schemeClr val="bg1"/>
                </a:solidFill>
              </a:defRPr>
            </a:lvl1pPr>
          </a:lstStyle>
          <a:p>
            <a:pPr lvl="0"/>
            <a:r>
              <a:rPr lang="en-GB" dirty="0"/>
              <a:t>Click to edit</a:t>
            </a:r>
          </a:p>
        </p:txBody>
      </p:sp>
    </p:spTree>
    <p:extLst>
      <p:ext uri="{BB962C8B-B14F-4D97-AF65-F5344CB8AC3E}">
        <p14:creationId xmlns:p14="http://schemas.microsoft.com/office/powerpoint/2010/main" val="2484022857"/>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_Image">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8F73E35-744B-44B8-8AF8-6185A19DB445}"/>
              </a:ext>
            </a:extLst>
          </p:cNvPr>
          <p:cNvSpPr>
            <a:spLocks noGrp="1"/>
          </p:cNvSpPr>
          <p:nvPr>
            <p:ph type="pic" sz="quarter" idx="12" hasCustomPrompt="1"/>
          </p:nvPr>
        </p:nvSpPr>
        <p:spPr>
          <a:xfrm>
            <a:off x="0" y="0"/>
            <a:ext cx="12192000" cy="6858000"/>
          </a:xfrm>
          <a:solidFill>
            <a:srgbClr val="2B7AA1"/>
          </a:solidFill>
        </p:spPr>
        <p:txBody>
          <a:bodyPr anchor="ctr"/>
          <a:lstStyle>
            <a:lvl1pPr marL="0" indent="0" algn="ctr">
              <a:buNone/>
              <a:defRPr>
                <a:solidFill>
                  <a:schemeClr val="bg1"/>
                </a:solidFill>
              </a:defRPr>
            </a:lvl1pPr>
          </a:lstStyle>
          <a:p>
            <a:r>
              <a:rPr lang="en-GB" dirty="0"/>
              <a:t>Click icon to add pictures</a:t>
            </a:r>
          </a:p>
        </p:txBody>
      </p:sp>
      <p:sp>
        <p:nvSpPr>
          <p:cNvPr id="5" name="Text Placeholder 7">
            <a:extLst>
              <a:ext uri="{FF2B5EF4-FFF2-40B4-BE49-F238E27FC236}">
                <a16:creationId xmlns:a16="http://schemas.microsoft.com/office/drawing/2014/main" id="{BE762C6A-BA1D-4B63-B365-B1A46B1DB81D}"/>
              </a:ext>
            </a:extLst>
          </p:cNvPr>
          <p:cNvSpPr>
            <a:spLocks noGrp="1"/>
          </p:cNvSpPr>
          <p:nvPr>
            <p:ph type="body" sz="quarter" idx="13"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2200">
                <a:solidFill>
                  <a:schemeClr val="bg1"/>
                </a:solidFill>
              </a:defRPr>
            </a:lvl1pPr>
          </a:lstStyle>
          <a:p>
            <a:pPr lvl="0"/>
            <a:r>
              <a:rPr lang="en-GB" dirty="0"/>
              <a:t>Click to edit</a:t>
            </a:r>
          </a:p>
        </p:txBody>
      </p:sp>
    </p:spTree>
    <p:extLst>
      <p:ext uri="{BB962C8B-B14F-4D97-AF65-F5344CB8AC3E}">
        <p14:creationId xmlns:p14="http://schemas.microsoft.com/office/powerpoint/2010/main" val="3336825048"/>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chemeClr val="accent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2200">
                <a:solidFill>
                  <a:schemeClr val="accent1"/>
                </a:solidFill>
              </a:defRPr>
            </a:lvl1pPr>
          </a:lstStyle>
          <a:p>
            <a:pPr lvl="0"/>
            <a:r>
              <a:rPr lang="en-GB" dirty="0"/>
              <a:t>Click to edit</a:t>
            </a:r>
          </a:p>
        </p:txBody>
      </p:sp>
      <p:pic>
        <p:nvPicPr>
          <p:cNvPr id="4" name="Pilt 3">
            <a:extLst>
              <a:ext uri="{FF2B5EF4-FFF2-40B4-BE49-F238E27FC236}">
                <a16:creationId xmlns:a16="http://schemas.microsoft.com/office/drawing/2014/main" id="{F7557E13-7323-43CB-8697-929E891FB7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9101" y="5410200"/>
            <a:ext cx="1489011" cy="827089"/>
          </a:xfrm>
          <a:prstGeom prst="rect">
            <a:avLst/>
          </a:prstGeom>
        </p:spPr>
      </p:pic>
    </p:spTree>
    <p:extLst>
      <p:ext uri="{BB962C8B-B14F-4D97-AF65-F5344CB8AC3E}">
        <p14:creationId xmlns:p14="http://schemas.microsoft.com/office/powerpoint/2010/main" val="1555508053"/>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anual_Title">
    <p:bg>
      <p:bgPr>
        <a:solidFill>
          <a:schemeClr val="bg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26E22F4-7000-4904-A79C-A24ACA08C0E4}"/>
              </a:ext>
            </a:extLst>
          </p:cNvPr>
          <p:cNvSpPr txBox="1"/>
          <p:nvPr userDrawn="1"/>
        </p:nvSpPr>
        <p:spPr>
          <a:xfrm>
            <a:off x="623889" y="658801"/>
            <a:ext cx="4243386" cy="884249"/>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6000" dirty="0">
                <a:solidFill>
                  <a:schemeClr val="accent1"/>
                </a:solidFill>
                <a:latin typeface="+mj-lt"/>
              </a:rPr>
              <a:t>hello!</a:t>
            </a:r>
          </a:p>
        </p:txBody>
      </p:sp>
      <p:sp>
        <p:nvSpPr>
          <p:cNvPr id="11" name="Text Placeholder 8">
            <a:extLst>
              <a:ext uri="{FF2B5EF4-FFF2-40B4-BE49-F238E27FC236}">
                <a16:creationId xmlns:a16="http://schemas.microsoft.com/office/drawing/2014/main" id="{ED321AF2-2354-45D7-A71C-6ABF961BCFE0}"/>
              </a:ext>
            </a:extLst>
          </p:cNvPr>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12" name="Teksti kohatäide 3">
            <a:extLst>
              <a:ext uri="{FF2B5EF4-FFF2-40B4-BE49-F238E27FC236}">
                <a16:creationId xmlns:a16="http://schemas.microsoft.com/office/drawing/2014/main" id="{EDDBAD18-C3DD-4E53-BC6C-0BC0923EC9D7}"/>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13" name="TextBox 12">
            <a:extLst>
              <a:ext uri="{FF2B5EF4-FFF2-40B4-BE49-F238E27FC236}">
                <a16:creationId xmlns:a16="http://schemas.microsoft.com/office/drawing/2014/main" id="{A36B1F16-A6F5-4DCC-A452-D5018E125DDF}"/>
              </a:ext>
            </a:extLst>
          </p:cNvPr>
          <p:cNvSpPr txBox="1"/>
          <p:nvPr userDrawn="1"/>
        </p:nvSpPr>
        <p:spPr>
          <a:xfrm>
            <a:off x="6096000" y="0"/>
            <a:ext cx="5832475" cy="657225"/>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rPr>
              <a:t>THIS IS AN INSTRUCTION SLIDE – DELETE BEFORE FINALISING YOUR PRESENTATION</a:t>
            </a:r>
          </a:p>
        </p:txBody>
      </p:sp>
      <p:sp>
        <p:nvSpPr>
          <p:cNvPr id="7" name="Text Placeholder 5">
            <a:extLst>
              <a:ext uri="{FF2B5EF4-FFF2-40B4-BE49-F238E27FC236}">
                <a16:creationId xmlns:a16="http://schemas.microsoft.com/office/drawing/2014/main" id="{555D3345-6186-49B0-B6E3-18C1158ABF93}"/>
              </a:ext>
            </a:extLst>
          </p:cNvPr>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Tree>
    <p:extLst>
      <p:ext uri="{BB962C8B-B14F-4D97-AF65-F5344CB8AC3E}">
        <p14:creationId xmlns:p14="http://schemas.microsoft.com/office/powerpoint/2010/main" val="3132456566"/>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anua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xtBox 3">
            <a:extLst>
              <a:ext uri="{FF2B5EF4-FFF2-40B4-BE49-F238E27FC236}">
                <a16:creationId xmlns:a16="http://schemas.microsoft.com/office/drawing/2014/main" id="{CDFBF891-B282-479A-A9F6-C8EB47E32762}"/>
              </a:ext>
            </a:extLst>
          </p:cNvPr>
          <p:cNvSpPr txBox="1"/>
          <p:nvPr userDrawn="1"/>
        </p:nvSpPr>
        <p:spPr>
          <a:xfrm>
            <a:off x="6096000" y="0"/>
            <a:ext cx="5832475" cy="657225"/>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rPr>
              <a:t>THIS IS AN INSTRUCTION SLIDE – DELETE BEFORE FINALISING YOUR PRESENTATION</a:t>
            </a:r>
          </a:p>
        </p:txBody>
      </p:sp>
    </p:spTree>
    <p:extLst>
      <p:ext uri="{BB962C8B-B14F-4D97-AF65-F5344CB8AC3E}">
        <p14:creationId xmlns:p14="http://schemas.microsoft.com/office/powerpoint/2010/main" val="3858296639"/>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anual_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bg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xtBox 3">
            <a:extLst>
              <a:ext uri="{FF2B5EF4-FFF2-40B4-BE49-F238E27FC236}">
                <a16:creationId xmlns:a16="http://schemas.microsoft.com/office/drawing/2014/main" id="{CDFBF891-B282-479A-A9F6-C8EB47E32762}"/>
              </a:ext>
            </a:extLst>
          </p:cNvPr>
          <p:cNvSpPr txBox="1"/>
          <p:nvPr userDrawn="1"/>
        </p:nvSpPr>
        <p:spPr>
          <a:xfrm>
            <a:off x="6096000" y="0"/>
            <a:ext cx="5832475" cy="657225"/>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rPr>
              <a:t>THIS IS AN INSTRUCTION SLIDE – DELETE BEFORE FINALISING YOUR PRESENTATION</a:t>
            </a:r>
          </a:p>
        </p:txBody>
      </p:sp>
    </p:spTree>
    <p:extLst>
      <p:ext uri="{BB962C8B-B14F-4D97-AF65-F5344CB8AC3E}">
        <p14:creationId xmlns:p14="http://schemas.microsoft.com/office/powerpoint/2010/main" val="37041468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Blue_2 Co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2205886801"/>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 Visual">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598195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Gray_Full">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accent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994150"/>
            <a:ext cx="9446705" cy="2243138"/>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203615699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Gray">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r>
              <a:rPr lang="en-US"/>
              <a:t>Click to edit Master title style</a:t>
            </a:r>
            <a:endParaRPr lang="en-GB" dirty="0"/>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55495510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Gray_2 Col_Full">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accent1"/>
                </a:solidFill>
              </a:defRPr>
            </a:lvl1pPr>
          </a:lstStyle>
          <a:p>
            <a:r>
              <a:rPr lang="en-US"/>
              <a:t>Click to edit Master title style</a:t>
            </a:r>
            <a:endParaRPr lang="en-GB" dirty="0"/>
          </a:p>
        </p:txBody>
      </p:sp>
      <p:sp>
        <p:nvSpPr>
          <p:cNvPr id="6" name="Text Placeholder 5"/>
          <p:cNvSpPr>
            <a:spLocks noGrp="1"/>
          </p:cNvSpPr>
          <p:nvPr>
            <p:ph type="body" sz="quarter" idx="11" hasCustomPrompt="1"/>
          </p:nvPr>
        </p:nvSpPr>
        <p:spPr>
          <a:xfrm>
            <a:off x="623887" y="1633440"/>
            <a:ext cx="9446704" cy="643036"/>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144271742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657225"/>
            <a:ext cx="7559675" cy="1619250"/>
          </a:xfrm>
          <a:prstGeom prst="rect">
            <a:avLst/>
          </a:prstGeom>
        </p:spPr>
        <p:txBody>
          <a:bodyPr vert="horz" lIns="0" tIns="0" rIns="0" bIns="0" rtlCol="0" anchor="t">
            <a:noAutofit/>
          </a:bodyPr>
          <a:lstStyle/>
          <a:p>
            <a:r>
              <a:rPr lang="en-US" dirty="0"/>
              <a:t>Click to edit</a:t>
            </a:r>
            <a:endParaRPr lang="en-GB" dirty="0"/>
          </a:p>
        </p:txBody>
      </p:sp>
      <p:sp>
        <p:nvSpPr>
          <p:cNvPr id="3" name="Text Placeholder 2"/>
          <p:cNvSpPr>
            <a:spLocks noGrp="1"/>
          </p:cNvSpPr>
          <p:nvPr>
            <p:ph type="body" idx="1"/>
          </p:nvPr>
        </p:nvSpPr>
        <p:spPr>
          <a:xfrm>
            <a:off x="623888" y="3428999"/>
            <a:ext cx="7559674" cy="2808289"/>
          </a:xfrm>
          <a:prstGeom prst="rect">
            <a:avLst/>
          </a:prstGeom>
        </p:spPr>
        <p:txBody>
          <a:bodyPr vert="horz" lIns="0" tIns="0" rIns="0" bIns="0" rtlCol="0" anchor="b">
            <a:noAutofit/>
          </a:body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2668563260"/>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8" r:id="rId3"/>
    <p:sldLayoutId id="2147483686" r:id="rId4"/>
    <p:sldLayoutId id="2147483693" r:id="rId5"/>
    <p:sldLayoutId id="2147483694" r:id="rId6"/>
    <p:sldLayoutId id="2147483689" r:id="rId7"/>
    <p:sldLayoutId id="2147483690" r:id="rId8"/>
    <p:sldLayoutId id="2147483695" r:id="rId9"/>
    <p:sldLayoutId id="2147483696" r:id="rId10"/>
    <p:sldLayoutId id="2147483691" r:id="rId11"/>
    <p:sldLayoutId id="2147483692" r:id="rId12"/>
    <p:sldLayoutId id="2147483697" r:id="rId13"/>
    <p:sldLayoutId id="2147483698" r:id="rId14"/>
    <p:sldLayoutId id="2147483688" r:id="rId15"/>
    <p:sldLayoutId id="2147483687" r:id="rId16"/>
    <p:sldLayoutId id="2147483742" r:id="rId17"/>
    <p:sldLayoutId id="2147483743" r:id="rId18"/>
    <p:sldLayoutId id="2147483744" r:id="rId19"/>
    <p:sldLayoutId id="2147483745" r:id="rId20"/>
    <p:sldLayoutId id="2147483683" r:id="rId21"/>
    <p:sldLayoutId id="2147483725" r:id="rId22"/>
    <p:sldLayoutId id="2147483699" r:id="rId23"/>
    <p:sldLayoutId id="2147483700" r:id="rId24"/>
    <p:sldLayoutId id="2147483703" r:id="rId25"/>
    <p:sldLayoutId id="2147483704" r:id="rId26"/>
    <p:sldLayoutId id="2147483705" r:id="rId27"/>
    <p:sldLayoutId id="2147483709" r:id="rId28"/>
    <p:sldLayoutId id="2147483710" r:id="rId29"/>
    <p:sldLayoutId id="2147483706" r:id="rId30"/>
    <p:sldLayoutId id="2147483711" r:id="rId31"/>
    <p:sldLayoutId id="2147483712" r:id="rId32"/>
    <p:sldLayoutId id="2147483713" r:id="rId33"/>
    <p:sldLayoutId id="2147483714" r:id="rId34"/>
    <p:sldLayoutId id="2147483715" r:id="rId35"/>
    <p:sldLayoutId id="2147483716" r:id="rId36"/>
    <p:sldLayoutId id="2147483719" r:id="rId37"/>
    <p:sldLayoutId id="2147483720" r:id="rId38"/>
    <p:sldLayoutId id="2147483721" r:id="rId39"/>
    <p:sldLayoutId id="2147483722" r:id="rId40"/>
    <p:sldLayoutId id="2147483717" r:id="rId41"/>
    <p:sldLayoutId id="2147483718" r:id="rId42"/>
    <p:sldLayoutId id="2147483726" r:id="rId43"/>
    <p:sldLayoutId id="2147483727" r:id="rId44"/>
    <p:sldLayoutId id="2147483729" r:id="rId45"/>
    <p:sldLayoutId id="2147483730" r:id="rId46"/>
    <p:sldLayoutId id="2147483731" r:id="rId47"/>
    <p:sldLayoutId id="2147483735" r:id="rId48"/>
    <p:sldLayoutId id="2147483736" r:id="rId49"/>
    <p:sldLayoutId id="2147483737" r:id="rId50"/>
    <p:sldLayoutId id="2147483732" r:id="rId51"/>
    <p:sldLayoutId id="2147483733" r:id="rId52"/>
    <p:sldLayoutId id="2147483734" r:id="rId53"/>
    <p:sldLayoutId id="2147483723" r:id="rId54"/>
    <p:sldLayoutId id="2147483724" r:id="rId55"/>
    <p:sldLayoutId id="2147483680" r:id="rId56"/>
    <p:sldLayoutId id="2147483738" r:id="rId57"/>
    <p:sldLayoutId id="2147483739" r:id="rId58"/>
    <p:sldLayoutId id="2147483740" r:id="rId59"/>
    <p:sldLayoutId id="2147483741" r:id="rId60"/>
  </p:sldLayoutIdLst>
  <p:transition spd="slow">
    <p:push dir="u"/>
  </p:transition>
  <p:txStyles>
    <p:titleStyle>
      <a:lvl1pPr algn="l" defTabSz="914400" rtl="0" eaLnBrk="1" latinLnBrk="0" hangingPunct="1">
        <a:lnSpc>
          <a:spcPct val="90000"/>
        </a:lnSpc>
        <a:spcBef>
          <a:spcPct val="0"/>
        </a:spcBef>
        <a:buNone/>
        <a:defRPr sz="5000" kern="1200">
          <a:solidFill>
            <a:schemeClr val="accent1"/>
          </a:solidFill>
          <a:latin typeface="+mj-lt"/>
          <a:ea typeface="+mj-ea"/>
          <a:cs typeface="+mj-cs"/>
        </a:defRPr>
      </a:lvl1pPr>
    </p:titleStyle>
    <p:body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6" userDrawn="1">
          <p15:clr>
            <a:srgbClr val="F26B43"/>
          </p15:clr>
        </p15:guide>
        <p15:guide id="4" pos="7514" userDrawn="1">
          <p15:clr>
            <a:srgbClr val="F26B43"/>
          </p15:clr>
        </p15:guide>
        <p15:guide id="5" orient="horz" pos="3929" userDrawn="1">
          <p15:clr>
            <a:srgbClr val="F26B43"/>
          </p15:clr>
        </p15:guide>
        <p15:guide id="6" pos="393" userDrawn="1">
          <p15:clr>
            <a:srgbClr val="F26B43"/>
          </p15:clr>
        </p15:guide>
        <p15:guide id="7" pos="4248" userDrawn="1">
          <p15:clr>
            <a:srgbClr val="F26B43"/>
          </p15:clr>
        </p15:guide>
        <p15:guide id="8" pos="3432" userDrawn="1">
          <p15:clr>
            <a:srgbClr val="F26B43"/>
          </p15:clr>
        </p15:guide>
        <p15:guide id="9" pos="5155" userDrawn="1">
          <p15:clr>
            <a:srgbClr val="F26B43"/>
          </p15:clr>
        </p15:guide>
        <p15:guide id="10" pos="2525" userDrawn="1">
          <p15:clr>
            <a:srgbClr val="F26B43"/>
          </p15:clr>
        </p15:guide>
        <p15:guide id="11" orient="horz" pos="1026" userDrawn="1">
          <p15:clr>
            <a:srgbClr val="F26B43"/>
          </p15:clr>
        </p15:guide>
        <p15:guide id="12" orient="horz" pos="1434" userDrawn="1">
          <p15:clr>
            <a:srgbClr val="F26B43"/>
          </p15:clr>
        </p15:guide>
        <p15:guide id="13" orient="horz" pos="414" userDrawn="1">
          <p15:clr>
            <a:srgbClr val="F26B43"/>
          </p15:clr>
        </p15:guide>
        <p15:guide id="14" pos="7287" userDrawn="1">
          <p15:clr>
            <a:srgbClr val="F26B43"/>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svg"/><Relationship Id="rId26" Type="http://schemas.openxmlformats.org/officeDocument/2006/relationships/image" Target="../media/image25.svg"/><Relationship Id="rId39" Type="http://schemas.openxmlformats.org/officeDocument/2006/relationships/image" Target="../media/image38.png"/><Relationship Id="rId21" Type="http://schemas.openxmlformats.org/officeDocument/2006/relationships/image" Target="../media/image20.png"/><Relationship Id="rId34" Type="http://schemas.openxmlformats.org/officeDocument/2006/relationships/image" Target="../media/image33.svg"/><Relationship Id="rId42" Type="http://schemas.openxmlformats.org/officeDocument/2006/relationships/image" Target="../media/image41.svg"/><Relationship Id="rId47" Type="http://schemas.openxmlformats.org/officeDocument/2006/relationships/image" Target="../media/image46.png"/><Relationship Id="rId50" Type="http://schemas.openxmlformats.org/officeDocument/2006/relationships/image" Target="../media/image49.svg"/><Relationship Id="rId7" Type="http://schemas.openxmlformats.org/officeDocument/2006/relationships/image" Target="../media/image6.png"/><Relationship Id="rId2" Type="http://schemas.openxmlformats.org/officeDocument/2006/relationships/notesSlide" Target="../notesSlides/notesSlide1.xml"/><Relationship Id="rId16" Type="http://schemas.openxmlformats.org/officeDocument/2006/relationships/image" Target="../media/image15.svg"/><Relationship Id="rId29" Type="http://schemas.openxmlformats.org/officeDocument/2006/relationships/image" Target="../media/image28.png"/><Relationship Id="rId11" Type="http://schemas.openxmlformats.org/officeDocument/2006/relationships/image" Target="../media/image10.png"/><Relationship Id="rId24" Type="http://schemas.openxmlformats.org/officeDocument/2006/relationships/image" Target="../media/image23.svg"/><Relationship Id="rId32" Type="http://schemas.openxmlformats.org/officeDocument/2006/relationships/image" Target="../media/image31.svg"/><Relationship Id="rId37" Type="http://schemas.openxmlformats.org/officeDocument/2006/relationships/image" Target="../media/image36.png"/><Relationship Id="rId40" Type="http://schemas.openxmlformats.org/officeDocument/2006/relationships/image" Target="../media/image39.svg"/><Relationship Id="rId45" Type="http://schemas.openxmlformats.org/officeDocument/2006/relationships/image" Target="../media/image44.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svg"/><Relationship Id="rId36" Type="http://schemas.openxmlformats.org/officeDocument/2006/relationships/image" Target="../media/image35.svg"/><Relationship Id="rId49" Type="http://schemas.openxmlformats.org/officeDocument/2006/relationships/image" Target="../media/image48.png"/><Relationship Id="rId10" Type="http://schemas.openxmlformats.org/officeDocument/2006/relationships/image" Target="../media/image9.svg"/><Relationship Id="rId19" Type="http://schemas.openxmlformats.org/officeDocument/2006/relationships/image" Target="../media/image18.png"/><Relationship Id="rId31" Type="http://schemas.openxmlformats.org/officeDocument/2006/relationships/image" Target="../media/image30.png"/><Relationship Id="rId44" Type="http://schemas.openxmlformats.org/officeDocument/2006/relationships/image" Target="../media/image43.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 Id="rId27" Type="http://schemas.openxmlformats.org/officeDocument/2006/relationships/image" Target="../media/image26.png"/><Relationship Id="rId30" Type="http://schemas.openxmlformats.org/officeDocument/2006/relationships/image" Target="../media/image29.sv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svg"/><Relationship Id="rId8" Type="http://schemas.openxmlformats.org/officeDocument/2006/relationships/image" Target="../media/image7.svg"/><Relationship Id="rId3" Type="http://schemas.openxmlformats.org/officeDocument/2006/relationships/image" Target="../media/image2.pn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svg"/><Relationship Id="rId46" Type="http://schemas.openxmlformats.org/officeDocument/2006/relationships/image" Target="../media/image45.svg"/><Relationship Id="rId20" Type="http://schemas.openxmlformats.org/officeDocument/2006/relationships/image" Target="../media/image19.svg"/><Relationship Id="rId41"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a:t>Ülevaade avalikest teenustest</a:t>
            </a:r>
            <a:endParaRPr lang="en-GB" dirty="0"/>
          </a:p>
        </p:txBody>
      </p:sp>
      <p:sp>
        <p:nvSpPr>
          <p:cNvPr id="5" name="Text Placeholder 4"/>
          <p:cNvSpPr>
            <a:spLocks noGrp="1"/>
          </p:cNvSpPr>
          <p:nvPr>
            <p:ph type="body" sz="quarter" idx="11"/>
          </p:nvPr>
        </p:nvSpPr>
        <p:spPr/>
        <p:txBody>
          <a:bodyPr/>
          <a:lstStyle/>
          <a:p>
            <a:r>
              <a:rPr lang="et-EE" dirty="0"/>
              <a:t>Dr Külli Taro</a:t>
            </a:r>
            <a:endParaRPr lang="en-US" dirty="0"/>
          </a:p>
        </p:txBody>
      </p:sp>
      <p:pic>
        <p:nvPicPr>
          <p:cNvPr id="6" name="estonia_white" hidden="1">
            <a:extLst>
              <a:ext uri="{FF2B5EF4-FFF2-40B4-BE49-F238E27FC236}">
                <a16:creationId xmlns:a16="http://schemas.microsoft.com/office/drawing/2014/main" id="{546D01DA-808E-4DF1-AB8F-E403EE1685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51313" y="0"/>
            <a:ext cx="1216800" cy="1216800"/>
          </a:xfrm>
          <a:prstGeom prst="rect">
            <a:avLst/>
          </a:prstGeom>
        </p:spPr>
      </p:pic>
      <p:pic>
        <p:nvPicPr>
          <p:cNvPr id="7" name="estonia_blue" hidden="1">
            <a:extLst>
              <a:ext uri="{FF2B5EF4-FFF2-40B4-BE49-F238E27FC236}">
                <a16:creationId xmlns:a16="http://schemas.microsoft.com/office/drawing/2014/main" id="{BB097DD0-F949-4CEC-A2BC-3A5B958EC7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51313" y="0"/>
            <a:ext cx="1216800" cy="1216800"/>
          </a:xfrm>
          <a:prstGeom prst="rect">
            <a:avLst/>
          </a:prstGeom>
        </p:spPr>
      </p:pic>
      <p:pic>
        <p:nvPicPr>
          <p:cNvPr id="8" name="visit_estonia_white" hidden="1">
            <a:extLst>
              <a:ext uri="{FF2B5EF4-FFF2-40B4-BE49-F238E27FC236}">
                <a16:creationId xmlns:a16="http://schemas.microsoft.com/office/drawing/2014/main" id="{18AA744A-E98E-425B-8978-ED341532D9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51313" y="0"/>
            <a:ext cx="1216800" cy="1216800"/>
          </a:xfrm>
          <a:prstGeom prst="rect">
            <a:avLst/>
          </a:prstGeom>
        </p:spPr>
      </p:pic>
      <p:pic>
        <p:nvPicPr>
          <p:cNvPr id="9" name="visit_estonia_blue" hidden="1">
            <a:extLst>
              <a:ext uri="{FF2B5EF4-FFF2-40B4-BE49-F238E27FC236}">
                <a16:creationId xmlns:a16="http://schemas.microsoft.com/office/drawing/2014/main" id="{21FD799B-FA06-4411-80E3-03E28195155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51313" y="0"/>
            <a:ext cx="1216800" cy="1216800"/>
          </a:xfrm>
          <a:prstGeom prst="rect">
            <a:avLst/>
          </a:prstGeom>
        </p:spPr>
      </p:pic>
      <p:pic>
        <p:nvPicPr>
          <p:cNvPr id="10" name="education_estonia_white" hidden="1">
            <a:extLst>
              <a:ext uri="{FF2B5EF4-FFF2-40B4-BE49-F238E27FC236}">
                <a16:creationId xmlns:a16="http://schemas.microsoft.com/office/drawing/2014/main" id="{F9457D2E-E2F3-4558-8A5B-C8EED6B4F58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947146" y="0"/>
            <a:ext cx="1620967" cy="1216800"/>
          </a:xfrm>
          <a:prstGeom prst="rect">
            <a:avLst/>
          </a:prstGeom>
        </p:spPr>
      </p:pic>
      <p:pic>
        <p:nvPicPr>
          <p:cNvPr id="11" name="education_estonia_blue" hidden="1">
            <a:extLst>
              <a:ext uri="{FF2B5EF4-FFF2-40B4-BE49-F238E27FC236}">
                <a16:creationId xmlns:a16="http://schemas.microsoft.com/office/drawing/2014/main" id="{D00F43C8-8AC0-4EAF-9C53-5CC5822F9C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47146" y="0"/>
            <a:ext cx="1620967" cy="1216800"/>
          </a:xfrm>
          <a:prstGeom prst="rect">
            <a:avLst/>
          </a:prstGeom>
        </p:spPr>
      </p:pic>
      <p:pic>
        <p:nvPicPr>
          <p:cNvPr id="12" name="puhka_eestis_white" hidden="1">
            <a:extLst>
              <a:ext uri="{FF2B5EF4-FFF2-40B4-BE49-F238E27FC236}">
                <a16:creationId xmlns:a16="http://schemas.microsoft.com/office/drawing/2014/main" id="{54FD43C9-5575-46E7-8474-92DA8810A84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351313" y="0"/>
            <a:ext cx="1216800" cy="1216800"/>
          </a:xfrm>
          <a:prstGeom prst="rect">
            <a:avLst/>
          </a:prstGeom>
        </p:spPr>
      </p:pic>
      <p:pic>
        <p:nvPicPr>
          <p:cNvPr id="13" name="puhka_eestis_blue" hidden="1">
            <a:extLst>
              <a:ext uri="{FF2B5EF4-FFF2-40B4-BE49-F238E27FC236}">
                <a16:creationId xmlns:a16="http://schemas.microsoft.com/office/drawing/2014/main" id="{993C7CF1-FDFB-45E8-A681-6EAE38FCDCF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351313" y="0"/>
            <a:ext cx="1216800" cy="1216800"/>
          </a:xfrm>
          <a:prstGeom prst="rect">
            <a:avLst/>
          </a:prstGeom>
        </p:spPr>
      </p:pic>
      <p:pic>
        <p:nvPicPr>
          <p:cNvPr id="14" name="work_estonia_white" hidden="1">
            <a:extLst>
              <a:ext uri="{FF2B5EF4-FFF2-40B4-BE49-F238E27FC236}">
                <a16:creationId xmlns:a16="http://schemas.microsoft.com/office/drawing/2014/main" id="{343652EA-E7DF-4B96-BB7E-7A466CD2370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351313" y="0"/>
            <a:ext cx="1216800" cy="1216800"/>
          </a:xfrm>
          <a:prstGeom prst="rect">
            <a:avLst/>
          </a:prstGeom>
        </p:spPr>
      </p:pic>
      <p:pic>
        <p:nvPicPr>
          <p:cNvPr id="15" name="work_estonia_blue" hidden="1">
            <a:extLst>
              <a:ext uri="{FF2B5EF4-FFF2-40B4-BE49-F238E27FC236}">
                <a16:creationId xmlns:a16="http://schemas.microsoft.com/office/drawing/2014/main" id="{D5BA6459-EEE3-434F-A2C4-15566C01EAB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351313" y="0"/>
            <a:ext cx="1216800" cy="1216800"/>
          </a:xfrm>
          <a:prstGeom prst="rect">
            <a:avLst/>
          </a:prstGeom>
        </p:spPr>
      </p:pic>
      <p:pic>
        <p:nvPicPr>
          <p:cNvPr id="16" name="taste_estonia_white" hidden="1">
            <a:extLst>
              <a:ext uri="{FF2B5EF4-FFF2-40B4-BE49-F238E27FC236}">
                <a16:creationId xmlns:a16="http://schemas.microsoft.com/office/drawing/2014/main" id="{B5298942-83C0-4DD1-8905-6EDC39FC126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351313" y="0"/>
            <a:ext cx="1216800" cy="1216800"/>
          </a:xfrm>
          <a:prstGeom prst="rect">
            <a:avLst/>
          </a:prstGeom>
        </p:spPr>
      </p:pic>
      <p:pic>
        <p:nvPicPr>
          <p:cNvPr id="17" name="taste_estonia_blue" hidden="1">
            <a:extLst>
              <a:ext uri="{FF2B5EF4-FFF2-40B4-BE49-F238E27FC236}">
                <a16:creationId xmlns:a16="http://schemas.microsoft.com/office/drawing/2014/main" id="{E7FAC871-FB4B-4E19-BCF1-BC5BFC56B1D3}"/>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351313" y="0"/>
            <a:ext cx="1216800" cy="1216800"/>
          </a:xfrm>
          <a:prstGeom prst="rect">
            <a:avLst/>
          </a:prstGeom>
        </p:spPr>
      </p:pic>
      <p:pic>
        <p:nvPicPr>
          <p:cNvPr id="18" name="research_estonia_white" hidden="1">
            <a:extLst>
              <a:ext uri="{FF2B5EF4-FFF2-40B4-BE49-F238E27FC236}">
                <a16:creationId xmlns:a16="http://schemas.microsoft.com/office/drawing/2014/main" id="{C9D5B99B-1EF4-47F2-ACCB-38D863C8B5E0}"/>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0136331" y="0"/>
            <a:ext cx="1431782" cy="1216800"/>
          </a:xfrm>
          <a:prstGeom prst="rect">
            <a:avLst/>
          </a:prstGeom>
        </p:spPr>
      </p:pic>
      <p:pic>
        <p:nvPicPr>
          <p:cNvPr id="19" name="research_estonia_blue" hidden="1">
            <a:extLst>
              <a:ext uri="{FF2B5EF4-FFF2-40B4-BE49-F238E27FC236}">
                <a16:creationId xmlns:a16="http://schemas.microsoft.com/office/drawing/2014/main" id="{B1EF122F-62E3-4308-AFE0-5C73E2997B4C}"/>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0136331" y="0"/>
            <a:ext cx="1431782" cy="1216800"/>
          </a:xfrm>
          <a:prstGeom prst="rect">
            <a:avLst/>
          </a:prstGeom>
        </p:spPr>
      </p:pic>
      <p:pic>
        <p:nvPicPr>
          <p:cNvPr id="20" name="enter_e-estonia_white" hidden="1">
            <a:extLst>
              <a:ext uri="{FF2B5EF4-FFF2-40B4-BE49-F238E27FC236}">
                <a16:creationId xmlns:a16="http://schemas.microsoft.com/office/drawing/2014/main" id="{E72A3302-35EE-47FC-953C-FAAA64E51744}"/>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0080435" y="0"/>
            <a:ext cx="1487678" cy="1216800"/>
          </a:xfrm>
          <a:prstGeom prst="rect">
            <a:avLst/>
          </a:prstGeom>
        </p:spPr>
      </p:pic>
      <p:pic>
        <p:nvPicPr>
          <p:cNvPr id="21" name="enter_e-estonia_blue" hidden="1">
            <a:extLst>
              <a:ext uri="{FF2B5EF4-FFF2-40B4-BE49-F238E27FC236}">
                <a16:creationId xmlns:a16="http://schemas.microsoft.com/office/drawing/2014/main" id="{EFC50ADF-FDEC-4E53-A387-4E83E3381E28}"/>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0080435" y="0"/>
            <a:ext cx="1487678" cy="1216800"/>
          </a:xfrm>
          <a:prstGeom prst="rect">
            <a:avLst/>
          </a:prstGeom>
        </p:spPr>
      </p:pic>
      <p:pic>
        <p:nvPicPr>
          <p:cNvPr id="22" name="trade_estonia_white" hidden="1">
            <a:extLst>
              <a:ext uri="{FF2B5EF4-FFF2-40B4-BE49-F238E27FC236}">
                <a16:creationId xmlns:a16="http://schemas.microsoft.com/office/drawing/2014/main" id="{E284536D-3B41-48CC-B50E-B2D85E07936C}"/>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0351313" y="0"/>
            <a:ext cx="1216800" cy="1216800"/>
          </a:xfrm>
          <a:prstGeom prst="rect">
            <a:avLst/>
          </a:prstGeom>
        </p:spPr>
      </p:pic>
      <p:pic>
        <p:nvPicPr>
          <p:cNvPr id="23" name="trade_estonia_blue" hidden="1">
            <a:extLst>
              <a:ext uri="{FF2B5EF4-FFF2-40B4-BE49-F238E27FC236}">
                <a16:creationId xmlns:a16="http://schemas.microsoft.com/office/drawing/2014/main" id="{48A704B2-9A2E-4E3E-9E38-A2D611C97825}"/>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0351313" y="0"/>
            <a:ext cx="1216800" cy="1216800"/>
          </a:xfrm>
          <a:prstGeom prst="rect">
            <a:avLst/>
          </a:prstGeom>
        </p:spPr>
      </p:pic>
      <p:pic>
        <p:nvPicPr>
          <p:cNvPr id="24" name="invest_estonia_white" hidden="1">
            <a:extLst>
              <a:ext uri="{FF2B5EF4-FFF2-40B4-BE49-F238E27FC236}">
                <a16:creationId xmlns:a16="http://schemas.microsoft.com/office/drawing/2014/main" id="{1647D8DB-F9AB-4425-BA78-F4A9C85D0273}"/>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351313" y="0"/>
            <a:ext cx="1216800" cy="1216800"/>
          </a:xfrm>
          <a:prstGeom prst="rect">
            <a:avLst/>
          </a:prstGeom>
        </p:spPr>
      </p:pic>
      <p:pic>
        <p:nvPicPr>
          <p:cNvPr id="25" name="invest_estonia_blue" hidden="1">
            <a:extLst>
              <a:ext uri="{FF2B5EF4-FFF2-40B4-BE49-F238E27FC236}">
                <a16:creationId xmlns:a16="http://schemas.microsoft.com/office/drawing/2014/main" id="{E0D736E9-60B9-4A63-8BF9-6959B6150E4D}"/>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0351313" y="0"/>
            <a:ext cx="1216800" cy="1216800"/>
          </a:xfrm>
          <a:prstGeom prst="rect">
            <a:avLst/>
          </a:prstGeom>
        </p:spPr>
      </p:pic>
      <p:pic>
        <p:nvPicPr>
          <p:cNvPr id="26" name="defence_estonia_white" hidden="1">
            <a:extLst>
              <a:ext uri="{FF2B5EF4-FFF2-40B4-BE49-F238E27FC236}">
                <a16:creationId xmlns:a16="http://schemas.microsoft.com/office/drawing/2014/main" id="{48140F8D-B3A6-4A14-BA44-609D5A6735E6}"/>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0269620" y="0"/>
            <a:ext cx="1298493" cy="1216800"/>
          </a:xfrm>
          <a:prstGeom prst="rect">
            <a:avLst/>
          </a:prstGeom>
        </p:spPr>
      </p:pic>
      <p:pic>
        <p:nvPicPr>
          <p:cNvPr id="27" name="defence_estonia_blue" hidden="1">
            <a:extLst>
              <a:ext uri="{FF2B5EF4-FFF2-40B4-BE49-F238E27FC236}">
                <a16:creationId xmlns:a16="http://schemas.microsoft.com/office/drawing/2014/main" id="{5AC7BC2C-5E3D-40F2-8840-5460088D482D}"/>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0269620" y="0"/>
            <a:ext cx="1298493" cy="1216800"/>
          </a:xfrm>
          <a:prstGeom prst="rect">
            <a:avLst/>
          </a:prstGeom>
        </p:spPr>
      </p:pic>
      <p:pic>
        <p:nvPicPr>
          <p:cNvPr id="28" name="settle_estonia_white" hidden="1">
            <a:extLst>
              <a:ext uri="{FF2B5EF4-FFF2-40B4-BE49-F238E27FC236}">
                <a16:creationId xmlns:a16="http://schemas.microsoft.com/office/drawing/2014/main" id="{31C1B1FC-B7E2-4D47-A46F-9A001543DC0C}"/>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0351313" y="0"/>
            <a:ext cx="1216800" cy="1216800"/>
          </a:xfrm>
          <a:prstGeom prst="rect">
            <a:avLst/>
          </a:prstGeom>
        </p:spPr>
      </p:pic>
      <p:pic>
        <p:nvPicPr>
          <p:cNvPr id="29" name="settle_estonia_blue" hidden="1">
            <a:extLst>
              <a:ext uri="{FF2B5EF4-FFF2-40B4-BE49-F238E27FC236}">
                <a16:creationId xmlns:a16="http://schemas.microsoft.com/office/drawing/2014/main" id="{C16A691D-08BB-4E1E-AD73-1783D89D6790}"/>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0351313" y="0"/>
            <a:ext cx="1216800" cy="1216800"/>
          </a:xfrm>
          <a:prstGeom prst="rect">
            <a:avLst/>
          </a:prstGeom>
        </p:spPr>
      </p:pic>
    </p:spTree>
    <p:extLst>
      <p:ext uri="{BB962C8B-B14F-4D97-AF65-F5344CB8AC3E}">
        <p14:creationId xmlns:p14="http://schemas.microsoft.com/office/powerpoint/2010/main" val="477913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B7C0-C1F0-4871-A26B-8663327054DE}"/>
              </a:ext>
            </a:extLst>
          </p:cNvPr>
          <p:cNvSpPr>
            <a:spLocks noGrp="1"/>
          </p:cNvSpPr>
          <p:nvPr>
            <p:ph type="title"/>
          </p:nvPr>
        </p:nvSpPr>
        <p:spPr/>
        <p:txBody>
          <a:bodyPr/>
          <a:lstStyle/>
          <a:p>
            <a:r>
              <a:rPr lang="et-EE" dirty="0"/>
              <a:t>Mis on avalik teenus?</a:t>
            </a:r>
          </a:p>
        </p:txBody>
      </p:sp>
      <p:sp>
        <p:nvSpPr>
          <p:cNvPr id="3" name="Text Placeholder 2">
            <a:extLst>
              <a:ext uri="{FF2B5EF4-FFF2-40B4-BE49-F238E27FC236}">
                <a16:creationId xmlns:a16="http://schemas.microsoft.com/office/drawing/2014/main" id="{C24964EF-8068-4A87-B3DE-EAD89C176979}"/>
              </a:ext>
            </a:extLst>
          </p:cNvPr>
          <p:cNvSpPr>
            <a:spLocks noGrp="1"/>
          </p:cNvSpPr>
          <p:nvPr>
            <p:ph type="body" sz="quarter" idx="11"/>
          </p:nvPr>
        </p:nvSpPr>
        <p:spPr>
          <a:xfrm>
            <a:off x="623887" y="2618268"/>
            <a:ext cx="7559676" cy="2427457"/>
          </a:xfrm>
        </p:spPr>
        <p:txBody>
          <a:bodyPr/>
          <a:lstStyle/>
          <a:p>
            <a:r>
              <a:rPr lang="et-EE" dirty="0"/>
              <a:t>Avaliku ülesande täitmine, mis on suunatud avalike hüvede pakkumisele, avaliku ülesandega kaasnevate kohustuste täitmisele või põhiõiguste ja -vabaduste ning huvide kaitsele.</a:t>
            </a:r>
          </a:p>
          <a:p>
            <a:endParaRPr lang="et-EE" dirty="0"/>
          </a:p>
        </p:txBody>
      </p:sp>
    </p:spTree>
    <p:extLst>
      <p:ext uri="{BB962C8B-B14F-4D97-AF65-F5344CB8AC3E}">
        <p14:creationId xmlns:p14="http://schemas.microsoft.com/office/powerpoint/2010/main" val="3236759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Avalike teenuste liigid</a:t>
            </a:r>
          </a:p>
        </p:txBody>
      </p:sp>
      <p:sp>
        <p:nvSpPr>
          <p:cNvPr id="3" name="Sisu kohatäide 2"/>
          <p:cNvSpPr>
            <a:spLocks noGrp="1"/>
          </p:cNvSpPr>
          <p:nvPr>
            <p:ph type="body" sz="quarter" idx="11"/>
          </p:nvPr>
        </p:nvSpPr>
        <p:spPr/>
        <p:txBody>
          <a:bodyPr>
            <a:normAutofit/>
          </a:bodyPr>
          <a:lstStyle/>
          <a:p>
            <a:pPr marL="0" indent="0">
              <a:buNone/>
            </a:pPr>
            <a:endParaRPr lang="et-EE" dirty="0"/>
          </a:p>
          <a:p>
            <a:endParaRPr lang="et-EE" dirty="0"/>
          </a:p>
          <a:p>
            <a:pPr marL="0" indent="0">
              <a:buNone/>
            </a:pPr>
            <a:endParaRPr lang="et-EE" dirty="0"/>
          </a:p>
        </p:txBody>
      </p:sp>
      <p:sp>
        <p:nvSpPr>
          <p:cNvPr id="6" name="Text Placeholder 5">
            <a:extLst>
              <a:ext uri="{FF2B5EF4-FFF2-40B4-BE49-F238E27FC236}">
                <a16:creationId xmlns:a16="http://schemas.microsoft.com/office/drawing/2014/main" id="{854C8504-5AFC-4B41-9F11-BB436E0BF467}"/>
              </a:ext>
            </a:extLst>
          </p:cNvPr>
          <p:cNvSpPr>
            <a:spLocks noGrp="1"/>
          </p:cNvSpPr>
          <p:nvPr>
            <p:ph type="body" sz="quarter" idx="12"/>
          </p:nvPr>
        </p:nvSpPr>
        <p:spPr>
          <a:xfrm>
            <a:off x="623887" y="2075543"/>
            <a:ext cx="9446705" cy="3449664"/>
          </a:xfrm>
        </p:spPr>
        <p:txBody>
          <a:bodyPr/>
          <a:lstStyle/>
          <a:p>
            <a:r>
              <a:rPr lang="et-EE" sz="2400" dirty="0"/>
              <a:t>Otsene avalik teenus – osutatakse inimese (eeldataval) tahtel, 															kindel adressaat.</a:t>
            </a:r>
          </a:p>
          <a:p>
            <a:r>
              <a:rPr lang="et-EE" sz="2400" dirty="0"/>
              <a:t>Kaudne avalik teenus – pole ühte kindlat adressaati, toetab 																otsest avalikku teenust</a:t>
            </a:r>
          </a:p>
          <a:p>
            <a:r>
              <a:rPr lang="et-EE" sz="2400" dirty="0"/>
              <a:t>Tugiteenused –  toetavad asutuse ülesannete täitmist.</a:t>
            </a:r>
          </a:p>
          <a:p>
            <a:endParaRPr lang="et-EE" sz="2400" dirty="0"/>
          </a:p>
          <a:p>
            <a:r>
              <a:rPr lang="et-EE" sz="2400" dirty="0"/>
              <a:t>Ehtsad avalikud teenused – eelkõige füüsilised teenused.</a:t>
            </a:r>
          </a:p>
          <a:p>
            <a:endParaRPr lang="et-EE" sz="2400" dirty="0"/>
          </a:p>
        </p:txBody>
      </p:sp>
    </p:spTree>
    <p:extLst>
      <p:ext uri="{BB962C8B-B14F-4D97-AF65-F5344CB8AC3E}">
        <p14:creationId xmlns:p14="http://schemas.microsoft.com/office/powerpoint/2010/main" val="426241429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A66D-43C1-4AE8-AEEE-AB5F78243338}"/>
              </a:ext>
            </a:extLst>
          </p:cNvPr>
          <p:cNvSpPr>
            <a:spLocks noGrp="1"/>
          </p:cNvSpPr>
          <p:nvPr>
            <p:ph type="title"/>
          </p:nvPr>
        </p:nvSpPr>
        <p:spPr/>
        <p:txBody>
          <a:bodyPr/>
          <a:lstStyle/>
          <a:p>
            <a:endParaRPr lang="et-EE" dirty="0"/>
          </a:p>
        </p:txBody>
      </p:sp>
      <p:sp>
        <p:nvSpPr>
          <p:cNvPr id="3" name="Text Placeholder 2">
            <a:extLst>
              <a:ext uri="{FF2B5EF4-FFF2-40B4-BE49-F238E27FC236}">
                <a16:creationId xmlns:a16="http://schemas.microsoft.com/office/drawing/2014/main" id="{4E464D27-8D6E-493F-BFAC-CBCA5C2F1331}"/>
              </a:ext>
            </a:extLst>
          </p:cNvPr>
          <p:cNvSpPr>
            <a:spLocks noGrp="1"/>
          </p:cNvSpPr>
          <p:nvPr>
            <p:ph type="body" sz="quarter" idx="12"/>
          </p:nvPr>
        </p:nvSpPr>
        <p:spPr/>
        <p:txBody>
          <a:bodyPr/>
          <a:lstStyle/>
          <a:p>
            <a:endParaRPr lang="et-EE" dirty="0"/>
          </a:p>
        </p:txBody>
      </p:sp>
      <p:pic>
        <p:nvPicPr>
          <p:cNvPr id="7" name="Picture 6">
            <a:extLst>
              <a:ext uri="{FF2B5EF4-FFF2-40B4-BE49-F238E27FC236}">
                <a16:creationId xmlns:a16="http://schemas.microsoft.com/office/drawing/2014/main" id="{876E83A9-ACBD-494F-A0D2-362B2275D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648000"/>
          </a:xfrm>
          <a:prstGeom prst="rect">
            <a:avLst/>
          </a:prstGeom>
        </p:spPr>
      </p:pic>
    </p:spTree>
    <p:extLst>
      <p:ext uri="{BB962C8B-B14F-4D97-AF65-F5344CB8AC3E}">
        <p14:creationId xmlns:p14="http://schemas.microsoft.com/office/powerpoint/2010/main" val="223809208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dirty="0"/>
              <a:t>Miks avalikud teenused on erilised?</a:t>
            </a:r>
          </a:p>
        </p:txBody>
      </p:sp>
      <p:sp>
        <p:nvSpPr>
          <p:cNvPr id="3" name="Sisu kohatäide 2"/>
          <p:cNvSpPr>
            <a:spLocks noGrp="1"/>
          </p:cNvSpPr>
          <p:nvPr>
            <p:ph type="body" sz="quarter" idx="12"/>
          </p:nvPr>
        </p:nvSpPr>
        <p:spPr>
          <a:xfrm>
            <a:off x="623887" y="2276475"/>
            <a:ext cx="10429124" cy="4332872"/>
          </a:xfrm>
        </p:spPr>
        <p:txBody>
          <a:bodyPr>
            <a:normAutofit/>
          </a:bodyPr>
          <a:lstStyle/>
          <a:p>
            <a:pPr>
              <a:spcAft>
                <a:spcPts val="600"/>
              </a:spcAft>
            </a:pPr>
            <a:r>
              <a:rPr lang="et-EE" sz="2400" dirty="0"/>
              <a:t>Avalik hüve (avalik kaup) – mitterivaalitsev ja mittevälistatav tarbimine</a:t>
            </a:r>
          </a:p>
          <a:p>
            <a:pPr>
              <a:spcAft>
                <a:spcPts val="600"/>
              </a:spcAft>
            </a:pPr>
            <a:r>
              <a:rPr lang="et-EE" sz="2400" dirty="0"/>
              <a:t>Kohustuslikkus</a:t>
            </a:r>
          </a:p>
          <a:p>
            <a:pPr>
              <a:spcAft>
                <a:spcPts val="600"/>
              </a:spcAft>
            </a:pPr>
            <a:r>
              <a:rPr lang="et-EE" sz="2400" dirty="0"/>
              <a:t>Positiivne kõrvalmõju</a:t>
            </a:r>
          </a:p>
          <a:p>
            <a:pPr>
              <a:spcAft>
                <a:spcPts val="600"/>
              </a:spcAft>
            </a:pPr>
            <a:r>
              <a:rPr lang="et-EE" sz="2400" dirty="0"/>
              <a:t>Võrdsusõigus</a:t>
            </a:r>
          </a:p>
          <a:p>
            <a:pPr>
              <a:spcAft>
                <a:spcPts val="600"/>
              </a:spcAft>
            </a:pPr>
            <a:r>
              <a:rPr lang="et-EE" sz="2400" dirty="0"/>
              <a:t>Solidaarne rahastamine</a:t>
            </a:r>
          </a:p>
          <a:p>
            <a:pPr>
              <a:spcAft>
                <a:spcPts val="600"/>
              </a:spcAft>
            </a:pPr>
            <a:r>
              <a:rPr lang="et-EE" sz="2400" dirty="0"/>
              <a:t>Informatsiooni asümmeetria</a:t>
            </a:r>
          </a:p>
          <a:p>
            <a:pPr>
              <a:spcAft>
                <a:spcPts val="600"/>
              </a:spcAft>
            </a:pPr>
            <a:r>
              <a:rPr lang="et-EE" sz="2400" dirty="0"/>
              <a:t>Üks pakkuja</a:t>
            </a:r>
          </a:p>
          <a:p>
            <a:pPr marL="0" indent="0">
              <a:buNone/>
            </a:pPr>
            <a:endParaRPr lang="et-EE" sz="2400" dirty="0"/>
          </a:p>
        </p:txBody>
      </p:sp>
    </p:spTree>
    <p:extLst>
      <p:ext uri="{BB962C8B-B14F-4D97-AF65-F5344CB8AC3E}">
        <p14:creationId xmlns:p14="http://schemas.microsoft.com/office/powerpoint/2010/main" val="110062174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81F624-50F3-4889-9362-DE6901119402}"/>
              </a:ext>
            </a:extLst>
          </p:cNvPr>
          <p:cNvSpPr>
            <a:spLocks noGrp="1"/>
          </p:cNvSpPr>
          <p:nvPr>
            <p:ph type="title"/>
          </p:nvPr>
        </p:nvSpPr>
        <p:spPr/>
        <p:txBody>
          <a:bodyPr/>
          <a:lstStyle/>
          <a:p>
            <a:r>
              <a:rPr lang="et-EE" dirty="0"/>
              <a:t>Kelle ülesanne on avalikke  teenuseid pakkuda?</a:t>
            </a:r>
          </a:p>
        </p:txBody>
      </p:sp>
      <p:sp>
        <p:nvSpPr>
          <p:cNvPr id="3" name="Content Placeholder 2">
            <a:extLst>
              <a:ext uri="{FF2B5EF4-FFF2-40B4-BE49-F238E27FC236}">
                <a16:creationId xmlns:a16="http://schemas.microsoft.com/office/drawing/2014/main" id="{B89490D0-6514-4474-BB8D-F8F4860FF0D3}"/>
              </a:ext>
            </a:extLst>
          </p:cNvPr>
          <p:cNvSpPr>
            <a:spLocks noGrp="1"/>
          </p:cNvSpPr>
          <p:nvPr>
            <p:ph type="body" sz="quarter" idx="12"/>
          </p:nvPr>
        </p:nvSpPr>
        <p:spPr>
          <a:xfrm>
            <a:off x="623887" y="2276475"/>
            <a:ext cx="9495473" cy="2022809"/>
          </a:xfrm>
        </p:spPr>
        <p:txBody>
          <a:bodyPr/>
          <a:lstStyle/>
          <a:p>
            <a:r>
              <a:rPr lang="et-EE" sz="2400" dirty="0"/>
              <a:t>Keskvalitsuse ja kohaliku omavalitsuse ülesanded</a:t>
            </a:r>
          </a:p>
          <a:p>
            <a:r>
              <a:rPr lang="et-EE" sz="2400" dirty="0"/>
              <a:t>Kohustuslikud ja vabatahtlikud ülesanded</a:t>
            </a:r>
          </a:p>
          <a:p>
            <a:r>
              <a:rPr lang="et-EE" sz="2400" dirty="0"/>
              <a:t>Subsidiaarsuse ehk </a:t>
            </a:r>
            <a:r>
              <a:rPr lang="et-EE" sz="2400" dirty="0" err="1"/>
              <a:t>lähimuse</a:t>
            </a:r>
            <a:r>
              <a:rPr lang="et-EE" sz="2400" dirty="0"/>
              <a:t> põhimõte</a:t>
            </a:r>
          </a:p>
          <a:p>
            <a:endParaRPr lang="et-EE" dirty="0"/>
          </a:p>
        </p:txBody>
      </p:sp>
    </p:spTree>
    <p:extLst>
      <p:ext uri="{BB962C8B-B14F-4D97-AF65-F5344CB8AC3E}">
        <p14:creationId xmlns:p14="http://schemas.microsoft.com/office/powerpoint/2010/main" val="2418195756"/>
      </p:ext>
    </p:extLst>
  </p:cSld>
  <p:clrMapOvr>
    <a:masterClrMapping/>
  </p:clrMapOvr>
  <p:transition spd="slow">
    <p:push dir="u"/>
  </p:transition>
</p:sld>
</file>

<file path=ppt/theme/theme1.xml><?xml version="1.0" encoding="utf-8"?>
<a:theme xmlns:a="http://schemas.openxmlformats.org/drawingml/2006/main" name="Manual_Master">
  <a:themeElements>
    <a:clrScheme name="BrandEstonia">
      <a:dk1>
        <a:srgbClr val="575A5D"/>
      </a:dk1>
      <a:lt1>
        <a:srgbClr val="FFFFFF"/>
      </a:lt1>
      <a:dk2>
        <a:srgbClr val="0000F0"/>
      </a:dk2>
      <a:lt2>
        <a:srgbClr val="BAE6E8"/>
      </a:lt2>
      <a:accent1>
        <a:srgbClr val="000096"/>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Aino">
      <a:majorFont>
        <a:latin typeface="Aino Headline"/>
        <a:ea typeface=""/>
        <a:cs typeface=""/>
      </a:majorFont>
      <a:minorFont>
        <a:latin typeface="A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_basic_210604.pptx" id="{3FA82F7A-C487-46E7-B756-AE8C66B7C511}" vid="{B3C80452-C055-47A4-8D0A-1689995999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template_basic_210604 (3)</Template>
  <TotalTime>0</TotalTime>
  <Words>845</Words>
  <Application>Microsoft Office PowerPoint</Application>
  <PresentationFormat>Widescreen</PresentationFormat>
  <Paragraphs>54</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Aino Headline</vt:lpstr>
      <vt:lpstr>Aino</vt:lpstr>
      <vt:lpstr>Calibri</vt:lpstr>
      <vt:lpstr>Manual_Master</vt:lpstr>
      <vt:lpstr>Ülevaade avalikest teenustest</vt:lpstr>
      <vt:lpstr>Mis on avalik teenus?</vt:lpstr>
      <vt:lpstr>Avalike teenuste liigid</vt:lpstr>
      <vt:lpstr>PowerPoint Presentation</vt:lpstr>
      <vt:lpstr>Miks avalikud teenused on erilised?</vt:lpstr>
      <vt:lpstr>Kelle ülesanne on avalikke  teenuseid pakkuda?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2021-10-25T13:00:18Z</dcterms:created>
  <dcterms:modified xsi:type="dcterms:W3CDTF">2021-11-25T12:34:05Z</dcterms:modified>
</cp:coreProperties>
</file>