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4E72B-4343-4C8C-9147-7352715119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0F728-F07B-4020-B910-D4692B793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28040-F159-4E42-9A2D-2F61A195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632C3-F311-4EAF-A828-D5A0753F8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8EA6B-BCE4-4F75-AD51-6C2F8960F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35005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04747-FBB5-4BD6-AF0B-0791B0B36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09E79B-74AA-46F1-AA89-EEC4AF792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AB8C1-8175-40FC-8F45-94D1FE83D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52248-2AAA-4A4E-B3A3-9E3DAB27F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111D3-0D49-4481-8BD8-CF0DB9F3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6628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3E5EAF-2630-45F6-84B2-DB661B74C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D3AE59-64E6-4F59-A23D-B3CB515E3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83AE7-4719-4409-A73C-B9ED894AF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6A9B8-54EC-46E4-96B2-A9FCE0E83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A1839-6D14-4AEF-8458-DA6A3A3BF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79411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CAAA9-5F0F-418D-B689-B3DCAF44E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79C66-8504-4BD4-9BAF-C352A8B65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B5709-4AA6-46FD-88EC-F82881595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C1503-76D9-4E15-9965-0B3D7FCA7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3DAD9-150D-4371-9518-63D12D8DE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0813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FAFBF-02A8-42A1-B8A1-2426F2950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0F2CF-731D-4CDF-B3DD-3353BA972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8A01E-3DA8-448E-95CC-EE0B6EC7B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C1E4C-2914-4AF5-8D0C-38C203551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B3AFA-A72C-4BA9-AC0C-FDBB7770D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7968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27548-2D63-44BB-A405-CBFE792F4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235CA-5DEA-4E57-B650-E415B7F10A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FC46B9-7949-466C-B404-57BE9EA46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624630-3807-41CB-BD18-90440C417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12092-273F-488A-918F-4F5829FC2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DDF80-2C80-4160-8C34-4B86D1AB5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2307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3CC91-7629-444C-B494-6529243C9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0FDF5C-B2B8-4A03-B89D-26D5B243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1BBECA-5B6B-4542-B095-FEB7371A9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0BB03E-6472-4275-82A7-102A58D27F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51A264-6935-4424-B167-F72E3080BD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4FA16-252B-43ED-B822-3C2884106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FE76C1-7C4C-4E08-BB60-5306003A7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F84C2A-495F-4DA0-A620-33CEF76EA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863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665FF-EFAD-4FB1-820B-D92A81952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0025E-791D-4FDD-8CB9-01A963410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1A7BE8-1DE5-49A6-8F8E-4D156B24F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FF3412-0197-4D7B-8385-103346E72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2273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BAF5DC-5ED5-4F91-97A6-7ABA8C169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D55812-6F00-49CE-AF5B-40B8157BA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9C9CDA-1C3D-408F-A3F2-ACA9A0399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5675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24EC9-A7F3-4E1B-8C04-6D6EA6BD0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62F11-AE9E-44F0-A3AB-0680609EE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6B75B-D8DD-4A88-A60B-69D01BEEDA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E6A75E-E018-40FA-8DE5-41BBB1CB8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29EE-B810-4440-B4D3-3BB77F11D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36E7EE-FD1E-4B8A-AAD7-25609CD20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1574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1A085-F3E6-4887-981A-1568074A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EC4A68-348A-4557-A0FD-78E482EB7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9E62EB-CC11-46E1-99DE-BBA3C6E8D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52662E-434F-4E63-B121-00EEA0281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0ECD0-310D-44E6-82F0-AA894E17E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940171-2C36-4F1D-8BA4-F079C015F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3308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7A6716-846E-4481-8A07-80ADED097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34814C-582E-4408-8212-B712A1A85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E7B7B-4FD5-4EFF-A8AF-7D661E3F5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9BFEC-84B5-4B82-8206-61BA6F737248}" type="datetimeFigureOut">
              <a:rPr lang="et-EE" smtClean="0"/>
              <a:t>26.04.2023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BDA3E-BC2C-4AE1-9E0E-6AC0826E0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A5DA3-E009-4812-B3D7-53EF88D9C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074AB-3655-4AD5-A5F1-8F98F932655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1208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CF920-02AF-4736-B98A-38F6CFFDF3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err="1"/>
              <a:t>Mängustamise</a:t>
            </a:r>
            <a:r>
              <a:rPr lang="et-EE" dirty="0"/>
              <a:t> koolitus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18C242-4FD4-4C50-B57E-918A3A24E0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BBB võimalused</a:t>
            </a:r>
          </a:p>
        </p:txBody>
      </p:sp>
    </p:spTree>
    <p:extLst>
      <p:ext uri="{BB962C8B-B14F-4D97-AF65-F5344CB8AC3E}">
        <p14:creationId xmlns:p14="http://schemas.microsoft.com/office/powerpoint/2010/main" val="391594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30E89-5B0A-49D6-8C55-DA60A80288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r>
              <a:rPr lang="et-EE" dirty="0"/>
              <a:t>Milline on sinu lemmik </a:t>
            </a:r>
            <a:r>
              <a:rPr lang="et-EE" dirty="0" err="1"/>
              <a:t>pollide</a:t>
            </a:r>
            <a:r>
              <a:rPr lang="et-EE" dirty="0"/>
              <a:t> vahend?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160D0-DC54-4458-A1E3-62699C935E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t-EE" sz="2800" dirty="0"/>
              <a:t>A. MS </a:t>
            </a:r>
            <a:r>
              <a:rPr lang="et-EE" sz="2800" dirty="0" err="1"/>
              <a:t>Teams</a:t>
            </a:r>
            <a:br>
              <a:rPr lang="et-EE" sz="2800" dirty="0"/>
            </a:br>
            <a:r>
              <a:rPr lang="et-EE" sz="2800" dirty="0"/>
              <a:t>B. </a:t>
            </a:r>
            <a:r>
              <a:rPr lang="et-EE" sz="2800" dirty="0" err="1"/>
              <a:t>Slido</a:t>
            </a:r>
            <a:br>
              <a:rPr lang="et-EE" sz="2800" dirty="0"/>
            </a:br>
            <a:r>
              <a:rPr lang="et-EE" sz="2800" dirty="0"/>
              <a:t>C. Google </a:t>
            </a:r>
            <a:r>
              <a:rPr lang="et-EE" sz="2800" dirty="0" err="1"/>
              <a:t>Forms</a:t>
            </a:r>
            <a:br>
              <a:rPr lang="et-EE" sz="2800" dirty="0"/>
            </a:br>
            <a:r>
              <a:rPr lang="et-EE" sz="2800" dirty="0"/>
              <a:t>D. </a:t>
            </a:r>
            <a:r>
              <a:rPr lang="et-EE" sz="2800" dirty="0" err="1"/>
              <a:t>Metimeter</a:t>
            </a:r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374348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CA064-0058-49F7-87C4-BB0D62C3B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Mida sa tahad kõige rohkem kasutada?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6FF24-0D76-4AE8-AFFB-9129BA57D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t-EE" dirty="0"/>
              <a:t>Edenemisriba</a:t>
            </a:r>
          </a:p>
          <a:p>
            <a:pPr marL="514350" indent="-514350">
              <a:buFont typeface="+mj-lt"/>
              <a:buAutoNum type="alphaUcPeriod"/>
            </a:pPr>
            <a:r>
              <a:rPr lang="et-EE" dirty="0"/>
              <a:t>Boonuspunktid</a:t>
            </a:r>
          </a:p>
          <a:p>
            <a:pPr marL="514350" indent="-514350">
              <a:buFont typeface="+mj-lt"/>
              <a:buAutoNum type="alphaUcPeriod"/>
            </a:pPr>
            <a:r>
              <a:rPr lang="et-EE" dirty="0"/>
              <a:t>Rühmatöö</a:t>
            </a:r>
          </a:p>
          <a:p>
            <a:pPr marL="514350" indent="-514350">
              <a:buFont typeface="+mj-lt"/>
              <a:buAutoNum type="alphaUcPeriod"/>
            </a:pPr>
            <a:r>
              <a:rPr lang="et-EE" dirty="0"/>
              <a:t>Vaba valik. Personaalne õpitee</a:t>
            </a:r>
          </a:p>
          <a:p>
            <a:pPr marL="514350" indent="-514350">
              <a:buFont typeface="+mj-lt"/>
              <a:buAutoNum type="alphaUcPeriod"/>
            </a:pPr>
            <a:r>
              <a:rPr lang="et-EE" dirty="0"/>
              <a:t>Tasemed</a:t>
            </a:r>
          </a:p>
          <a:p>
            <a:pPr marL="514350" indent="-514350">
              <a:buFont typeface="+mj-lt"/>
              <a:buAutoNum type="alphaUcPeriod"/>
            </a:pPr>
            <a:r>
              <a:rPr lang="et-EE" dirty="0"/>
              <a:t>Konkurents</a:t>
            </a:r>
          </a:p>
          <a:p>
            <a:pPr marL="514350" indent="-514350">
              <a:buFont typeface="+mj-lt"/>
              <a:buAutoNum type="alphaUcPeriod"/>
            </a:pPr>
            <a:r>
              <a:rPr lang="et-EE" dirty="0"/>
              <a:t>Õpimärgid</a:t>
            </a:r>
          </a:p>
        </p:txBody>
      </p:sp>
    </p:spTree>
    <p:extLst>
      <p:ext uri="{BB962C8B-B14F-4D97-AF65-F5344CB8AC3E}">
        <p14:creationId xmlns:p14="http://schemas.microsoft.com/office/powerpoint/2010/main" val="3587316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46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Mängustamise koolitus</vt:lpstr>
      <vt:lpstr>Milline on sinu lemmik pollide vahend?</vt:lpstr>
      <vt:lpstr>Mida sa tahad kõige rohkem kasutada?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Milline on sinu lemmik vahend?</dc:title>
  <dc:creator>Sille Paas</dc:creator>
  <cp:lastModifiedBy>Sille Paas</cp:lastModifiedBy>
  <cp:revision>3</cp:revision>
  <dcterms:created xsi:type="dcterms:W3CDTF">2022-11-17T08:34:48Z</dcterms:created>
  <dcterms:modified xsi:type="dcterms:W3CDTF">2023-04-26T11:42:30Z</dcterms:modified>
</cp:coreProperties>
</file>